
<file path=[Content_Types].xml><?xml version="1.0" encoding="utf-8"?>
<Types xmlns="http://schemas.openxmlformats.org/package/2006/content-types">
  <Default Extension="png" ContentType="image/png"/>
  <Default Extension="tmp" ContentType="image/png"/>
  <Default Extension="bin" ContentType="application/vnd.openxmlformats-officedocument.oleObject"/>
  <Default Extension="emf" ContentType="image/x-emf"/>
  <Default Extension="jpeg" ContentType="image/jpeg"/>
  <Default Extension="wmf" ContentType="image/x-wmf"/>
  <Default Extension="rels" ContentType="application/vnd.openxmlformats-package.relationships+xml"/>
  <Default Extension="xml" ContentType="application/xml"/>
  <Default Extension="wdp" ContentType="image/vnd.ms-photo"/>
  <Default Extension="gif" ContentType="image/gif"/>
  <Default Extension="vml" ContentType="application/vnd.openxmlformats-officedocument.vmlDrawing"/>
  <Override PartName="/ppt/presentation.xml" ContentType="application/vnd.openxmlformats-officedocument.presentationml.presentation.main+xml"/>
  <Override PartName="/ppt/slides/slide86.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58.xml" ContentType="application/vnd.openxmlformats-officedocument.presentationml.slide+xml"/>
  <Override PartName="/ppt/slides/slide57.xml" ContentType="application/vnd.openxmlformats-officedocument.presentationml.slide+xml"/>
  <Override PartName="/ppt/slides/slide5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184.xml" ContentType="application/vnd.openxmlformats-officedocument.presentationml.slide+xml"/>
  <Override PartName="/ppt/slides/slide183.xml" ContentType="application/vnd.openxmlformats-officedocument.presentationml.slide+xml"/>
  <Override PartName="/ppt/slides/slide182.xml" ContentType="application/vnd.openxmlformats-officedocument.presentationml.slide+xml"/>
  <Override PartName="/ppt/slides/slide181.xml" ContentType="application/vnd.openxmlformats-officedocument.presentationml.slide+xml"/>
  <Override PartName="/ppt/slides/slide180.xml" ContentType="application/vnd.openxmlformats-officedocument.presentationml.slide+xml"/>
  <Override PartName="/ppt/slides/slide179.xml" ContentType="application/vnd.openxmlformats-officedocument.presentationml.slide+xml"/>
  <Override PartName="/ppt/slides/slide81.xml" ContentType="application/vnd.openxmlformats-officedocument.presentationml.slide+xml"/>
  <Override PartName="/ppt/slides/slide80.xml" ContentType="application/vnd.openxmlformats-officedocument.presentationml.slide+xml"/>
  <Override PartName="/ppt/slides/slide79.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46.xml" ContentType="application/vnd.openxmlformats-officedocument.presentationml.slide+xml"/>
  <Override PartName="/ppt/slides/slide45.xml" ContentType="application/vnd.openxmlformats-officedocument.presentationml.slide+xml"/>
  <Override PartName="/ppt/slides/slide44.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10.xml" ContentType="application/vnd.openxmlformats-officedocument.presentationml.slide+xml"/>
  <Override PartName="/ppt/slides/slide9.xml" ContentType="application/vnd.openxmlformats-officedocument.presentationml.slide+xml"/>
  <Override PartName="/ppt/slides/slide8.xml" ContentType="application/vnd.openxmlformats-officedocument.presentationml.slide+xml"/>
  <Override PartName="/ppt/slides/slide85.xml" ContentType="application/vnd.openxmlformats-officedocument.presentationml.slide+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33.xml" ContentType="application/vnd.openxmlformats-officedocument.presentationml.slide+xml"/>
  <Override PartName="/ppt/slides/slide32.xml" ContentType="application/vnd.openxmlformats-officedocument.presentationml.slide+xml"/>
  <Override PartName="/ppt/slides/slide31.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178.xml" ContentType="application/vnd.openxmlformats-officedocument.presentationml.slide+xml"/>
  <Override PartName="/ppt/slides/slide40.xml" ContentType="application/vnd.openxmlformats-officedocument.presentationml.slide+xml"/>
  <Override PartName="/ppt/slides/slide176.xml" ContentType="application/vnd.openxmlformats-officedocument.presentationml.slide+xml"/>
  <Override PartName="/ppt/slides/slide118.xml" ContentType="application/vnd.openxmlformats-officedocument.presentationml.slide+xml"/>
  <Override PartName="/ppt/slides/slide117.xml" ContentType="application/vnd.openxmlformats-officedocument.presentationml.slide+xml"/>
  <Override PartName="/ppt/slides/slide116.xml" ContentType="application/vnd.openxmlformats-officedocument.presentationml.slide+xml"/>
  <Override PartName="/ppt/slides/slide115.xml" ContentType="application/vnd.openxmlformats-officedocument.presentationml.slide+xml"/>
  <Override PartName="/ppt/slides/slide114.xml" ContentType="application/vnd.openxmlformats-officedocument.presentationml.slide+xml"/>
  <Override PartName="/ppt/slides/slide113.xml" ContentType="application/vnd.openxmlformats-officedocument.presentationml.slide+xml"/>
  <Override PartName="/ppt/slides/slide112.xml" ContentType="application/vnd.openxmlformats-officedocument.presentationml.slide+xml"/>
  <Override PartName="/ppt/slides/slide111.xml" ContentType="application/vnd.openxmlformats-officedocument.presentationml.slide+xml"/>
  <Override PartName="/ppt/slides/slide110.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30.xml" ContentType="application/vnd.openxmlformats-officedocument.presentationml.slide+xml"/>
  <Override PartName="/ppt/slides/slide129.xml" ContentType="application/vnd.openxmlformats-officedocument.presentationml.slide+xml"/>
  <Override PartName="/ppt/slides/slide128.xml" ContentType="application/vnd.openxmlformats-officedocument.presentationml.slide+xml"/>
  <Override PartName="/ppt/slides/slide127.xml" ContentType="application/vnd.openxmlformats-officedocument.presentationml.slide+xml"/>
  <Override PartName="/ppt/slides/slide126.xml" ContentType="application/vnd.openxmlformats-officedocument.presentationml.slide+xml"/>
  <Override PartName="/ppt/slides/slide125.xml" ContentType="application/vnd.openxmlformats-officedocument.presentationml.slide+xml"/>
  <Override PartName="/ppt/slides/slide124.xml" ContentType="application/vnd.openxmlformats-officedocument.presentationml.slide+xml"/>
  <Override PartName="/ppt/slides/slide123.xml" ContentType="application/vnd.openxmlformats-officedocument.presentationml.slide+xml"/>
  <Override PartName="/ppt/slides/slide122.xml" ContentType="application/vnd.openxmlformats-officedocument.presentationml.slide+xml"/>
  <Override PartName="/ppt/slides/slide109.xml" ContentType="application/vnd.openxmlformats-officedocument.presentationml.slide+xml"/>
  <Override PartName="/ppt/slides/slide108.xml" ContentType="application/vnd.openxmlformats-officedocument.presentationml.slide+xml"/>
  <Override PartName="/ppt/slides/slide107.xml" ContentType="application/vnd.openxmlformats-officedocument.presentationml.slide+xml"/>
  <Override PartName="/ppt/slides/slide95.xml" ContentType="application/vnd.openxmlformats-officedocument.presentationml.slide+xml"/>
  <Override PartName="/ppt/slides/slide94.xml" ContentType="application/vnd.openxmlformats-officedocument.presentationml.slide+xml"/>
  <Override PartName="/ppt/slides/slide93.xml" ContentType="application/vnd.openxmlformats-officedocument.presentationml.slide+xml"/>
  <Override PartName="/ppt/slides/slide92.xml" ContentType="application/vnd.openxmlformats-officedocument.presentationml.slide+xml"/>
  <Override PartName="/ppt/slides/slide91.xml" ContentType="application/vnd.openxmlformats-officedocument.presentationml.slide+xml"/>
  <Override PartName="/ppt/slides/slide90.xml" ContentType="application/vnd.openxmlformats-officedocument.presentationml.slide+xml"/>
  <Override PartName="/ppt/slides/slide89.xml" ContentType="application/vnd.openxmlformats-officedocument.presentationml.slide+xml"/>
  <Override PartName="/ppt/slides/slide88.xml" ContentType="application/vnd.openxmlformats-officedocument.presentationml.slide+xml"/>
  <Override PartName="/ppt/slides/slide87.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106.xml" ContentType="application/vnd.openxmlformats-officedocument.presentationml.slide+xml"/>
  <Override PartName="/ppt/slides/slide105.xml" ContentType="application/vnd.openxmlformats-officedocument.presentationml.slide+xml"/>
  <Override PartName="/ppt/slides/slide104.xml" ContentType="application/vnd.openxmlformats-officedocument.presentationml.slide+xml"/>
  <Override PartName="/ppt/slides/slide103.xml" ContentType="application/vnd.openxmlformats-officedocument.presentationml.slide+xml"/>
  <Override PartName="/ppt/slides/slide102.xml" ContentType="application/vnd.openxmlformats-officedocument.presentationml.slide+xml"/>
  <Override PartName="/ppt/slides/slide101.xml" ContentType="application/vnd.openxmlformats-officedocument.presentationml.slide+xml"/>
  <Override PartName="/ppt/slides/slide100.xml" ContentType="application/vnd.openxmlformats-officedocument.presentationml.slide+xml"/>
  <Override PartName="/ppt/slides/slide99.xml" ContentType="application/vnd.openxmlformats-officedocument.presentationml.slide+xml"/>
  <Override PartName="/ppt/slides/slide131.xml" ContentType="application/vnd.openxmlformats-officedocument.presentationml.slide+xml"/>
  <Override PartName="/ppt/slides/slide177.xml" ContentType="application/vnd.openxmlformats-officedocument.presentationml.slide+xml"/>
  <Override PartName="/ppt/slides/slide133.xml" ContentType="application/vnd.openxmlformats-officedocument.presentationml.slide+xml"/>
  <Override PartName="/ppt/slides/slide164.xml" ContentType="application/vnd.openxmlformats-officedocument.presentationml.slide+xml"/>
  <Override PartName="/ppt/slides/slide163.xml" ContentType="application/vnd.openxmlformats-officedocument.presentationml.slide+xml"/>
  <Override PartName="/ppt/slides/slide162.xml" ContentType="application/vnd.openxmlformats-officedocument.presentationml.slide+xml"/>
  <Override PartName="/ppt/slides/slide161.xml" ContentType="application/vnd.openxmlformats-officedocument.presentationml.slide+xml"/>
  <Override PartName="/ppt/slides/slide160.xml" ContentType="application/vnd.openxmlformats-officedocument.presentationml.slide+xml"/>
  <Override PartName="/ppt/slides/slide159.xml" ContentType="application/vnd.openxmlformats-officedocument.presentationml.slide+xml"/>
  <Override PartName="/ppt/slides/slide158.xml" ContentType="application/vnd.openxmlformats-officedocument.presentationml.slide+xml"/>
  <Override PartName="/ppt/slides/slide157.xml" ContentType="application/vnd.openxmlformats-officedocument.presentationml.slide+xml"/>
  <Override PartName="/ppt/slides/slide156.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75.xml" ContentType="application/vnd.openxmlformats-officedocument.presentationml.slide+xml"/>
  <Override PartName="/ppt/slides/slide174.xml" ContentType="application/vnd.openxmlformats-officedocument.presentationml.slide+xml"/>
  <Override PartName="/ppt/slides/slide173.xml" ContentType="application/vnd.openxmlformats-officedocument.presentationml.slide+xml"/>
  <Override PartName="/ppt/slides/slide172.xml" ContentType="application/vnd.openxmlformats-officedocument.presentationml.slide+xml"/>
  <Override PartName="/ppt/slides/slide171.xml" ContentType="application/vnd.openxmlformats-officedocument.presentationml.slide+xml"/>
  <Override PartName="/ppt/slides/slide170.xml" ContentType="application/vnd.openxmlformats-officedocument.presentationml.slide+xml"/>
  <Override PartName="/ppt/slides/slide169.xml" ContentType="application/vnd.openxmlformats-officedocument.presentationml.slide+xml"/>
  <Override PartName="/ppt/slides/slide168.xml" ContentType="application/vnd.openxmlformats-officedocument.presentationml.slide+xml"/>
  <Override PartName="/ppt/slides/slide155.xml" ContentType="application/vnd.openxmlformats-officedocument.presentationml.slide+xml"/>
  <Override PartName="/ppt/slides/slide132.xml" ContentType="application/vnd.openxmlformats-officedocument.presentationml.slide+xml"/>
  <Override PartName="/ppt/slides/slide153.xml" ContentType="application/vnd.openxmlformats-officedocument.presentationml.slide+xml"/>
  <Override PartName="/ppt/slides/slide141.xml" ContentType="application/vnd.openxmlformats-officedocument.presentationml.slide+xml"/>
  <Override PartName="/ppt/slides/slide140.xml" ContentType="application/vnd.openxmlformats-officedocument.presentationml.slide+xml"/>
  <Override PartName="/ppt/slides/slide139.xml" ContentType="application/vnd.openxmlformats-officedocument.presentationml.slide+xml"/>
  <Override PartName="/ppt/slides/slide138.xml" ContentType="application/vnd.openxmlformats-officedocument.presentationml.slide+xml"/>
  <Override PartName="/ppt/slides/slide137.xml" ContentType="application/vnd.openxmlformats-officedocument.presentationml.slide+xml"/>
  <Override PartName="/ppt/slides/slide136.xml" ContentType="application/vnd.openxmlformats-officedocument.presentationml.slide+xml"/>
  <Override PartName="/ppt/slides/slide135.xml" ContentType="application/vnd.openxmlformats-officedocument.presentationml.slide+xml"/>
  <Override PartName="/ppt/slides/slide134.xml" ContentType="application/vnd.openxmlformats-officedocument.presentationml.slide+xml"/>
  <Override PartName="/ppt/slides/slide142.xml" ContentType="application/vnd.openxmlformats-officedocument.presentationml.slide+xml"/>
  <Override PartName="/ppt/slides/slide154.xml" ContentType="application/vnd.openxmlformats-officedocument.presentationml.slide+xml"/>
  <Override PartName="/ppt/slides/slide144.xml" ContentType="application/vnd.openxmlformats-officedocument.presentationml.slide+xml"/>
  <Override PartName="/ppt/slides/slide152.xml" ContentType="application/vnd.openxmlformats-officedocument.presentationml.slide+xml"/>
  <Override PartName="/ppt/slides/slide151.xml" ContentType="application/vnd.openxmlformats-officedocument.presentationml.slide+xml"/>
  <Override PartName="/ppt/slides/slide150.xml" ContentType="application/vnd.openxmlformats-officedocument.presentationml.slide+xml"/>
  <Override PartName="/ppt/slides/slide149.xml" ContentType="application/vnd.openxmlformats-officedocument.presentationml.slide+xml"/>
  <Override PartName="/ppt/slides/slide143.xml" ContentType="application/vnd.openxmlformats-officedocument.presentationml.slide+xml"/>
  <Override PartName="/ppt/slides/slide148.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5.xml" ContentType="application/vnd.openxmlformats-officedocument.presentationml.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46.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51.xml" ContentType="application/vnd.openxmlformats-officedocument.presentationml.notesSlide+xml"/>
  <Override PartName="/ppt/notesSlides/notesSlide45.xml" ContentType="application/vnd.openxmlformats-officedocument.presentationml.notesSlide+xml"/>
  <Override PartName="/ppt/notesSlides/notesSlide39.xml" ContentType="application/vnd.openxmlformats-officedocument.presentationml.notesSlide+xml"/>
  <Override PartName="/ppt/notesSlides/notesSlide52.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19.xml" ContentType="application/vnd.openxmlformats-officedocument.presentationml.notesSlide+xml"/>
  <Override PartName="/ppt/notesSlides/notesSlide18.xml" ContentType="application/vnd.openxmlformats-officedocument.presentationml.notesSlide+xml"/>
  <Override PartName="/ppt/notesSlides/notesSlide17.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2.xml" ContentType="application/vnd.openxmlformats-officedocument.presentationml.notesSlide+xml"/>
  <Override PartName="/ppt/notesSlides/notesSlide31.xml" ContentType="application/vnd.openxmlformats-officedocument.presentationml.notesSlide+xml"/>
  <Override PartName="/ppt/notesSlides/notesSlide30.xml" ContentType="application/vnd.openxmlformats-officedocument.presentationml.notesSlide+xml"/>
  <Override PartName="/ppt/notesSlides/notesSlide29.xml" ContentType="application/vnd.openxmlformats-officedocument.presentationml.notesSlide+xml"/>
  <Override PartName="/ppt/notesSlides/notesSlide28.xml" ContentType="application/vnd.openxmlformats-officedocument.presentationml.notesSlide+xml"/>
  <Override PartName="/ppt/notesSlides/notesSlide27.xml" ContentType="application/vnd.openxmlformats-officedocument.presentationml.notesSlide+xml"/>
  <Override PartName="/ppt/notesSlides/notesSlide38.xml" ContentType="application/vnd.openxmlformats-officedocument.presentationml.notesSlide+xml"/>
  <Override PartName="/ppt/notesSlides/notesSlide11.xml" ContentType="application/vnd.openxmlformats-officedocument.presentationml.notesSlide+xml"/>
  <Override PartName="/ppt/notesSlides/notesSlide14.xml" ContentType="application/vnd.openxmlformats-officedocument.presentationml.notesSlide+xml"/>
  <Override PartName="/ppt/notesSlides/notesSlide9.xml" ContentType="application/vnd.openxmlformats-officedocument.presentationml.notesSlide+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notesSlides/notesSlide3.xml" ContentType="application/vnd.openxmlformats-officedocument.presentationml.notesSlide+xml"/>
  <Override PartName="/ppt/notesSlides/notesSlide8.xml" ContentType="application/vnd.openxmlformats-officedocument.presentationml.notesSlide+xml"/>
  <Override PartName="/ppt/notesSlides/notesSlide1.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notesSlides/notesSlide2.xml" ContentType="application/vnd.openxmlformats-officedocument.presentationml.notesSlide+xml"/>
  <Override PartName="/ppt/slideLayouts/slideLayout9.xml" ContentType="application/vnd.openxmlformats-officedocument.presentationml.slideLayout+xml"/>
  <Override PartName="/ppt/slideLayouts/slideLayout8.xml" ContentType="application/vnd.openxmlformats-officedocument.presentationml.slideLayout+xml"/>
  <Override PartName="/ppt/slideLayouts/slideLayout7.xml" ContentType="application/vnd.openxmlformats-officedocument.presentationml.slideLayout+xml"/>
  <Override PartName="/ppt/slideMasters/slideMaster1.xml" ContentType="application/vnd.openxmlformats-officedocument.presentationml.slideMaster+xml"/>
  <Override PartName="/ppt/notesSlides/notesSlide5.xml" ContentType="application/vnd.openxmlformats-officedocument.presentationml.notesSlide+xml"/>
  <Override PartName="/ppt/notesSlides/notesSlide4.xml" ContentType="application/vnd.openxmlformats-officedocument.presentationml.notes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6.xml" ContentType="application/vnd.openxmlformats-officedocument.presentationml.slideLayout+xml"/>
  <Override PartName="/ppt/slideLayouts/slideLayout5.xml" ContentType="application/vnd.openxmlformats-officedocument.presentationml.slideLayout+xml"/>
  <Override PartName="/ppt/slideLayouts/slideLayout4.xml" ContentType="application/vnd.openxmlformats-officedocument.presentationml.slideLayout+xml"/>
  <Override PartName="/ppt/notesSlides/notesSlide6.xml" ContentType="application/vnd.openxmlformats-officedocument.presentationml.notesSlide+xml"/>
  <Override PartName="/ppt/ink/ink86.xml" ContentType="application/inkml+xml"/>
  <Override PartName="/ppt/ink/ink85.xml" ContentType="application/inkml+xml"/>
  <Override PartName="/ppt/ink/ink84.xml" ContentType="application/inkml+xml"/>
  <Override PartName="/ppt/ink/ink88.xml" ContentType="application/inkml+xml"/>
  <Override PartName="/ppt/ink/ink94.xml" ContentType="application/inkml+xml"/>
  <Override PartName="/ppt/ink/ink93.xml" ContentType="application/inkml+xml"/>
  <Override PartName="/ppt/ink/ink92.xml" ContentType="application/inkml+xml"/>
  <Override PartName="/ppt/ink/ink91.xml" ContentType="application/inkml+xml"/>
  <Override PartName="/ppt/ink/ink90.xml" ContentType="application/inkml+xml"/>
  <Override PartName="/ppt/ink/ink89.xml" ContentType="application/inkml+xml"/>
  <Override PartName="/ppt/ink/ink87.xml" ContentType="application/inkml+xml"/>
  <Override PartName="/ppt/commentAuthors.xml" ContentType="application/vnd.openxmlformats-officedocument.presentationml.commentAuthors+xml"/>
  <Override PartName="/ppt/ink/ink82.xml" ContentType="application/inkml+xml"/>
  <Override PartName="/ppt/ink/ink74.xml" ContentType="application/inkml+xml"/>
  <Override PartName="/ppt/ink/ink73.xml" ContentType="application/inkml+xml"/>
  <Override PartName="/ppt/ink/ink72.xml" ContentType="application/inkml+xml"/>
  <Override PartName="/ppt/ink/ink71.xml" ContentType="application/inkml+xml"/>
  <Override PartName="/ppt/ink/ink70.xml" ContentType="application/inkml+xml"/>
  <Override PartName="/ppt/ink/ink69.xml" ContentType="application/inkml+xml"/>
  <Override PartName="/ppt/ink/ink68.xml" ContentType="application/inkml+xml"/>
  <Override PartName="/ppt/ink/ink75.xml" ContentType="application/inkml+xml"/>
  <Override PartName="/ppt/notesMasters/notesMaster1.xml" ContentType="application/vnd.openxmlformats-officedocument.presentationml.notesMaster+xml"/>
  <Override PartName="/ppt/ink/ink95.xml" ContentType="application/inkml+xml"/>
  <Override PartName="/ppt/ink/ink81.xml" ContentType="application/inkml+xml"/>
  <Override PartName="/ppt/ink/ink80.xml" ContentType="application/inkml+xml"/>
  <Override PartName="/ppt/ink/ink79.xml" ContentType="application/inkml+xml"/>
  <Override PartName="/ppt/ink/ink78.xml" ContentType="application/inkml+xml"/>
  <Override PartName="/ppt/ink/ink77.xml" ContentType="application/inkml+xml"/>
  <Override PartName="/ppt/ink/ink76.xml" ContentType="application/inkml+xml"/>
  <Override PartName="/ppt/ink/ink83.xml" ContentType="application/inkml+xml"/>
  <Override PartName="/ppt/ink/ink105.xml" ContentType="application/inkml+xml"/>
  <Override PartName="/ppt/ink/ink97.xml" ContentType="application/inkml+xml"/>
  <Override PartName="/ppt/ink/ink122.xml" ContentType="application/inkml+xml"/>
  <Override PartName="/ppt/ink/ink121.xml" ContentType="application/inkml+xml"/>
  <Override PartName="/ppt/ink/ink120.xml" ContentType="application/inkml+xml"/>
  <Override PartName="/ppt/ink/ink119.xml" ContentType="application/inkml+xml"/>
  <Override PartName="/ppt/ink/ink118.xml" ContentType="application/inkml+xml"/>
  <Override PartName="/ppt/ink/ink117.xml" ContentType="application/inkml+xml"/>
  <Override PartName="/ppt/ink/ink116.xml" ContentType="application/inkml+xml"/>
  <Override PartName="/ppt/ink/ink123.xml" ContentType="application/inkml+xml"/>
  <Override PartName="/ppt/ink/ink124.xml" ContentType="application/inkml+xml"/>
  <Override PartName="/ppt/ink/ink125.xml" ContentType="application/inkml+xml"/>
  <Override PartName="/ppt/ink/ink130.xml" ContentType="application/inkml+xml"/>
  <Override PartName="/ppt/ink/ink129.xml" ContentType="application/inkml+xml"/>
  <Override PartName="/ppt/ink/ink128.xml" ContentType="application/inkml+xml"/>
  <Override PartName="/ppt/ink/ink127.xml" ContentType="application/inkml+xml"/>
  <Override PartName="/ppt/ink/ink126.xml" ContentType="application/inkml+xml"/>
  <Override PartName="/ppt/ink/ink115.xml" ContentType="application/inkml+xml"/>
  <Override PartName="/ppt/ink/ink114.xml" ContentType="application/inkml+xml"/>
  <Override PartName="/ppt/ink/ink113.xml" ContentType="application/inkml+xml"/>
  <Override PartName="/ppt/ink/ink103.xml" ContentType="application/inkml+xml"/>
  <Override PartName="/ppt/ink/ink102.xml" ContentType="application/inkml+xml"/>
  <Override PartName="/ppt/ink/ink101.xml" ContentType="application/inkml+xml"/>
  <Override PartName="/ppt/ink/ink100.xml" ContentType="application/inkml+xml"/>
  <Override PartName="/ppt/ink/ink99.xml" ContentType="application/inkml+xml"/>
  <Override PartName="/ppt/ink/ink98.xml" ContentType="application/inkml+xml"/>
  <Override PartName="/ppt/ink/ink104.xml" ContentType="application/inkml+xml"/>
  <Override PartName="/ppt/ink/ink67.xml" ContentType="application/inkml+xml"/>
  <Override PartName="/ppt/ink/ink106.xml" ContentType="application/inkml+xml"/>
  <Override PartName="/ppt/ink/ink112.xml" ContentType="application/inkml+xml"/>
  <Override PartName="/ppt/ink/ink111.xml" ContentType="application/inkml+xml"/>
  <Override PartName="/ppt/ink/ink110.xml" ContentType="application/inkml+xml"/>
  <Override PartName="/ppt/ink/ink109.xml" ContentType="application/inkml+xml"/>
  <Override PartName="/ppt/ink/ink108.xml" ContentType="application/inkml+xml"/>
  <Override PartName="/ppt/ink/ink107.xml" ContentType="application/inkml+xml"/>
  <Override PartName="/ppt/ink/ink96.xml" ContentType="application/inkml+xml"/>
  <Override PartName="/ppt/ink/ink57.xml" ContentType="application/inkml+xml"/>
  <Override PartName="/ppt/ink/ink65.xml" ContentType="application/inkml+xml"/>
  <Override PartName="/ppt/ink/ink18.xml" ContentType="application/inkml+xml"/>
  <Override PartName="/ppt/ink/ink17.xml" ContentType="application/inkml+xml"/>
  <Override PartName="/ppt/ink/ink16.xml" ContentType="application/inkml+xml"/>
  <Override PartName="/ppt/ink/ink15.xml" ContentType="application/inkml+xml"/>
  <Override PartName="/ppt/ink/ink14.xml" ContentType="application/inkml+xml"/>
  <Override PartName="/ppt/ink/ink13.xml" ContentType="application/inkml+xml"/>
  <Override PartName="/ppt/ink/ink12.xml" ContentType="application/inkml+xml"/>
  <Override PartName="/ppt/ink/ink19.xml" ContentType="application/inkml+xml"/>
  <Override PartName="/ppt/ink/ink20.xml" ContentType="application/inkml+xml"/>
  <Override PartName="/ppt/ink/ink21.xml" ContentType="application/inkml+xml"/>
  <Override PartName="/ppt/ink/ink27.xml" ContentType="application/inkml+xml"/>
  <Override PartName="/ppt/ink/ink26.xml" ContentType="application/inkml+xml"/>
  <Override PartName="/ppt/ink/ink25.xml" ContentType="application/inkml+xml"/>
  <Override PartName="/ppt/ink/ink24.xml" ContentType="application/inkml+xml"/>
  <Override PartName="/ppt/ink/ink23.xml" ContentType="application/inkml+xml"/>
  <Override PartName="/ppt/ink/ink22.xml" ContentType="application/inkml+xml"/>
  <Override PartName="/ppt/ink/ink11.xml" ContentType="application/inkml+xml"/>
  <Override PartName="/ppt/ink/ink10.xml" ContentType="application/inkml+xml"/>
  <Override PartName="/ppt/ink/ink9.xml" ContentType="application/inkml+xml"/>
  <Override PartName="/ppt/ink/ink2.xml" ContentType="application/inkml+xml"/>
  <Override PartName="/ppt/ink/ink1.xml" ContentType="application/inkml+xml"/>
  <Override PartName="/ppt/theme/theme2.xml" ContentType="application/vnd.openxmlformats-officedocument.theme+xml"/>
  <Override PartName="/ppt/theme/theme1.xml" ContentType="application/vnd.openxmlformats-officedocument.theme+xml"/>
  <Override PartName="/ppt/ink/ink3.xml" ContentType="application/inkml+xml"/>
  <Override PartName="/ppt/ink/ink8.xml" ContentType="application/inkml+xml"/>
  <Override PartName="/ppt/ink/ink7.xml" ContentType="application/inkml+xml"/>
  <Override PartName="/ppt/ink/ink6.xml" ContentType="application/inkml+xml"/>
  <Override PartName="/ppt/ink/ink5.xml" ContentType="application/inkml+xml"/>
  <Override PartName="/ppt/ink/ink4.xml" ContentType="application/inkml+xml"/>
  <Override PartName="/ppt/ink/ink28.xml" ContentType="application/inkml+xml"/>
  <Override PartName="/ppt/ink/ink29.xml" ContentType="application/inkml+xml"/>
  <Override PartName="/ppt/ink/ink30.xml" ContentType="application/inkml+xml"/>
  <Override PartName="/ppt/ink/ink55.xml" ContentType="application/inkml+xml"/>
  <Override PartName="/ppt/ink/ink54.xml" ContentType="application/inkml+xml"/>
  <Override PartName="/ppt/ink/ink53.xml" ContentType="application/inkml+xml"/>
  <Override PartName="/ppt/ink/ink52.xml" ContentType="application/inkml+xml"/>
  <Override PartName="/ppt/ink/ink51.xml" ContentType="application/inkml+xml"/>
  <Override PartName="/ppt/ink/ink50.xml" ContentType="application/inkml+xml"/>
  <Override PartName="/ppt/ink/ink49.xml" ContentType="application/inkml+xml"/>
  <Override PartName="/ppt/ink/ink56.xml" ContentType="application/inkml+xml"/>
  <Override PartName="/ppt/ink/ink58.xml" ContentType="application/inkml+xml"/>
  <Override PartName="/ppt/ink/ink64.xml" ContentType="application/inkml+xml"/>
  <Override PartName="/ppt/ink/ink63.xml" ContentType="application/inkml+xml"/>
  <Override PartName="/ppt/ink/ink62.xml" ContentType="application/inkml+xml"/>
  <Override PartName="/ppt/ink/ink61.xml" ContentType="application/inkml+xml"/>
  <Override PartName="/ppt/ink/ink60.xml" ContentType="application/inkml+xml"/>
  <Override PartName="/ppt/ink/ink59.xml" ContentType="application/inkml+xml"/>
  <Override PartName="/ppt/ink/ink48.xml" ContentType="application/inkml+xml"/>
  <Override PartName="/ppt/ink/ink47.xml" ContentType="application/inkml+xml"/>
  <Override PartName="/ppt/ink/ink46.xml" ContentType="application/inkml+xml"/>
  <Override PartName="/ppt/ink/ink36.xml" ContentType="application/inkml+xml"/>
  <Override PartName="/ppt/ink/ink35.xml" ContentType="application/inkml+xml"/>
  <Override PartName="/ppt/ink/ink34.xml" ContentType="application/inkml+xml"/>
  <Override PartName="/ppt/ink/ink33.xml" ContentType="application/inkml+xml"/>
  <Override PartName="/ppt/ink/ink32.xml" ContentType="application/inkml+xml"/>
  <Override PartName="/ppt/ink/ink31.xml" ContentType="application/inkml+xml"/>
  <Override PartName="/ppt/ink/ink37.xml" ContentType="application/inkml+xml"/>
  <Override PartName="/ppt/ink/ink38.xml" ContentType="application/inkml+xml"/>
  <Override PartName="/ppt/ink/ink39.xml" ContentType="application/inkml+xml"/>
  <Override PartName="/ppt/ink/ink45.xml" ContentType="application/inkml+xml"/>
  <Override PartName="/ppt/ink/ink44.xml" ContentType="application/inkml+xml"/>
  <Override PartName="/ppt/ink/ink43.xml" ContentType="application/inkml+xml"/>
  <Override PartName="/ppt/ink/ink42.xml" ContentType="application/inkml+xml"/>
  <Override PartName="/ppt/ink/ink41.xml" ContentType="application/inkml+xml"/>
  <Override PartName="/ppt/ink/ink40.xml" ContentType="application/inkml+xml"/>
  <Override PartName="/ppt/ink/ink66.xml" ContentType="application/inkml+xml"/>
  <Override PartName="/ppt/ink/ink132.xml" ContentType="application/inkml+xml"/>
  <Override PartName="/ppt/ink/ink131.xml" ContentType="application/inkml+xml"/>
  <Override PartName="/ppt/ink/ink198.xml" ContentType="application/inkml+xml"/>
  <Override PartName="/ppt/ink/ink197.xml" ContentType="application/inkml+xml"/>
  <Override PartName="/ppt/ink/ink199.xml" ContentType="application/inkml+xml"/>
  <Override PartName="/ppt/ink/ink200.xml" ContentType="application/inkml+xml"/>
  <Override PartName="/ppt/ink/ink201.xml" ContentType="application/inkml+xml"/>
  <Override PartName="/ppt/ink/ink206.xml" ContentType="application/inkml+xml"/>
  <Override PartName="/ppt/ink/ink205.xml" ContentType="application/inkml+xml"/>
  <Override PartName="/ppt/ink/ink204.xml" ContentType="application/inkml+xml"/>
  <Override PartName="/ppt/ink/ink203.xml" ContentType="application/inkml+xml"/>
  <Override PartName="/ppt/ink/ink202.xml" ContentType="application/inkml+xml"/>
  <Override PartName="/ppt/ink/ink196.xml" ContentType="application/inkml+xml"/>
  <Override PartName="/ppt/ink/ink195.xml" ContentType="application/inkml+xml"/>
  <Override PartName="/ppt/ink/ink194.xml" ContentType="application/inkml+xml"/>
  <Override PartName="/ppt/ink/ink207.xml" ContentType="application/inkml+xml"/>
  <Override PartName="/ppt/ink/ink208.xml" ContentType="application/inkml+xml"/>
  <Override PartName="/ppt/ink/ink219.xml" ContentType="application/inkml+xml"/>
  <Override PartName="/ppt/ink/ink218.xml" ContentType="application/inkml+xml"/>
  <Override PartName="/ppt/ink/ink213.xml" ContentType="application/inkml+xml"/>
  <Override PartName="/ppt/ink/ink212.xml" ContentType="application/inkml+xml"/>
  <Override PartName="/ppt/ink/ink211.xml" ContentType="application/inkml+xml"/>
  <Override PartName="/ppt/ink/ink210.xml" ContentType="application/inkml+xml"/>
  <Override PartName="/ppt/ink/ink209.xml" ContentType="application/inkml+xml"/>
  <Override PartName="/ppt/ink/ink214.xml" ContentType="application/inkml+xml"/>
  <Override PartName="/ppt/ink/ink217.xml" ContentType="application/inkml+xml"/>
  <Override PartName="/ppt/ink/ink216.xml" ContentType="application/inkml+xml"/>
  <Override PartName="/ppt/ink/ink215.xml" ContentType="application/inkml+xml"/>
  <Override PartName="/ppt/ink/ink192.xml" ContentType="application/inkml+xml"/>
  <Override PartName="/ppt/ink/ink152.xml" ContentType="application/inkml+xml"/>
  <Override PartName="/ppt/ink/ink151.xml" ContentType="application/inkml+xml"/>
  <Override PartName="/ppt/ink/ink150.xml" ContentType="application/inkml+xml"/>
  <Override PartName="/ppt/ink/ink149.xml" ContentType="application/inkml+xml"/>
  <Override PartName="/ppt/ink/ink148.xml" ContentType="application/inkml+xml"/>
  <Override PartName="/ppt/ink/ink153.xml" ContentType="application/inkml+xml"/>
  <Override PartName="/ppt/ink/ink154.xml" ContentType="application/inkml+xml"/>
  <Override PartName="/ppt/ink/ink155.xml" ContentType="application/inkml+xml"/>
  <Override PartName="/ppt/ink/ink162.xml" ContentType="application/inkml+xml"/>
  <Override PartName="/ppt/ink/ink161.xml" ContentType="application/inkml+xml"/>
  <Override PartName="/ppt/ink/ink160.xml" ContentType="application/inkml+xml"/>
  <Override PartName="/ppt/ink/ink159.xml" ContentType="application/inkml+xml"/>
  <Override PartName="/ppt/ink/ink158.xml" ContentType="application/inkml+xml"/>
  <Override PartName="/ppt/ink/ink157.xml" ContentType="application/inkml+xml"/>
  <Override PartName="/ppt/ink/ink156.xml" ContentType="application/inkml+xml"/>
  <Override PartName="/ppt/ink/ink147.xml" ContentType="application/inkml+xml"/>
  <Override PartName="/ppt/ink/ink146.xml" ContentType="application/inkml+xml"/>
  <Override PartName="/ppt/ink/ink145.xml" ContentType="application/inkml+xml"/>
  <Override PartName="/ppt/comments/comment1.xml" ContentType="application/vnd.openxmlformats-officedocument.presentationml.comments+xml"/>
  <Override PartName="/ppt/ink/ink135.xml" ContentType="application/inkml+xml"/>
  <Override PartName="/ppt/ink/ink134.xml" ContentType="application/inkml+xml"/>
  <Override PartName="/ppt/ink/ink133.xml" ContentType="application/inkml+xml"/>
  <Override PartName="/ppt/ink/ink136.xml" ContentType="application/inkml+xml"/>
  <Override PartName="/ppt/ink/ink137.xml" ContentType="application/inkml+xml"/>
  <Override PartName="/ppt/ink/ink144.xml" ContentType="application/inkml+xml"/>
  <Override PartName="/ppt/ink/ink143.xml" ContentType="application/inkml+xml"/>
  <Override PartName="/ppt/ink/ink142.xml" ContentType="application/inkml+xml"/>
  <Override PartName="/ppt/ink/ink141.xml" ContentType="application/inkml+xml"/>
  <Override PartName="/ppt/ink/ink140.xml" ContentType="application/inkml+xml"/>
  <Override PartName="/ppt/ink/ink139.xml" ContentType="application/inkml+xml"/>
  <Override PartName="/ppt/ink/ink138.xml" ContentType="application/inkml+xml"/>
  <Override PartName="/ppt/ink/ink163.xml" ContentType="application/inkml+xml"/>
  <Override PartName="/ppt/ink/ink164.xml" ContentType="application/inkml+xml"/>
  <Override PartName="/ppt/ink/ink165.xml" ContentType="application/inkml+xml"/>
  <Override PartName="/ppt/ink/ink183.xml" ContentType="application/inkml+xml"/>
  <Override PartName="/ppt/ink/ink182.xml" ContentType="application/inkml+xml"/>
  <Override PartName="/ppt/ink/ink181.xml" ContentType="application/inkml+xml"/>
  <Override PartName="/ppt/ink/ink180.xml" ContentType="application/inkml+xml"/>
  <Override PartName="/ppt/ink/ink179.xml" ContentType="application/inkml+xml"/>
  <Override PartName="/ppt/ink/ink178.xml" ContentType="application/inkml+xml"/>
  <Override PartName="/ppt/ink/ink184.xml" ContentType="application/inkml+xml"/>
  <Override PartName="/ppt/ink/ink185.xml" ContentType="application/inkml+xml"/>
  <Override PartName="/ppt/ink/ink191.xml" ContentType="application/inkml+xml"/>
  <Override PartName="/ppt/ink/ink190.xml" ContentType="application/inkml+xml"/>
  <Override PartName="/ppt/ink/ink189.xml" ContentType="application/inkml+xml"/>
  <Override PartName="/ppt/ink/ink188.xml" ContentType="application/inkml+xml"/>
  <Override PartName="/ppt/ink/ink187.xml" ContentType="application/inkml+xml"/>
  <Override PartName="/ppt/ink/ink186.xml" ContentType="application/inkml+xml"/>
  <Override PartName="/ppt/ink/ink193.xml" ContentType="application/inkml+xml"/>
  <Override PartName="/ppt/ink/ink177.xml" ContentType="application/inkml+xml"/>
  <Override PartName="/ppt/ink/ink175.xml" ContentType="application/inkml+xml"/>
  <Override PartName="/ppt/ink/ink168.xml" ContentType="application/inkml+xml"/>
  <Override PartName="/ppt/ink/ink167.xml" ContentType="application/inkml+xml"/>
  <Override PartName="/ppt/ink/ink166.xml" ContentType="application/inkml+xml"/>
  <Override PartName="/ppt/ink/ink169.xml" ContentType="application/inkml+xml"/>
  <Override PartName="/ppt/ink/ink170.xml" ContentType="application/inkml+xml"/>
  <Override PartName="/ppt/ink/ink174.xml" ContentType="application/inkml+xml"/>
  <Override PartName="/ppt/ink/ink173.xml" ContentType="application/inkml+xml"/>
  <Override PartName="/ppt/ink/ink172.xml" ContentType="application/inkml+xml"/>
  <Override PartName="/ppt/ink/ink171.xml" ContentType="application/inkml+xml"/>
  <Override PartName="/ppt/ink/ink176.xml" ContentType="application/inkml+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docProps/core.xml" ContentType="application/vnd.openxmlformats-package.core-properties+xml"/>
  <Override PartName="/docProps/app.xml" ContentType="application/vnd.openxmlformats-officedocument.extended-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86"/>
  </p:notesMasterIdLst>
  <p:sldIdLst>
    <p:sldId id="256" r:id="rId2"/>
    <p:sldId id="440" r:id="rId3"/>
    <p:sldId id="257" r:id="rId4"/>
    <p:sldId id="258" r:id="rId5"/>
    <p:sldId id="369" r:id="rId6"/>
    <p:sldId id="370" r:id="rId7"/>
    <p:sldId id="371" r:id="rId8"/>
    <p:sldId id="372" r:id="rId9"/>
    <p:sldId id="373" r:id="rId10"/>
    <p:sldId id="374" r:id="rId11"/>
    <p:sldId id="375" r:id="rId12"/>
    <p:sldId id="376" r:id="rId13"/>
    <p:sldId id="377" r:id="rId14"/>
    <p:sldId id="378" r:id="rId15"/>
    <p:sldId id="379" r:id="rId16"/>
    <p:sldId id="380" r:id="rId17"/>
    <p:sldId id="381" r:id="rId18"/>
    <p:sldId id="382" r:id="rId19"/>
    <p:sldId id="383" r:id="rId20"/>
    <p:sldId id="384" r:id="rId21"/>
    <p:sldId id="385" r:id="rId22"/>
    <p:sldId id="386" r:id="rId23"/>
    <p:sldId id="387" r:id="rId24"/>
    <p:sldId id="388" r:id="rId25"/>
    <p:sldId id="389" r:id="rId26"/>
    <p:sldId id="390" r:id="rId27"/>
    <p:sldId id="391" r:id="rId28"/>
    <p:sldId id="392" r:id="rId29"/>
    <p:sldId id="393" r:id="rId30"/>
    <p:sldId id="394" r:id="rId31"/>
    <p:sldId id="395" r:id="rId32"/>
    <p:sldId id="396" r:id="rId33"/>
    <p:sldId id="397" r:id="rId34"/>
    <p:sldId id="398" r:id="rId35"/>
    <p:sldId id="399" r:id="rId36"/>
    <p:sldId id="400" r:id="rId37"/>
    <p:sldId id="401" r:id="rId38"/>
    <p:sldId id="402" r:id="rId39"/>
    <p:sldId id="403" r:id="rId40"/>
    <p:sldId id="404" r:id="rId41"/>
    <p:sldId id="405" r:id="rId42"/>
    <p:sldId id="406" r:id="rId43"/>
    <p:sldId id="407" r:id="rId44"/>
    <p:sldId id="408" r:id="rId45"/>
    <p:sldId id="409" r:id="rId46"/>
    <p:sldId id="410" r:id="rId47"/>
    <p:sldId id="411" r:id="rId48"/>
    <p:sldId id="412" r:id="rId49"/>
    <p:sldId id="413" r:id="rId50"/>
    <p:sldId id="414" r:id="rId51"/>
    <p:sldId id="415" r:id="rId52"/>
    <p:sldId id="416" r:id="rId53"/>
    <p:sldId id="417" r:id="rId54"/>
    <p:sldId id="418" r:id="rId55"/>
    <p:sldId id="419" r:id="rId56"/>
    <p:sldId id="420" r:id="rId57"/>
    <p:sldId id="421" r:id="rId58"/>
    <p:sldId id="422" r:id="rId59"/>
    <p:sldId id="423" r:id="rId60"/>
    <p:sldId id="424" r:id="rId61"/>
    <p:sldId id="425" r:id="rId62"/>
    <p:sldId id="426" r:id="rId63"/>
    <p:sldId id="427" r:id="rId64"/>
    <p:sldId id="368" r:id="rId65"/>
    <p:sldId id="262" r:id="rId66"/>
    <p:sldId id="263" r:id="rId67"/>
    <p:sldId id="264" r:id="rId68"/>
    <p:sldId id="265" r:id="rId69"/>
    <p:sldId id="266" r:id="rId70"/>
    <p:sldId id="267" r:id="rId71"/>
    <p:sldId id="268" r:id="rId72"/>
    <p:sldId id="269" r:id="rId73"/>
    <p:sldId id="270" r:id="rId74"/>
    <p:sldId id="271" r:id="rId75"/>
    <p:sldId id="272" r:id="rId76"/>
    <p:sldId id="273" r:id="rId77"/>
    <p:sldId id="274" r:id="rId78"/>
    <p:sldId id="275" r:id="rId79"/>
    <p:sldId id="259" r:id="rId80"/>
    <p:sldId id="260" r:id="rId81"/>
    <p:sldId id="261" r:id="rId82"/>
    <p:sldId id="276" r:id="rId83"/>
    <p:sldId id="277" r:id="rId84"/>
    <p:sldId id="278" r:id="rId85"/>
    <p:sldId id="279" r:id="rId86"/>
    <p:sldId id="280" r:id="rId87"/>
    <p:sldId id="281" r:id="rId88"/>
    <p:sldId id="282" r:id="rId89"/>
    <p:sldId id="283" r:id="rId90"/>
    <p:sldId id="284" r:id="rId91"/>
    <p:sldId id="285" r:id="rId92"/>
    <p:sldId id="286" r:id="rId93"/>
    <p:sldId id="287" r:id="rId94"/>
    <p:sldId id="288" r:id="rId95"/>
    <p:sldId id="289" r:id="rId96"/>
    <p:sldId id="290" r:id="rId97"/>
    <p:sldId id="291" r:id="rId98"/>
    <p:sldId id="292" r:id="rId99"/>
    <p:sldId id="293" r:id="rId100"/>
    <p:sldId id="294" r:id="rId101"/>
    <p:sldId id="295" r:id="rId102"/>
    <p:sldId id="296" r:id="rId103"/>
    <p:sldId id="297" r:id="rId104"/>
    <p:sldId id="298" r:id="rId105"/>
    <p:sldId id="299" r:id="rId106"/>
    <p:sldId id="300" r:id="rId107"/>
    <p:sldId id="301" r:id="rId108"/>
    <p:sldId id="302" r:id="rId109"/>
    <p:sldId id="303" r:id="rId110"/>
    <p:sldId id="304" r:id="rId111"/>
    <p:sldId id="305" r:id="rId112"/>
    <p:sldId id="306" r:id="rId113"/>
    <p:sldId id="307" r:id="rId114"/>
    <p:sldId id="308" r:id="rId115"/>
    <p:sldId id="309" r:id="rId116"/>
    <p:sldId id="310" r:id="rId117"/>
    <p:sldId id="311" r:id="rId118"/>
    <p:sldId id="312" r:id="rId119"/>
    <p:sldId id="313" r:id="rId120"/>
    <p:sldId id="314" r:id="rId121"/>
    <p:sldId id="315" r:id="rId122"/>
    <p:sldId id="316" r:id="rId123"/>
    <p:sldId id="317" r:id="rId124"/>
    <p:sldId id="318" r:id="rId125"/>
    <p:sldId id="319" r:id="rId126"/>
    <p:sldId id="320" r:id="rId127"/>
    <p:sldId id="321" r:id="rId128"/>
    <p:sldId id="322" r:id="rId129"/>
    <p:sldId id="323" r:id="rId130"/>
    <p:sldId id="324" r:id="rId131"/>
    <p:sldId id="325" r:id="rId132"/>
    <p:sldId id="326" r:id="rId133"/>
    <p:sldId id="327" r:id="rId134"/>
    <p:sldId id="328" r:id="rId135"/>
    <p:sldId id="329" r:id="rId136"/>
    <p:sldId id="330" r:id="rId137"/>
    <p:sldId id="331" r:id="rId138"/>
    <p:sldId id="332" r:id="rId139"/>
    <p:sldId id="333" r:id="rId140"/>
    <p:sldId id="334" r:id="rId141"/>
    <p:sldId id="335" r:id="rId142"/>
    <p:sldId id="336" r:id="rId143"/>
    <p:sldId id="337" r:id="rId144"/>
    <p:sldId id="338" r:id="rId145"/>
    <p:sldId id="339" r:id="rId146"/>
    <p:sldId id="340" r:id="rId147"/>
    <p:sldId id="341" r:id="rId148"/>
    <p:sldId id="342" r:id="rId149"/>
    <p:sldId id="343" r:id="rId150"/>
    <p:sldId id="344" r:id="rId151"/>
    <p:sldId id="345" r:id="rId152"/>
    <p:sldId id="346" r:id="rId153"/>
    <p:sldId id="347" r:id="rId154"/>
    <p:sldId id="348" r:id="rId155"/>
    <p:sldId id="349" r:id="rId156"/>
    <p:sldId id="350" r:id="rId157"/>
    <p:sldId id="351" r:id="rId158"/>
    <p:sldId id="352" r:id="rId159"/>
    <p:sldId id="353" r:id="rId160"/>
    <p:sldId id="354" r:id="rId161"/>
    <p:sldId id="355" r:id="rId162"/>
    <p:sldId id="356" r:id="rId163"/>
    <p:sldId id="357" r:id="rId164"/>
    <p:sldId id="358" r:id="rId165"/>
    <p:sldId id="359" r:id="rId166"/>
    <p:sldId id="360" r:id="rId167"/>
    <p:sldId id="361" r:id="rId168"/>
    <p:sldId id="362" r:id="rId169"/>
    <p:sldId id="363" r:id="rId170"/>
    <p:sldId id="364" r:id="rId171"/>
    <p:sldId id="365" r:id="rId172"/>
    <p:sldId id="366" r:id="rId173"/>
    <p:sldId id="428" r:id="rId174"/>
    <p:sldId id="429" r:id="rId175"/>
    <p:sldId id="430" r:id="rId176"/>
    <p:sldId id="431" r:id="rId177"/>
    <p:sldId id="432" r:id="rId178"/>
    <p:sldId id="433" r:id="rId179"/>
    <p:sldId id="434" r:id="rId180"/>
    <p:sldId id="435" r:id="rId181"/>
    <p:sldId id="436" r:id="rId182"/>
    <p:sldId id="437" r:id="rId183"/>
    <p:sldId id="438" r:id="rId184"/>
    <p:sldId id="439" r:id="rId18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amith Chatura Rajapakse" initials="DCR" lastIdx="1"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1205" autoAdjust="0"/>
    <p:restoredTop sz="94660"/>
  </p:normalViewPr>
  <p:slideViewPr>
    <p:cSldViewPr snapToGrid="0">
      <p:cViewPr varScale="1">
        <p:scale>
          <a:sx n="87" d="100"/>
          <a:sy n="87" d="100"/>
        </p:scale>
        <p:origin x="360"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tableStyles" Target="tableStyle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customXml" Target="../customXml/item1.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customXml" Target="../customXml/item2.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customXml" Target="../customXml/item3.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viewProps" Target="view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0" Type="http://schemas.openxmlformats.org/officeDocument/2006/relationships/theme" Target="theme/theme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notesMaster" Target="notesMasters/notesMaster1.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commentAuthors" Target="commentAuthors.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8" Type="http://schemas.openxmlformats.org/officeDocument/2006/relationships/slide" Target="slides/slide17.xml"/><Relationship Id="rId39" Type="http://schemas.openxmlformats.org/officeDocument/2006/relationships/slide" Target="slides/slide38.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4-02-07T20:50:19.869" idx="1">
    <p:pos x="4548" y="2314"/>
    <p:text>expected and actual are swapped?</p:text>
  </p:cm>
</p:cmLst>
</file>

<file path=ppt/drawings/_rels/vmlDrawing1.vml.rels><?xml version="1.0" encoding="UTF-8" standalone="yes"?>
<Relationships xmlns="http://schemas.openxmlformats.org/package/2006/relationships"><Relationship Id="rId1" Type="http://schemas.openxmlformats.org/officeDocument/2006/relationships/image" Target="../media/image72.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73.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74.png"/></Relationships>
</file>

<file path=ppt/ink/ink1.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255" units="dev"/>
        </inkml:traceFormat>
        <inkml:channelProperties>
          <inkml:channelProperty channel="X" name="resolution" value="3971.75732" units="1/in"/>
          <inkml:channelProperty channel="Y" name="resolution" value="5295.24854" units="1/in"/>
          <inkml:channelProperty channel="F" name="resolution" value="0" units="1/dev"/>
        </inkml:channelProperties>
      </inkml:inkSource>
      <inkml:timestamp xml:id="ts0" timeString="2011-09-08T07:43:25.665"/>
    </inkml:context>
    <inkml:brush xml:id="br0">
      <inkml:brushProperty name="width" value="0.10583" units="cm"/>
      <inkml:brushProperty name="height" value="0.10583" units="cm"/>
      <inkml:brushProperty name="color" value="#FFFF00"/>
      <inkml:brushProperty name="fitToCurve" value="1"/>
    </inkml:brush>
  </inkml:definitions>
  <inkml:trace contextRef="#ctx0" brushRef="#br0">1211 41 8,'-33'-19'14,"18"12"-1,-1 0-3,-2 4 3,-6-2-3,2 5-2,-7 0 1,2 0-1,-4 4-2,0 4 1,-5 0-1,3 6-2,-3 0 1,2 5 1,-1 4-3,1 6 0,-1 3-1,3 4 0,1 6-1,4 2 1,2 4-1,3 1-1,5 3 1,6 1-1,5-1 1,6-1-1,6 0 0,6-4 0,7 0 0,5-5 0,7-6 0,6-5 0,4-5 0,4-4 0,3-6-1,1-8 0,4-5 1,-1-3-1,0-7 0,-1-5-1,1-7 1,-4-4 0,0-3 1,-1-3-1,-4-3 1,-1-3 0,-5-3 1,-3 2 0,-8-3 1,-3 3 1,-6-4-1,-5-1 3,-8-2-3,-4 2 1,-7 0-1,-11-1 0,-8-1-1,-13 0-1,-7 5-1,-10 6-3,-6 11-6,-11 6-20,-2 6-9,0 16 0</inkml:trace>
  <inkml:trace contextRef="#ctx0" brushRef="#br0" timeOffset="1324">1045 1000 1,'-34'-8'15,"19"8"0,-4 3-3,0 4-1,-1 0-2,1 4-1,-4-1-2,2 5 3,-4-2-3,2 4 0,-3 1-1,4 3-1,-5 2 0,5 6-1,-3 1 0,3 5-1,-2 2 3,2 6-2,-2 0-1,2 7 1,-2-1-1,2 4 1,0 3-1,1 2 0,-1 2 2,0 3-1,0 1-1,2 2-1,0 1 1,2-1-1,1 2 0,-1 0 0,2-3-1,3 2 2,2 0-2,-2-1 1,2-2-1,1 0 0,0-1 1,2 1-1,2 0 1,1 0-1,0-3 0,5-1 1,-4 0-1,4 0 1,4-3-1,-1 0 1,4-4-1,0-1 1,3 0-1,3 1 0,2-4 0,0 0 0,4-1 0,1 0 0,0-3 0,0 0 1,1-2-1,1-2 0,2 1 1,0 0-1,2-1 0,2-1 0,2 0 0,1-3 0,1-2-1,2-2 1,3-3 0,-1-4 0,0-2 0,-1-5-1,0-5 1,-1-3 0,0-3 0,0-5 0,-3-7 0,3-8 0,-2-6 0,2-6-1,0-6 2,0-9-2,2-4 2,-1-4-2,0-5 1,0-2 0,2-3 0,0-2-1,0-1 1,-2 0 0,1-1-1,-2 0 1,-1-2 0,-2 1 0,-2 1-1,-4-1 1,0 1 0,-5-1 0,-2-1 0,-2-1 0,-4 1 0,-1 0 0,-3 0 1,0-2 0,-4 1-1,-1 2 0,0-1 1,0 2-1,-3-1 0,3 0 1,-3 1-1,0-2 0,0 1 1,-3-3-1,0 0 1,-3 1 0,-2-1-1,-6-2 1,-1 1-1,-4 2 1,-2-1-1,-6 2 0,-3 1 1,-5 1-1,-5 0 0,-2 2-1,-7 4 0,-7-1-2,-3 11-4,-10-1-7,0 18-20,-6 15-7,-8 13-2</inkml:trace>
  <inkml:trace contextRef="#ctx0" brushRef="#br0" timeOffset="3189">833 3856 8,'0'-26'20,"0"26"-3,-8-15 0,8 15-6,-14 3 1,4 7-3,-4 5-2,0 9-1,-2 4 1,1 10-2,-1 5 3,1 15-4,-1 8 0,2 11-1,0 10 0,5 12-1,-2 11 2,2 8-2,0 6-1,1 5 0,-1 5-1,1 1 1,-2-2-1,0 0 0,-2-6 1,2-1-1,-2-5 0,1-5 1,1-9-1,1-8 1,3-10-1,1-7 0,0-11 0,2-12 1,0-13-1,3-11 1,-4-9-1,4-9 1,0-4-1,0-13 0,0 0 0,0 0 0,-12-19 1,7 6-2,-2-5 2,-2-2-1,-6-1 1,-4-2-1,-2 0 0,-5 4 1,-3 1-1,-2 4 0,-3 4 1,-1 6-1,-2 4 0,2 11 0,-2 9 0,6 6 1,0 9-2,5 6 1,4 9 0,5 5 0,8 3 0,5 2-1,7-4 1,7-5 0,7-5 0,7-8 0,6-11 0,6-10 0,3-11 0,7-12 0,2-9 0,0-10 1,0-7-1,0-5 1,-3-3-1,-1-1 0,-6 1 1,-4 3-1,-6 2 0,-4 7 0,-7 3-1,-7-3 0,-3 0-4,-16-9-11,-1-3-21,-9-6-2,-8-11-2</inkml:trace>
  <inkml:trace contextRef="#ctx0" brushRef="#br0" timeOffset="4429">1346 3867 20,'-11'0'27,"11"0"-6,0 0-4,0 0-4,0 0-4,-3 13-2,8 6-2,3 6 0,5 13-2,1 12-1,9 15-1,4 13 1,4 14-2,4 11 1,5 8-1,0 10 0,1 7 0,-1 1 1,-2 1-2,-4 0 1,-3-4 0,-4-6 0,-2-7 1,-5-10-1,-3-9-1,-2-12 2,-2-12-1,-3-13 0,-2-11 0,-1-10 0,-1-9 0,-3-9 0,-3-5-1,0-13 1,5 12 0,-5-12-1,0 0 0,0 0 1,0 0-1,0 0 1,0 0-1,0 0 1,0 0 0,0 0 0,0 0 0,0 0 1,0 0 0,0 0 0,0 0 1,0 0 0,0-14-1,0 2 1,4 1 0,-4-5 0,8 1 2,-1-3-3,5 3 1,4 0-2,4 5 2,4 4-2,6 6 0,2 4 0,2 6-2,2 9 0,-2 5-1,2 10 1,-8 3 0,-1 6 1,-8 2 0,-2 3 0,-9-1 1,-8-2 0,0-5 1,-11-7-1,-1-4 2,-7-7-1,0-5 4,-7-9-4,4-5 1,-3-9 0,0-6 0,0-8-1,1-4-2,5-6-5,-5-13-9,7-2-23,1-1 0,-2-4-3</inkml:trace>
  <inkml:trace contextRef="#ctx0" brushRef="#br0" timeOffset="58181">560 679 7,'-9'0'9,"9"0"-1,0 0 3,0 0-4,0 0 2,0 0-2,-9 0 1,9 0-1,0 0 1,0 0-1,-16 8 1,16-8-3,-16 8 1,4-1 0,-4-1-2,-5 4 0,-3-2 0,-2 2 0,-3 1-2,0 1 0,-2 0-1,2-2 0,-1 0 1,7 0-1,0-2 0,4-2 0,4-1 0,4-1 0,11-4 0,-14 4 1,14-4-2,0 0 0,0 0-3,9-6-2,2 6-7,-11 0-18,16-7-8,-1 4-2</inkml:trace>
</inkml:ink>
</file>

<file path=ppt/ink/ink10.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255" units="dev"/>
        </inkml:traceFormat>
        <inkml:channelProperties>
          <inkml:channelProperty channel="X" name="resolution" value="3971.75732" units="1/in"/>
          <inkml:channelProperty channel="Y" name="resolution" value="5295.24854" units="1/in"/>
          <inkml:channelProperty channel="F" name="resolution" value="0" units="1/dev"/>
        </inkml:channelProperties>
      </inkml:inkSource>
      <inkml:timestamp xml:id="ts0" timeString="2011-09-08T07:43:36.952"/>
    </inkml:context>
    <inkml:brush xml:id="br0">
      <inkml:brushProperty name="width" value="0.10583" units="cm"/>
      <inkml:brushProperty name="height" value="0.10583" units="cm"/>
      <inkml:brushProperty name="color" value="#FFFF00"/>
      <inkml:brushProperty name="fitToCurve" value="1"/>
    </inkml:brush>
  </inkml:definitions>
  <inkml:trace contextRef="#ctx0" brushRef="#br0">1 0 26,'-13'120'32,"26"-55"-19,20 2-5,14 2-2,18 2-3,16-4-1,13-2-4,13-8-5,9-11-5,12-13-13,9-6-5</inkml:trace>
</inkml:ink>
</file>

<file path=ppt/ink/ink100.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255" units="dev"/>
        </inkml:traceFormat>
        <inkml:channelProperties>
          <inkml:channelProperty channel="X" name="resolution" value="3971.75732" units="1/in"/>
          <inkml:channelProperty channel="Y" name="resolution" value="5295.24854" units="1/in"/>
          <inkml:channelProperty channel="F" name="resolution" value="0" units="1/dev"/>
        </inkml:channelProperties>
      </inkml:inkSource>
      <inkml:timestamp xml:id="ts0" timeString="2011-09-08T08:33:03.415"/>
    </inkml:context>
    <inkml:brush xml:id="br0">
      <inkml:brushProperty name="width" value="0.05292" units="cm"/>
      <inkml:brushProperty name="height" value="0.05292" units="cm"/>
      <inkml:brushProperty name="color" value="#FFFF00"/>
      <inkml:brushProperty name="fitToCurve" value="1"/>
    </inkml:brush>
  </inkml:definitions>
  <inkml:trace contextRef="#ctx0" brushRef="#br0">10 202 13,'0'0'17,"-12"0"-3,12 0 0,0 0-1,0 0-3,0 0 1,0 0-4,0 0 1,19-6 0,-10 1-2,7 2 2,1-3-4,4 4 0,0-4-1,3 3 0,-4-1-1,3 4 0,-4-6-1,1 6 0,-5 0 0,0-3-1,-5 3-1,-10 0 0,15 0-2,-15 0-2,0 0-3,0 0-7,9 0-7,-9 0-10,0 0-7</inkml:trace>
  <inkml:trace contextRef="#ctx0" brushRef="#br0" timeOffset="428">398 171 19,'11'-3'22,"-11"3"-1,14 0-6,-4 6 0,-10-6-3,22 7-3,-13-7-3,7 9 2,-4-6-4,1 1-1,-1-4-1,2 5 0,-2-5-1,1 0-2,-2 0 0,-2 0-2,2-3-3,-11 3-8,13-7-8,-13 7-13,9-8-3</inkml:trace>
  <inkml:trace contextRef="#ctx0" brushRef="#br0" timeOffset="721">700 149 22,'12'3'22,"5"2"-1,-3-2-7,-1-3-2,4 6-5,-2-6-2,2 4-3,-1-4-2,1 3-4,-2 0-3,-1-3-6,-1 0-7,2 4-13</inkml:trace>
  <inkml:trace contextRef="#ctx0" brushRef="#br0" timeOffset="962">1013 210 3,'19'5'32,"0"-5"-7,-6 0-6,1 0-3,2 0-6,-6-3-2,5-1-3,-5 0-2,4-2-2,-3 1-4,-11 5-5,18-13-12,-8 8-13,-10 5-2</inkml:trace>
  <inkml:trace contextRef="#ctx0" brushRef="#br0" timeOffset="1300">945-2 6,'-10'4'34,"10"-4"1,0 0-11,0 0-7,0 0-2,0 0-7,17 10 0,-2-4-2,-2-1-1,8 6-1,0-2 0,4 5-2,-2 0 1,2 1-1,-1 1-1,-1 0 0,0-2 0,-3 2 0,-3-3-1,0-3 0,-3-1 1,-3-4-1,0 1 0,-11-6 2,11 6-1,-11-6-1,0 0 1,0 11 0,0-11-1,-11 16 1,0-3-1,-2 2 1,-5 4-1,0 4 0,-3 6 0,-3 0 1,0 1-2,2 2 2,1-5-1,4-1 0,2-4 0,3-7-1,3-3-2,9-12-3,-4 10-10,4-10-25,0-15 2,6 1-3</inkml:trace>
</inkml:ink>
</file>

<file path=ppt/ink/ink101.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255" units="dev"/>
        </inkml:traceFormat>
        <inkml:channelProperties>
          <inkml:channelProperty channel="X" name="resolution" value="3971.75732" units="1/in"/>
          <inkml:channelProperty channel="Y" name="resolution" value="5295.24854" units="1/in"/>
          <inkml:channelProperty channel="F" name="resolution" value="0" units="1/dev"/>
        </inkml:channelProperties>
      </inkml:inkSource>
      <inkml:timestamp xml:id="ts0" timeString="2011-09-08T08:34:03.104"/>
    </inkml:context>
    <inkml:brush xml:id="br0">
      <inkml:brushProperty name="width" value="0.05292" units="cm"/>
      <inkml:brushProperty name="height" value="0.05292" units="cm"/>
      <inkml:brushProperty name="color" value="#FFFF00"/>
      <inkml:brushProperty name="fitToCurve" value="1"/>
    </inkml:brush>
  </inkml:definitions>
  <inkml:trace contextRef="#ctx0" brushRef="#br0">68 103 18,'-4'-11'35,"4"11"2,0 0-23,-11-4-5,11 4 0,-8 14-1,5 0-2,-3 5-1,6 13 2,-6 7-4,6 16 2,-7 6-1,7 15 0,-6 6-1,3 11-1,-2 0 0,2 0 0,0-5-1,3-9 0,0-7-2,6-12 2,3-15-1,1-10 1,4-18-1,2-10 0,2-13-1,1-8 1,3-12 0,1-9-1,1-5 1,-2-3-1,-2 1 1,-3-1-1,-1 4 1,-4 4 0,-3 9 0,-4 6 0,-5 20 0,0 0 0,13 10 0,-7 16 0,4 11-1,5 7 1,3 9 0,5 2 1,5 1-1,6-6 1,3-7-1,3-9 1,3-12-1,2-16 1,1-17-1,2-14 0,-1-14 0,-1-13 0,-1-14 0,-5-10 0,-4-10 0,-7-6 0,-8-3 0,-11 0 0,-10 6 1,-7 9-1,-11 12-1,-5 13 1,-3 15 0,-3 14-3,2 18-2,3 5-6,13 15-18,3 7-12,8 1-2,5 7 1</inkml:trace>
  <inkml:trace contextRef="#ctx0" brushRef="#br0" timeOffset="812">1518 703 8,'26'-33'37,"-16"16"2,-10 3-10,-4-6-15,4 9-4,-12-4-2,3 9 0,-10 0-4,1 6-2,-6 6 1,2 7-1,-6 6 1,-1 12-2,-4 8 1,1 12-2,-1 7 1,1 6 0,3 4-1,3 1 2,5-5-2,10-7 0,8-10 1,8-13-1,8-13 0,11-16 1,7-16-1,6-10-1,6-9 1,3-11-1,2-6 1,0-5 0,-3-5 1,-4 3-1,-6-1 1,-7 5 0,-8 5 3,-5 10-2,-9 8 0,-1 10 1,-5 17-1,0 0 0,-15 30 0,8 5 0,-1 8-2,4 7 1,-1 6-1,5-1 1,3 5-3,3-7 0,7-2-2,-2-13-5,10-3-13,-1-12-21,1-12 0,1-11-2</inkml:trace>
  <inkml:trace contextRef="#ctx0" brushRef="#br0" timeOffset="1346">1994 725 6,'0'-12'41,"0"12"2,0 0 0,4 13-22,-8-1-8,8 12-3,-4 4-3,0 9-2,0 5-2,5 4-1,-5 1-1,0 1-1,0 1-2,0-6-2,7-3-5,-7-15-16,5-4-17,2-11-1,3-10-3</inkml:trace>
  <inkml:trace contextRef="#ctx0" brushRef="#br0" timeOffset="1632">2400 38 8,'7'-42'41,"-7"42"1,0 0-1,0 22-25,-4 2-7,4 17 0,-9 7-2,6 13-2,-4 9 0,3 11-2,-1 6-1,2 6 0,3 0-1,4-3-1,3-5-1,2-7-1,5-11-1,-3-11-2,6-10-8,-7-18-13,3-10-16,2-11-1,-6-11 0</inkml:trace>
  <inkml:trace contextRef="#ctx0" brushRef="#br0" timeOffset="1909">2260 777 27,'-66'5'43,"43"-1"0,11-4-1,12 0-30,10-8-3,13-4-2,14 0-4,7-4-3,2-5-5,8 4-20,-4-2-17,-5-1-1,-1 4-1</inkml:trace>
</inkml:ink>
</file>

<file path=ppt/ink/ink102.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255" units="dev"/>
        </inkml:traceFormat>
        <inkml:channelProperties>
          <inkml:channelProperty channel="X" name="resolution" value="3971.75732" units="1/in"/>
          <inkml:channelProperty channel="Y" name="resolution" value="5295.24854" units="1/in"/>
          <inkml:channelProperty channel="F" name="resolution" value="0" units="1/dev"/>
        </inkml:channelProperties>
      </inkml:inkSource>
      <inkml:timestamp xml:id="ts0" timeString="2011-09-08T08:34:05.367"/>
    </inkml:context>
    <inkml:brush xml:id="br0">
      <inkml:brushProperty name="width" value="0.05292" units="cm"/>
      <inkml:brushProperty name="height" value="0.05292" units="cm"/>
      <inkml:brushProperty name="color" value="#FFFF00"/>
      <inkml:brushProperty name="fitToCurve" value="1"/>
    </inkml:brush>
  </inkml:definitions>
  <inkml:trace contextRef="#ctx0" brushRef="#br0">21 202 4,'-24'-22'39,"24"4"3,13-3-3,12 2-25,5-9-1,16 4-5,0-2 0,11 7-3,2 2-1,1 10 0,-2 7-1,-4 12-1,-11 10-1,-8 11 0,-11 10-1,-15 7 2,-15 6-2,-15 2 0,-11 2 0,-8 0 0,-6-4-1,-5-7-2,-1-4-7,-1-13-16,9-6-18,10-5 1,7-10-3</inkml:trace>
  <inkml:trace contextRef="#ctx0" brushRef="#br0" timeOffset="444">302 1383 13,'41'19'36,"-20"-12"0,-3-3-18,0-4-6,2 3 0,-6-3-7,0 0-1,-4 3-2,-10-3 0,11 6-1,-11-6 0,0 9 2,0-9-1,-8 12-1,8-12 1,-7 11-1,7-11 0,0 0 0,0 0-1,-10 6 0,10-6 0,0 0-3,-9-10-5,9 10-18,0 0-11,-11-15-2,11 15-1</inkml:trace>
</inkml:ink>
</file>

<file path=ppt/ink/ink103.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255" units="dev"/>
        </inkml:traceFormat>
        <inkml:channelProperties>
          <inkml:channelProperty channel="X" name="resolution" value="3971.75732" units="1/in"/>
          <inkml:channelProperty channel="Y" name="resolution" value="5295.24854" units="1/in"/>
          <inkml:channelProperty channel="F" name="resolution" value="0" units="1/dev"/>
        </inkml:channelProperties>
      </inkml:inkSource>
      <inkml:timestamp xml:id="ts0" timeString="2011-09-08T08:34:08.729"/>
    </inkml:context>
    <inkml:brush xml:id="br0">
      <inkml:brushProperty name="width" value="0.05292" units="cm"/>
      <inkml:brushProperty name="height" value="0.05292" units="cm"/>
      <inkml:brushProperty name="color" value="#FFFF00"/>
      <inkml:brushProperty name="fitToCurve" value="1"/>
    </inkml:brush>
  </inkml:definitions>
  <inkml:trace contextRef="#ctx0" brushRef="#br0">0 431 23,'0'0'39,"22"-12"-3,-4 6-15,4-9-6,10 4-4,4-6-3,8 2-3,3-3-2,4 4-1,0-1 0,4 1-2,0 0 1,0 4-2,0 1-1,-7 1-4,0 8-8,-9-7-14,-6 0-11,-4 3 0</inkml:trace>
  <inkml:trace contextRef="#ctx0" brushRef="#br0" timeOffset="263">669 19 17,'-13'-15'37,"-4"6"-8,4 9-9,4 15-4,-7 2-4,1 17-5,-7 8-3,-2 15 2,-7 12-4,-4 11 1,-2 5-2,-3 3-1,1-3-1,0-8-2,3-7-2,1-15-5,11-11-9,2-13-18,3-20-1,19-11 0</inkml:trace>
  <inkml:trace contextRef="#ctx0" brushRef="#br0" timeOffset="549">391 116 10,'-12'-15'35,"-9"3"1,11 8-16,0 8-6,10-4-2,-9 19-5,9-1-1,6 9 1,3 6-3,10 11 0,2 5-1,10 8 1,3 5-3,5 0-2,1 4-2,-4-8-5,5 0-7,-10-8-14,-1-8-9,-6-7-3</inkml:trace>
</inkml:ink>
</file>

<file path=ppt/ink/ink104.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255" units="dev"/>
        </inkml:traceFormat>
        <inkml:channelProperties>
          <inkml:channelProperty channel="X" name="resolution" value="3971.75732" units="1/in"/>
          <inkml:channelProperty channel="Y" name="resolution" value="5295.24854" units="1/in"/>
          <inkml:channelProperty channel="F" name="resolution" value="0" units="1/dev"/>
        </inkml:channelProperties>
      </inkml:inkSource>
      <inkml:timestamp xml:id="ts0" timeString="2011-09-08T08:34:10.790"/>
    </inkml:context>
    <inkml:brush xml:id="br0">
      <inkml:brushProperty name="width" value="0.05292" units="cm"/>
      <inkml:brushProperty name="height" value="0.05292" units="cm"/>
      <inkml:brushProperty name="color" value="#FFFF00"/>
      <inkml:brushProperty name="fitToCurve" value="1"/>
    </inkml:brush>
  </inkml:definitions>
  <inkml:trace contextRef="#ctx0" brushRef="#br0">262 24 15,'-3'-18'28,"3"18"-2,0-14-5,0 14-7,0 0-2,0 0-1,-4 33-4,4 0-3,0 16 0,0 14 1,0 16-2,-3 12 0,3 12 0,0 3-2,-4 0 1,4-3-1,-3-8-1,3-10 0,-3-13-3,3-12-1,0-17-4,0-7-4,-4-14-16,4-22-11,-6 11 0</inkml:trace>
  <inkml:trace contextRef="#ctx0" brushRef="#br0" timeOffset="301">0 739 34,'8'-39'38,"12"20"0,13 1-19,3-8-9,13 6-1,4-3-4,7 1-4,0 2-4,1 0-3,-1 9-4,-8-4-7,1 9-5,-9 2-10,-6-1-8</inkml:trace>
  <inkml:trace contextRef="#ctx0" brushRef="#br0" timeOffset="564">762 547 16,'6'-9'36,"-6"9"-9,-6-10-10,6 10-3,-17 5-5,4 8 0,-7 6-5,0 8 0,-5 9-2,-1 10 1,1 5-2,1 6 2,2 2 0,7-2-2,6-3 1,9-4-1,6-10 0,10-10 0,8-12 0,11-11-1,7-12 1,6-7 1,4-14-2,4-6 1,-6-7-1,-3-5 2,-4-6-2,-12 2 1,-12-2-1,-12 1 0,-12 1 0,-11 4-1,-10 7-1,-10 4-1,-4 14-2,-6 0-4,4 15-4,-4 4-16,6 4-8,12 9-3</inkml:trace>
  <inkml:trace contextRef="#ctx0" brushRef="#br0" timeOffset="1008">1291 542 26,'14'0'36,"-14"0"-12,-18 11-11,-3-2-1,1 10-5,-7 4-1,0 9-1,-2 7-2,2 8-1,1 2 0,5 3 0,8-1 1,7-1-1,6-4 2,15-5-3,5-13 1,11-9-1,8-13 2,5-6-2,5-15 0,2-6 0,2-9 0,-2-8 1,-6-3-2,-6-4 1,-13 1-1,-7 0 1,-19 1-1,-10 1 0,-13 5-2,-16 1 0,-7 8-2,-10 3-3,3 9-7,-7 7-22,7 1-3,11 8-1</inkml:trace>
</inkml:ink>
</file>

<file path=ppt/ink/ink105.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255" units="dev"/>
        </inkml:traceFormat>
        <inkml:channelProperties>
          <inkml:channelProperty channel="X" name="resolution" value="3971.75732" units="1/in"/>
          <inkml:channelProperty channel="Y" name="resolution" value="5295.24854" units="1/in"/>
          <inkml:channelProperty channel="F" name="resolution" value="0" units="1/dev"/>
        </inkml:channelProperties>
      </inkml:inkSource>
      <inkml:timestamp xml:id="ts0" timeString="2011-09-08T08:34:12.339"/>
    </inkml:context>
    <inkml:brush xml:id="br0">
      <inkml:brushProperty name="width" value="0.05292" units="cm"/>
      <inkml:brushProperty name="height" value="0.05292" units="cm"/>
      <inkml:brushProperty name="color" value="#FFFF00"/>
      <inkml:brushProperty name="fitToCurve" value="1"/>
    </inkml:brush>
  </inkml:definitions>
  <inkml:trace contextRef="#ctx0" brushRef="#br0">99-2 12,'-27'5'40,"18"-5"0,-1 0-1,-2 4-28,9 15-2,-3 8-3,6 14-1,-8 12-3,3 11 1,-1 10-2,1 11 1,1 3-2,4 0 1,-4-2-1,4-8-1,4-8-1,0-13-1,5-7-3,-4-19-5,11-7-19,1-14-11,1-18 1</inkml:trace>
  <inkml:trace contextRef="#ctx0" brushRef="#br0" timeOffset="301">631 206 28,'-17'4'36,"0"8"-1,-4 4-21,-13 6-8,3 13 2,-7 6-5,-1 10 0,-2 7-1,5 6 0,5 3-1,5 1 0,10-8 0,10-4 1,9-11 1,9-9 1,10-15-2,13-13 0,6-15 0,11-10 0,1-13 0,3-10-1,-2-8-1,-3-8 0,-9-4 1,-6-4-1,-16 1 0,-12 4 0,-13 6 0,-12 7-2,-9 13-1,-14 5-2,2 17-9,-9 7-14,4 8-12,7 9-1</inkml:trace>
  <inkml:trace contextRef="#ctx0" brushRef="#br0" timeOffset="699">946 273 24,'29'3'40,"-29"-3"-3,0 0-14,11 19-12,-11 1-3,3 12 0,-3 5-4,0 10-1,-4 6-1,4 5 0,-5 2 0,5-1 0,-6-8-1,6-7 1,-4-11-1,4-8 1,0-10 0,0-15-1,0 0 1,0-15-2,3-6 1,0-7 1,1-8-2,1-6 0,2-5 1,3-4-2,2-2 2,1 1-1,4 3 0,2 3 1,1 6-1,3 10 0,0 5 1,2 8-1,1 12 0,-1 9 0,1 12-1,-2 11 1,-3 10-1,-1 10 1,-4 5-1,-3 8-2,1 5 0,-6-4-1,4-1-5,-7-13-5,9-3-19,0-12-9,-1-14 0</inkml:trace>
  <inkml:trace contextRef="#ctx0" brushRef="#br0" timeOffset="1181">1804 339 31,'24'-67'40,"-21"40"-10,-7 1-7,4 11-7,-13 1-5,1 10-4,-4 4-2,-2 7-2,-3 10-2,-4 9-1,0 11-1,0 7 0,3 7-1,1 5 1,8 1-1,8-1 2,5-5 0,15-9 1,3-10 0,8-9 0,5-12 1,4-11-1,3-9 1,0-9-2,-2-10 0,-1-4 1,-4-5-1,-4-5 1,-5-3 0,-5 0 0,-6 4 1,-6 5-1,-5 5 1,0 6 1,-4 7-2,4 18 1,-13-2-1,4 15 0,0 11-1,0 8 0,-1 9 0,4 11 1,0 8-1,2 11 1,4 7 0,0 10 0,5 6 0,0 4 0,-1 4 0,-1 2 0,-3 0-1,-3-5 1,-6-7 0,-8-9 0,-4-10 0,-9-10-1,-7-13-1,-14-12-2,-6-11-2,-14-15-5,-4-3-9,-17-14-24,-4-10 0,-6-8-2</inkml:trace>
</inkml:ink>
</file>

<file path=ppt/ink/ink106.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255" units="dev"/>
        </inkml:traceFormat>
        <inkml:channelProperties>
          <inkml:channelProperty channel="X" name="resolution" value="3971.75732" units="1/in"/>
          <inkml:channelProperty channel="Y" name="resolution" value="5295.24854" units="1/in"/>
          <inkml:channelProperty channel="F" name="resolution" value="0" units="1/dev"/>
        </inkml:channelProperties>
      </inkml:inkSource>
      <inkml:timestamp xml:id="ts0" timeString="2011-09-08T08:34:14.603"/>
    </inkml:context>
    <inkml:brush xml:id="br0">
      <inkml:brushProperty name="width" value="0.05292" units="cm"/>
      <inkml:brushProperty name="height" value="0.05292" units="cm"/>
      <inkml:brushProperty name="color" value="#FFFF00"/>
      <inkml:brushProperty name="fitToCurve" value="1"/>
    </inkml:brush>
  </inkml:definitions>
  <inkml:trace contextRef="#ctx0" brushRef="#br0">53 425 15,'-31'6'38,"17"-6"1,4-10-12,10 10-10,0 0-5,0 0-4,17-11-2,8 11-1,6 3-2,9 2 0,7 1-2,8 2 1,3 0-1,6-2-1,0-1-2,0-5 0,0 0-5,-7-7-4,0-1-14,-10-4-15,-9-5-3,-7-3 3</inkml:trace>
  <inkml:trace contextRef="#ctx0" brushRef="#br0" timeOffset="263">561 27 14,'-55'-27'38,"32"27"1,3 8-14,-4 6-6,10 19-6,-4 11-4,4 17-4,-5 11-2,0 16-2,-1 10 0,-2 4-1,-1 2 0,0-7-3,2-6 0,-4-15-3,9-7-8,-5-23-15,5-17-9,7-12-1</inkml:trace>
  <inkml:trace contextRef="#ctx0" brushRef="#br0" timeOffset="662">152 188 8,'0'-18'35,"7"8"-5,-7 10-6,22 8-5,-8 6-2,8 17-7,-1 6 0,7 16-5,1 7-1,0 8-2,1 1-1,-2 0-2,-2-6-1,-5-8-2,-2-8-4,-9-15-11,-1-13-19,-2-6-2,-7-13 0</inkml:trace>
  <inkml:trace contextRef="#ctx0" brushRef="#br0" timeOffset="902">531 230 23,'4'-26'39,"-4"26"-2,-14 16-15,-2 18-7,-14 10-6,-6 13-4,-10 9-4,-10 8-4,-4 5-8,-6-3-11,1-1-14,9-2-2,2-17-1</inkml:trace>
</inkml:ink>
</file>

<file path=ppt/ink/ink107.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255" units="dev"/>
        </inkml:traceFormat>
        <inkml:channelProperties>
          <inkml:channelProperty channel="X" name="resolution" value="3971.75732" units="1/in"/>
          <inkml:channelProperty channel="Y" name="resolution" value="5295.24854" units="1/in"/>
          <inkml:channelProperty channel="F" name="resolution" value="0" units="1/dev"/>
        </inkml:channelProperties>
      </inkml:inkSource>
      <inkml:timestamp xml:id="ts0" timeString="2011-09-08T08:34:15.964"/>
    </inkml:context>
    <inkml:brush xml:id="br0">
      <inkml:brushProperty name="width" value="0.05292" units="cm"/>
      <inkml:brushProperty name="height" value="0.05292" units="cm"/>
      <inkml:brushProperty name="color" value="#FFFF00"/>
      <inkml:brushProperty name="fitToCurve" value="1"/>
    </inkml:brush>
  </inkml:definitions>
  <inkml:trace contextRef="#ctx0" brushRef="#br0">270-8 19,'15'-7'37,"-15"7"-12,15 14-5,-15 15-3,4 19-2,-7 11-6,3 17 0,0 13-4,0 13-1,0 5-2,0 3 0,0-3-1,0-9-2,4-8-1,-4-17-2,8-9-3,-8-21-8,7-9-16,-2-16-8,-5-18-1</inkml:trace>
  <inkml:trace contextRef="#ctx0" brushRef="#br0" timeOffset="263">31 619 33,'-31'-26'38,"31"9"-2,12-1-15,23 1-10,11-5-3,14 0-5,13-2-4,7 0-3,11 5-4,-2 1 1,3 10-5,-8-3 3,-1 11-1,-11-4 4,-9 4 1,-13 3 4,-13-3 2,-9 6 4,-14-6 1,-14 0 1,0 0 1,-17 22-1,-10-10 2,-5 10-4,-11 3 0,-4 11-2,-8 8 2,1 10-3,0 5 1,5 8-2,7 1 0,8-1 0,13-4 0,15-8 1,16-9-1,16-9 0,13-15 0,12-14 0,9-15 0,9-10 0,1-13 0,-1-8-1,-4-10 1,-7-6-1,-14-4 1,-11-1-1,-17 2 1,-16 2-2,-16 6 1,-14 6-1,-11 9-1,-11 8-1,-1 15-4,-5 0-8,11 11-18,6 12-5,6-1-3</inkml:trace>
  <inkml:trace contextRef="#ctx0" brushRef="#br0" timeOffset="834">1411 404 37,'0'0'35,"-14"0"2,-6 5-27,4 10 0,-8 5-5,0 10-2,-4 7 0,2 11-1,1 10 1,4 7-1,5 3-1,5 3 0,11-6 0,8-6 1,12-8-1,10-11 1,8-16-1,9-15 1,2-15-1,3-12 1,-3-13 0,-3-7 0,-8-11 0,-10-6 0,-12-5-1,-12 0 0,-14 0-1,-12 4 1,-13 8-2,-11 5-1,-7 10-1,-6 8-2,5 13-3,-4 1-9,15 11-20,10 12-1,12-1-4</inkml:trace>
  <inkml:trace contextRef="#ctx0" brushRef="#br0" timeOffset="1413">2075 521 15,'19'-21'37,"-6"13"1,6 3-19,-4-4-7,10 12 1,-2 3-6,8 12 0,-2 4-3,2 12-2,0 5 0,0 9-2,-2 3 1,-4 4 0,-6-4-1,-3-2 1,-5-6-1,-4-5 2,-4-9 0,-3-8 0,-3-10 0,3-11 1,-20 0-1,9-11 0,-4-10 1,2-8-2,-1-9 1,4-7-2,2-5 0,8-6-4,8 2 0,-1-5-6,15 9-13,1 3-18,4 6 0,4 6-1</inkml:trace>
  <inkml:trace contextRef="#ctx0" brushRef="#br0" timeOffset="1782">2759 388 19,'-6'16'39,"6"-16"-1,-17 20-18,13 4-5,-3 3-4,7 13-2,-3 6-3,6 9-2,-3 4-1,10 5-2,-2 1 0,2-3-1,0-5-3,-2-9-2,4-5-10,-8-15-16,2-10-8,0-9-1</inkml:trace>
  <inkml:trace contextRef="#ctx0" brushRef="#br0" timeOffset="2097">3277 519 4,'40'-23'39,"-25"5"2,-4 1-4,-2 1-22,-9-8-4,-3 10-4,-8-3-2,-4 9-2,-7 4-1,-6 8-1,-6 7 0,0 7-1,-4 7 1,4 4-1,3 4 0,6-1 0,7 0 0,7-3 0,8-4 0,9-1 0,10-5 1,7 1 0,8-2 0,8 3 0,4 1 0,2 1 0,-1-2-1,-4 0 1,-6 0-1,-6-1 1,-13-2-1,-12 0-1,-12 0 1,-14-2-1,-10 2 0,-9-2 0,-5 1-3,-5-6-2,6 2-5,-2-13-18,9-4-11,16-10 0,10-12 0</inkml:trace>
  <inkml:trace contextRef="#ctx0" brushRef="#br0" timeOffset="2571">3710 157 15,'0'0'41,"0"0"-2,0 0-5,0 0-21,-3 19 1,-1-3-5,4 15-2,-4 7-2,4 16 0,0 8-2,0 12 0,0 6-1,0 3 0,0-2-2,0-3-1,5-7-1,-5-12-4,7-5-5,-7-22-5,9-9-21,-3-13-5,-6-10 0</inkml:trace>
  <inkml:trace contextRef="#ctx0" brushRef="#br0" timeOffset="2842">4010 407 28,'36'-14'41,"-36"14"-3,9 18-17,-22-4-8,-2 10-2,-12-2-4,-7 7-3,-4 0-1,-5 1-1,-4-1-1,-2-3-1,5-5 1,4-3-2,9-4 1,5-1-1,14-1 2,6 2 0,6 0 0,18 6 1,5 0 0,7 6 0,5 1 1,8 4-1,-3-2-2,0-1 0,-1-2-2,-3-3-1,-2-1-2,-9-9-5,-1 0-17,-7-4-15,-7-9 0,-10 0-1</inkml:trace>
  <inkml:trace contextRef="#ctx0" brushRef="#br0" timeOffset="3218">4231 437 9,'10'3'40,"-10"11"2,0 0-2,-3 5-29,9 9-2,-6-28-3,0 0-2,16 59-1,-16-59-2,19 50-2,-19-50-1,27 52-4,-27-52-5,38 47-10,-38-47-6,49 34-2,-49-34-1,56 17 1</inkml:trace>
  <inkml:trace contextRef="#ctx0" brushRef="#br0" timeOffset="3402">4577 760 17,'58'-40'26,"-11"-13"3,-47 53-4,32-56-4,-32 56-2,15-53-5,-15 53-5,0 0-1,0 0-3,0 0 0,0 0-1,-47-9-1,47 9-1,-35 65 0,15-18-1,1 7 0,0 10 0,0 4-1,1 5 1,1 1-1,0 3 0,1 0-1,1-3-1,1-3-1,2-7-1,0-1-7,4-9-19,-2-8-12,10-46 0,-21 67-2</inkml:trace>
</inkml:ink>
</file>

<file path=ppt/ink/ink10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v"/>
        </inkml:traceFormat>
        <inkml:channelProperties>
          <inkml:channelProperty channel="X" name="resolution" value="5654.35693" units="1/cm"/>
          <inkml:channelProperty channel="Y" name="resolution" value="9046.65918" units="1/cm"/>
          <inkml:channelProperty channel="F" name="resolution" value="2.82441E-6" units="1/dev"/>
        </inkml:channelProperties>
      </inkml:inkSource>
      <inkml:timestamp xml:id="ts0" timeString="2014-09-05T04:25:54.521"/>
    </inkml:context>
    <inkml:brush xml:id="br0">
      <inkml:brushProperty name="width" value="0.10583" units="cm"/>
      <inkml:brushProperty name="height" value="0.10583" units="cm"/>
      <inkml:brushProperty name="color" value="#FFFF00"/>
    </inkml:brush>
  </inkml:definitions>
  <inkml:trace contextRef="#ctx0" brushRef="#br0">9249 14993 209,'-7'5'45,"2"-2"-22,1-2 17,3-1-1,-1-1-20,5 1-9,1-2 4,-1 2 24,10-1 6,12-4-27,9-5-6,12-5 0,15-6-4,6-6-6,4-2 0,0-4-2,-1 2-3,-11 3-6,-15 7-20,-10 6-34,-15 5-15,-8 5-19,-9 5 2</inkml:trace>
  <inkml:trace contextRef="#ctx0" brushRef="#br0" timeOffset="271.0154">9602 14912 276,'-6'5'46,"1"-2"-26,1 1 12,4-3-15,0 3 3,6 7 24,4 10-14,3 14-13,6 11-6,5 11-5,-3 6-3,1-1-1,-3-2-2,-2-4 1,-2-3-1,-2-7 0,-5-5-3,-2-5-7,-1-5-17,-4-5-26,-1-3-17,-3-4-22,-2-2-12</inkml:trace>
  <inkml:trace contextRef="#ctx0" brushRef="#br0" timeOffset="451.0258">9690 15686 78,'-30'7'89,"2"-1"-24,1 1-16,6 1 1,5-3-22,7-4-18,5-1-6,6-1 6,4-2 28,10-6 4,7-2-10,10-7-15,12-5-11,6-5-5,4-3-2,3 2-9,-3-1-36,-4 0-61,0 6-77</inkml:trace>
  <inkml:trace contextRef="#ctx0" brushRef="#br0" timeOffset="990.0565">10164 15140 377,'-3'-16'25,"-1"4"-22,0 6 28,3 4-4,1 4-34,3-1 6,1 6 16,6 6 0,3 8-8,1 7-1,2 7-2,2 1 0,-6-2-2,-1-6 0,0-2 1,-4-8-1,-2-3 1,-1-7 4,-4-3 3,1-6 0,-1-1-1,-1-3 5,1 2-4,-2-6-10,4-5-1,2-13-2,2-10 1,7-11 1,3-1 1,0 1 0,0 9 0,1 9 0,-1 8-2,-3 5 1,2 4-4,-1 7-3,-2 4 11,2 7 4,4 8 5,5 11-2,2 14-3,-2 10-3,0 6 0,-1 2 0,-3-6-1,-5-7-1,-1-8 0,-1-11-1,-1-7 0,-7-9 2,0-3-3,-3-5-5,-1-4-19,-4 1-59,1-2-129</inkml:trace>
  <inkml:trace contextRef="#ctx0" brushRef="#br0" timeOffset="2743.1569">11764 14575 154,'-2'-7'34,"0"2"-5,-1 0 7,3 2 15,-2-2-10,2 3-16,0 0-2,0 2-1,2 0-10,0 4-10,-2-1-3,1 2 11,5 8 7,3 9-5,3 12-1,4 12-7,5 10 0,-1 1-2,-2 0-1,-2-7 0,-6-8 0,0-7-1,-4-7-1,0-7-5,-2-8-16,-3-5-32,-1-6-26,-1-4-22</inkml:trace>
  <inkml:trace contextRef="#ctx0" brushRef="#br0" timeOffset="3246.1857">12161 14363 246,'7'-21'35,"-2"3"-23,-7 4 47,-1 5-16,-3 0-9,1 5-7,-2-1 1,-20-4-13,24 13-6,-3-3-7,-3 3 0,-1-1-5,-8 7 3,-6 4-2,1 6 1,3 6-1,4 7 1,3 3-3,4-1 1,9-1 1,6-5 0,6 0-1,6-6 3,4-4 0,9-1 1,3-5 0,3-1 0,4-2 2,2 0-2,-2-2-1,-2 1 0,-7 3-1,-5-1 0,-8 2 2,-6 1 3,-6-1 2,-4 1 1,-6 3 1,-10-1-3,-8 4-2,-7 3 0,-8-3-2,-3-2-13,3-5-13,4-7-29,9-6-44,3-5-42</inkml:trace>
  <inkml:trace contextRef="#ctx0" brushRef="#br0" timeOffset="3748.2144">12711 14269 246,'-4'-19'15,"-1"4"10,-2 5 23,-5 2 7,6 5-20,2-1-21,1 6 3,0 0-3,0 1-11,2 2-1,-8 6-1,-4 9 0,-3 11 1,0 7 0,2 10-3,3 2 2,7 0-2,8-3 0,7-3-4,5-7-7,8-7 4,8-8 3,6-9 3,5-11-2,1-9-2,2-11-1,-2-8 1,-6-7 3,-8-2 4,-8-4 2,-13-2 1,-11-1-2,-11-4 0,-10-5-3,-10 0-2,-7 7-3,-2 6 5,-1 10-11,-1 17-21,2 11-37,3 8-45</inkml:trace>
  <inkml:trace contextRef="#ctx0" brushRef="#br0" timeOffset="4056.232">12995 13588 384,'2'-11'40,"2"7"-46,-4 4 5,0 1 18,0 6 17,3 9-7,6 19-12,5 14-2,6 20 1,7 13-9,4 10-4,5-1-1,0-1-1,-3-4-4,-1-9-9,-5-7-25,-2-11-42,-6-9-37,0-14-63</inkml:trace>
  <inkml:trace contextRef="#ctx0" brushRef="#br0" timeOffset="4522.2586">13760 14020 339,'4'-36'12,"-6"2"-4,-3 6 64,-6 7-10,2 4-37,0 6-13,4 4-6,0 6 0,-1 2-6,-1 2 0,-3 14-1,-8 7 0,-2 13 0,-2 12-1,5 10 0,5 0-3,8 0-2,8-5-3,8-8-4,2-10 2,4-10 2,-1-10 7,-2-7 1,-2-13-1,-1-7-6,2-12-5,2-8 8,0-12 5,2-6 1,-4 2 1,-3 4 2,-4 9 1,-2 12-3,-1 11-11,-1 9 3,1 5 19,5 12 0,2 6-6,5 11-4,4 7 0,0 2-2,2-2-5,-2-3-10,-4-10-30,-3-9-47,2-9-56</inkml:trace>
  <inkml:trace contextRef="#ctx0" brushRef="#br0" timeOffset="4792.2741">14082 13355 408,'6'-36'45,"-4"13"-41,-2 11 15,0 9 21,0 4-35,1 4 13,6 13 20,6 14-13,2 17-10,5 18-6,5 15-5,4 7-3,1-1 1,2-2-3,2-11-3,0-8-7,-4-10-13,-3-11-20,-4-11-44,-11-11-67</inkml:trace>
  <inkml:trace contextRef="#ctx0" brushRef="#br0" timeOffset="5166.2955">14148 13858 356,'-26'-10'-4,"6"2"-9,9 0 37,6-4 24,10-3-23,10-3-19,9-5-7,14-6-2,8-4-16,11-1-13,4-2-2,-3 4 5,-1 8 11,-2 6 0,-6 7-6,-7 4 17,-4 4 5,-10 4 5,-5 3 6,-9 1 22,-1 4 16,-3 6 2,3 6 4,-1 7-9,4 7-11,0 4-2,2 1-7,-1-1-7,0-5-1,-2-6-8,-3-5-7,-4-10-2,0-3-1,-3-5-7,-3-4-19,-2-1-32,-2-1-62,1-1-113</inkml:trace>
  <inkml:trace contextRef="#ctx0" brushRef="#br0" timeOffset="5436.3109">14506 13270 401,'-25'-12'8,"4"2"2,8 2 55,4 3-3,7 0-39,6 4-8,-2 1 4,0 0-4,1 1-10,-1-1-2,-2 2-1,2-2-1,-2 0-2,0 1-4,-2-1-14,0 0-42,0 0-82,1 0-46</inkml:trace>
  <inkml:trace contextRef="#ctx0" brushRef="#br0" timeOffset="5842.3342">15158 13458 498,'3'-23'15,"-5"2"-18,-2 3 6,-3 3 45,1 5-16,2 5-31,0 3-5,2 6 1,-1 4 4,-6 10-1,-2 16 0,-3 12-2,1 10 0,8 10-3,12-4-5,11-8-4,10-11 2,8-12 7,5-15-1,5-16 1,-2-13-1,-2-12 6,-7-12 3,-10-8 0,-9-4-1,-14-3-3,-9-2 0,-7-2-9,-9 2-19,-6 5-59,1 8 14,-1 11-82</inkml:trace>
  <inkml:trace contextRef="#ctx0" brushRef="#br0" timeOffset="6254.3576">15572 13284 487,'1'-13'16,"-2"0"11,-3 3 29,-1 5-32,3 2-28,4 3-5,-1 5 11,5 3-1,3 10 1,5 7-1,4 7 0,3 8-1,1-1 0,-1-6 1,-3-5-1,-6-10 3,-1-8-1,-7-9 3,-3-1-2,-1-8-4,2-12-1,5-12-2,4-14-4,5-18 2,5-17 3,0-4 3,1 0 2,-3 13 1,0 18-1,-7 21-5,0 23 23,8 22 5,3 22-8,6 22-9,10 18-2,3 16-5,4 3-3,-1-6-8,-2-16-45,-7-19-133</inkml:trace>
</inkml:ink>
</file>

<file path=ppt/ink/ink10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v"/>
        </inkml:traceFormat>
        <inkml:channelProperties>
          <inkml:channelProperty channel="X" name="resolution" value="5654.35693" units="1/cm"/>
          <inkml:channelProperty channel="Y" name="resolution" value="9046.65918" units="1/cm"/>
          <inkml:channelProperty channel="F" name="resolution" value="2.82441E-6" units="1/dev"/>
        </inkml:channelProperties>
      </inkml:inkSource>
      <inkml:timestamp xml:id="ts0" timeString="2014-09-05T04:26:38.431"/>
    </inkml:context>
    <inkml:brush xml:id="br0">
      <inkml:brushProperty name="width" value="0.10583" units="cm"/>
      <inkml:brushProperty name="height" value="0.10583" units="cm"/>
      <inkml:brushProperty name="color" value="#FFFFFF"/>
    </inkml:brush>
  </inkml:definitions>
  <inkml:trace contextRef="#ctx0" brushRef="#br0">13006 2721 118,'4'-6'23,"-4"2"0,0 0 2,-4 4-13,4 0-5,0-3 7,0 3 6,-4 0-4,4-3-2,4 6 4,-4-6-4,-4 6 0,4-3 0,0 0-2,0-3-4,-4 3 2,4 0-1,4-3-2,-4 3 1,-4 3 1,4-3 3,0 0-2,-3 0 0,0 0 0,-2 0-4,5 0 1,0 0-2,-3 3-1,0-3 0,0 3-1,-1 1-2,-7 6 0,0-1-2,-3 11 3,-4 4-3,0 1 2,-2 5-1,1-1 0,1 1 0,-6 3 1,6 0-1,1 3 1,2-4-2,-4 5 0,6-5 1,-1-2 1,3 3 0,0-1-1,1 5 2,2 5 1,-6 0-1,-1 1-1,6 0 0,-6-3 0,4 2 0,0 0-1,1 1 1,7 6-1,-2-3 1,2 3 0,3-7 1,8 8-1,-1-4 0,-1-3-1,5 3 0,3 0 0,-2-8 0,2 2 0,0-4 1,7-3-1,-3-4-1,-1-2 1,1-4 1,4-4-1,-7-2 1,-2-8 0,1 1 0,0-3 0,-6-1 2,-4-6 2,-4 0 1,0 0-7,-4 0-14,-7 0-37,5-3-77</inkml:trace>
  <inkml:trace contextRef="#ctx0" brushRef="#br0" timeOffset="2174.1243">12408 3511 126,'0'0'28,"-8"0"-4,8-4 17,0 4-2,-3 0-13,0 0-3,-2 0 0,5 0-1,0 0-3,-6 0-1,3 0-1,-1 0-3,-4 0-6,-3 0 3,-3 4 5,8 0-6,-9-2-5,-2-2 1,-1 4 3,0-4 3,-4-4-4,1 2-4,4-6-1,-1 2 0,0-3 1,1-5 3,-6 4-4,3-3-3,-3 0 0,6 0 2,-1-4 2,1-2-3,-1-1 1,4-3-1,-4-3-1,0-3 1,-4-5-1,4 5 1,1-3-2,2 2 1,6 4 0,1 3 1,1 0-1,-4 3 1,0 1-1,8 2 0,-4 1 0,-4-1 0,5 1 0,1 6 0,2 0 0,0 0 0,0 4 0,3-1 0,0-3-2,-8 1 1,8-1 2,-4-3-2,4-1 0,-3-2 0,-2-4 0,5 1 0,-3 0-1,3-2 2,0 2 0,3 2 1,2 7-2,-5 4 2,0-4-2,0 7 1,3-1-1,-6 1 2,6 0-2,-3 3 0,0 0 0,-3 3 0,-2-3-1,5 3 0,0 1-2,0-4-2,-3 3-1,3 0 3,-3-3 5,-3 4 0,1-4-2,5 3 0,-3 0 1,-1 0 1,4 4-2,-3-4 1,3 4 0,-8 3-1,2 3 1,3 6-1,-9 4-1,4 7 0,-6 6 0,4-3 1,-1 3 0,0-3 1,-2 0-1,5-4 1,-3-3 0,5-3-1,-1-10 0,7-3-1,0-3 0,0-7 0,0 0-2,3 0 0,1-3 2,-1-1 3,-3-2-1,8 2 1,-5-2 0,3-5 1,2-1-1,2-8 0,4-6-1,1-7 1,2 0 0,6 1-1,-6-5 0,4 5 0,-3 2 2,1 4-1,-6 0-1,-2 3 1,-8 6-1,5 7 1,-5 1 0,-3 5 0,-3 1 0,3 3-1,0 0 1,0 3 1,-3-3-1,3 0 0,0 4 1,-5-4 1,5 0 1,0 0 2,5 0 0,-10-4-2,5 4 2,5-3-3,-5 3-1,0 0 0,3 0-2,-3 0 0,0-3 0,0 3-1,0 0 1,0 0-1,0 0 0,0 0 1,0 0-1,0 3 0,0-3-2,0 0 0,0 0-1,3 3 1,-3 1-1,0-4 0,0 3 0,0 0-2,3 0 6,1 1 1,4 6-1,6-1 1,7 4 0,-4 1-1,9 3 0,-2-2 0,-2-1 0,-4-1-1,0 0 0,2 0 2,-5 0 1,2-3-2,-2 0 0,-1-4 1,-3 1 0,-4-4 0,-3 0-1,3 1 0,1-1 1,-5-3-1,0 3 0,4-3 0,-3 4 1,0-4 1,-4 0-1,3 0 1,-3 0-1,0-4-1,3 4 1,2 0-1,-2 0 1,-3 0 0,0 4 2,0-4-1,0 0-5,-8 0-24,2 0-85</inkml:trace>
  <inkml:trace contextRef="#ctx0" brushRef="#br0" timeOffset="4480.2563">20345 3049 149,'-5'-10'27,"2"3"-12,3 1 14,0 6 5,-3-4-17,6 4-5,-6 0 2,3 0 3,0 0 0,3-3 1,-3 3 0,0 0-1,0 0 0,0 0 0,0-3-5,0 3-4,0 0-2,0 0 1,0 0-1,3 0-2,-3 0-1,0 0 0,5 3 1,-2 0 0,0 3 1,4 2-1,4 1 1,0 1-1,3 7 0,4-4-2,0 3 1,-1 1 2,6 2-4,-6-2 0,1-4 0,-1 3 0,1 1 0,-1 2 0,-2-2 1,2 6-2,-2 0 0,2 0 1,-2 2-1,-4 2 0,3-4 2,-4-1-1,1 1-2,0 4 2,4-1 0,-1 0-1,-4 4 0,1-1 0,3 1 1,-7-4-1,1 4 1,-2-1-1,-3-3 1,2 1 1,-5-1-2,-5-3 1,5-4-1,-3 1 1,-3 3 0,1-3 0,-1-1 0,-6 1 0,3-1 0,-6 2-1,1 2 1,0-1-1,-1 5 0,4-4 0,1-4 0,-1 4 0,5 0 0,-5-4 0,3 1 1,-2-3-1,2-1 0,-2 0 1,-1-2 0,5-1-1,-2 0 0,-3-3 1,4 6-1,-4-3 0,1 4 0,-1-1 0,-3 0 1,3 1-1,4-1 0,-4-6 0,2 3 0,1-3 0,1-7 0,-1 4 0,2-4 0,6 4 1,-8-4-1,5 0 0,-1 0 0,-4 4 1,5-4-1,0 1 0,3-1 1,-3 0 0,-2-3 0,5 3 1,-3-3-1,3 0 0,0 4 0,-3-4-1,3 0 1,0 0 0,0 0-2,0 0 2,0 0-1,0 3 1,-4-3-1,1 3 0,-2 1 0,2-1 1,0 0 1,0-3 0,-2 3-1,5 1 0,-3-4 0,0 0-1,3 2 1,0 2-1,0-4 0,-4 4 0,4-1 0,-4 0 0,4-3 0,0 0 1,0 0-1,4 0 0,-4 0 1,0-3 0,0 3-1,0 3 1,4-3 0,-4 0 0,0 0 0,3 0 0,0 0 0,-3-3-1,0 3-5,0 0-15,0-3-43,0-1-102</inkml:trace>
</inkml:ink>
</file>

<file path=ppt/ink/ink11.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255" units="dev"/>
        </inkml:traceFormat>
        <inkml:channelProperties>
          <inkml:channelProperty channel="X" name="resolution" value="3971.75732" units="1/in"/>
          <inkml:channelProperty channel="Y" name="resolution" value="5295.24854" units="1/in"/>
          <inkml:channelProperty channel="F" name="resolution" value="0" units="1/dev"/>
        </inkml:channelProperties>
      </inkml:inkSource>
      <inkml:timestamp xml:id="ts0" timeString="2011-09-08T07:43:50.650"/>
    </inkml:context>
    <inkml:brush xml:id="br0">
      <inkml:brushProperty name="width" value="0.10583" units="cm"/>
      <inkml:brushProperty name="height" value="0.10583" units="cm"/>
      <inkml:brushProperty name="color" value="#FFFF00"/>
      <inkml:brushProperty name="fitToCurve" value="1"/>
    </inkml:brush>
  </inkml:definitions>
  <inkml:trace contextRef="#ctx0" brushRef="#br0">249 1681 6,'-45'138'8,"25"-83"-2,5 4 1,-3 14 1,-1-9-3,0 13 0,3 1-2,0 10 1,1-7 0,-3 12-3,6 3 0,0 8 1,2-8-1,0 11-1,5 3-1,2-3 2,3 1 1,4-5-1,18 17 0,3 67-1,4-22 1,-8-92 1,-2 3 2,5-15-3,-1 1-1,4-14 1,1 1 0,-28-49 4,62 62-4,6-35 3,-5-27-1,7-14-3,-4-20 3,8-10-3,-9-24-5,3-9 3,-13-11-3,3-1 2,-5-9 1,5 1 1,-2-15 0,-2-2 2,-2-7 2,-2 1 1,-1-5 3,-5 1-2,-2-3-2,-9-2 2,-1 10-1,-7 0 1,-1 5 0,-3-1-2,-4 5-1,0 2 1,-6 7 0,-1 4-3,-7 7 3,-3 2-1,-7 11 0,-7 5 1,1 10 0,-9 5 0,-2 8-1,-8 6 4,-2 8-4,-6 5-1,-6 8 0,-4 5 0,-3 6 0,-5 5-1,-4 6 1,-4 6 0,0 5-1,-4 6 1,-1 6-1,-2 10-2,3 7-1,-1 14-8,4 5-16,3 15-11,1 17 0,32-40 0</inkml:trace>
  <inkml:trace contextRef="#ctx0" brushRef="#br0" timeOffset="1579">477 3463 12,'-28'19'11,"18"-6"1,0-2-8,5 1 1,0-3-4,5 3 3,0-12-5,14 16 2,1-13-2,11-9 4,7-3 4,6-11-3,6-6 4,11-13-5,6-15 4,6-13-3,3-6 0,8-8-1,0-8-2,6-2 1,-1 2-1,0 3 1,-1 11-1,-5 9 0,-4 10 0,-9 13 0,-6 14 1,-7 14-2,-3 15 1,-8 17 0,-6 16 1,-5 20 1,-7 16-1,-7 20 0,-7 18 0,-9 16-2,0 11-1,-11 10 3,-1 7 0,-4-3 0,8-71 1,2 6 1,-5-7-3,2 3 2,0-1 1,4 2-3,-5-10-1,3-1 2,1-5-3,3-1-1,-4-11 1,4-2 0,3-7 0,0-2-2,0-41 0,0 56-5,0-56 0,0 0-5,0 0-11,0 0-7,0 0 0</inkml:trace>
  <inkml:trace contextRef="#ctx0" brushRef="#br0" timeOffset="11304">1773 4452 2,'0'0'10,"0"0"-2,0 0 0,0 0-1,0 0-3,33-42-1,-33 42-1,0 0 1,0 0-1,28-47 0,23 16-1,-42 4-1,9 3-4,-9-1 4,8 8-4,-11-1 4,9 7-3,-12-2 2,10 4-1,-4 1 2,0 2 0,-9 6 0,16-10 0,-16 10 0,15-6 1,-15 6-1,13 0 1,-13 0 0,13 5 1,-13-5-1,14 10 2,-14-10-2,12 13 2,-12-13-2,0 0 1,0 0 1,0 0 2,0 0-2,0 0 2,13 46-2,-13-46 3,0 0-2,0 0 0,0 0-1,0 51-2,0-51 0,0 0-1,0 0-1,-11 56 1,11-56-1,0 0-1,-20 53 2,20-53-1,0 0 1,-28 56 1,28-56 2,0 0-1,-39 57-1,39-57 1,0 0 1,-47 55-1,47-55 2,0 0-2,-51 46 1,51-46 0,0 0-2,-56 32 1,56-32 0,0 0-1,-53 17 1,53-17-2,0 0 1,-46 4 1,46-4-2,0 0 0,0 0 0,-45-12-2,45 12 1,0 0-3,0 0-1,0 0-6,0 0-4,-16-42-10,16 42-8</inkml:trace>
  <inkml:trace contextRef="#ctx0" brushRef="#br0" timeOffset="18476">1034 792 6,'-24'-90'9,"17"40"0,2-5 1,5-1-3,0-1 1,0-1 0,8 2-1,2 1-2,3 4 0,2 3-2,7 5 1,1 3 0,6 6-3,1 3 1,3 7 1,1 5-2,2 5 1,-1 5 0,0 5 0,1 4 0,1 9-1,-3 3 2,1 4-1,2 6-1,-3 3-1,0 4 2,-2 5-2,0 6 0,-5 1 1,1 4 0,-5 1 0,-4 1-1,-3 0 1,-4 2 0,-3 0 0,-5-2 0,-4-1 0,-6 1 0,-4-2 0,-3-2 1,-5 1-1,-1-2 1,-6-6 1,-4 0-1,-4-6 1,0 1-1,-5-8 0,2 1 0,-4-7 1,1-2-1,-3-5 0,2-2 0,-1-3-2,0-5 0,-2 0 0,3-9-2,2-1-1,2-8 0,4-5-2,3-9 0,5-4-6,5-14-1,9-4-8,6-7-10,4-11-6</inkml:trace>
  <inkml:trace contextRef="#ctx0" brushRef="#br0" timeOffset="20399">1193 1682 6,'0'0'6,"0"0"-3,0 0 1,22 13 0,-5-1 0,8 4 0,3 6-1,9 8 1,5 6-2,8 6 0,1 3-1,6 5 0,1 3 0,4 2-2,3 1 1,2-1 0,-2 2 0,-2-1 0,3 3 0,-1-1-1,-2-2 1,-5-3 0,-4-2 0,-6-5 0,-4-6 0,-9-7-1,-7-9 2,-7-5-1,-5-9 2,-6-2 1,-10-8 1,9 4 1,-9-4 0,5-11-1,-5-3 1,9-7 0,-3-10-1,5-8 0,5-11-2,4-7 0,5-9 0,3-4-1,6-5 1,0-1 0,6-1-1,1 4 1,-1 3 0,2 5-1,-5 5 1,-1 8-2,-7 8 1,-2 9-2,-5 7 2,-4 8-2,-6 7 1,-3 3 1,-9 10-1,11-8 1,-11 8-2,0 0-3,0 0-4,0 0-10,0 0-14,0 0 0</inkml:trace>
  <inkml:trace contextRef="#ctx0" brushRef="#br0" timeOffset="31490">1714 390 1,'0'0'5,"0"0"2,12 0 0,-12 0 3,16-3-1,-7-2-1,3 1-1,0-3 1,2 1-1,2-2-3,-1 2-1,2-3 1,2 1-1,-3 1-1,2-2 0,-4 4-1,0-1 1,-5 2-1,1 0 0,-10 4 1,10-3 0,-10 3 0,0 0 1,0 0 2,0 0-1,0 0 0,0 0-1,0 0-1,0 0 1,0 0-3,0 0 0,0 0-5,0 0-2,15 0-15,-2 0-10,-13 0-2</inkml:trace>
</inkml:ink>
</file>

<file path=ppt/ink/ink110.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255" units="dev"/>
        </inkml:traceFormat>
        <inkml:channelProperties>
          <inkml:channelProperty channel="X" name="resolution" value="3971.75732" units="1/in"/>
          <inkml:channelProperty channel="Y" name="resolution" value="5295.24854" units="1/in"/>
          <inkml:channelProperty channel="F" name="resolution" value="0" units="1/dev"/>
        </inkml:channelProperties>
      </inkml:inkSource>
      <inkml:timestamp xml:id="ts0" timeString="2011-09-08T08:32:56.578"/>
    </inkml:context>
    <inkml:brush xml:id="br0">
      <inkml:brushProperty name="width" value="0.05292" units="cm"/>
      <inkml:brushProperty name="height" value="0.05292" units="cm"/>
      <inkml:brushProperty name="color" value="#FFFF00"/>
      <inkml:brushProperty name="fitToCurve" value="1"/>
    </inkml:brush>
  </inkml:definitions>
  <inkml:trace contextRef="#ctx0" brushRef="#br0">31 115 8,'-9'0'11,"9"0"3,-13 4-5,13-4 2,0 0-1,0 0-1,-11 0-1,11 0-1,0 0 0,0 0-1,0 0 0,0 0-1,0 0 0,0 0 0,0 0-1,11-6 0,-11 6 0,20-5-2,-5 1 1,3 4-2,-1-4 1,3 4-1,-3 4 0,4-4 1,-5 6 0,-1-6-1,-3 6-1,-12-6 1,16 7-3,-16-7-2,0 0-1,0 0-3,10 8-11,-10-8-13,0 0-5,0 0-1</inkml:trace>
  <inkml:trace contextRef="#ctx0" brushRef="#br0" timeOffset="548">309 176 8,'0'0'23,"0"0"-3,0 0-2,0 0-3,0 0-3,0 0-1,0 0-3,0 0-1,15 10 1,-15-10-3,14 6-2,-14-6 0,19 2-1,-9-2 2,3 0-2,-3 0-1,1 0 0,-1 0 0,0-2-1,-10 2 1,14-4-1,-14 4 1,10 0-1,-10 0 0,0 0-1,0 0-2,0 0-4,0 0-1,0 0-6,0 0-7,0 0-6,0 0-10,0 0 1</inkml:trace>
  <inkml:trace contextRef="#ctx0" brushRef="#br0" timeOffset="963">540 197 1,'10'0'23,"-10"0"1,13 4-4,-3-1-5,-10-3-4,15 3-4,-15-3-1,12 0-3,-12 0-1,0 0-1,10 4-2,-10-4-5,0 0-5,0 0-13,0 0-9,9 0 1</inkml:trace>
  <inkml:trace contextRef="#ctx0" brushRef="#br0" timeOffset="1345">484-5 1,'-9'0'27,"9"0"-4,0 0-2,0 0-5,-6 8-1,6-8-5,-3 11 1,3-11-4,0 15-1,0-15-1,7 18 1,-2-7-3,4 1 0,2 4-1,4 1 0,1 1-1,1-2 0,2 1 1,0 0-2,-2-2 1,1-3 0,-2-2 0,-1-1-1,-2-3 0,-2 0 0,1-2 0,-3 0 0,-9-4 0,14 5 1,-14-5-1,9 4 0,-9-4 1,0 0-1,0 0 1,0 13 0,0-13-1,-6 15 1,-1-4-1,-1 6 1,-2 2-1,0 1 1,-3 6-1,2 0 0,-1-1 0,3 0 1,-1-6-1,3 1 0,1-5 0,1-4 0,5-11 0,-6 12-1,6-12-1,0 0-2,0 0-5,0 0-18,0 0-11,0-10-2,0 0-2</inkml:trace>
</inkml:ink>
</file>

<file path=ppt/ink/ink111.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255" units="dev"/>
        </inkml:traceFormat>
        <inkml:channelProperties>
          <inkml:channelProperty channel="X" name="resolution" value="3971.75732" units="1/in"/>
          <inkml:channelProperty channel="Y" name="resolution" value="5295.24854" units="1/in"/>
          <inkml:channelProperty channel="F" name="resolution" value="0" units="1/dev"/>
        </inkml:channelProperties>
      </inkml:inkSource>
      <inkml:timestamp xml:id="ts0" timeString="2011-09-08T08:32:59.608"/>
    </inkml:context>
    <inkml:brush xml:id="br0">
      <inkml:brushProperty name="width" value="0.05292" units="cm"/>
      <inkml:brushProperty name="height" value="0.05292" units="cm"/>
      <inkml:brushProperty name="color" value="#FFFF00"/>
      <inkml:brushProperty name="fitToCurve" value="1"/>
    </inkml:brush>
  </inkml:definitions>
  <inkml:trace contextRef="#ctx0" brushRef="#br0">151 20 26,'0'-14'26,"0"14"-5,0 0-1,0-11-6,0 11-2,0 0-1,0 11-4,0-11-2,0 16 1,0-4-2,0 4-2,0 0-1,0 4 0,3 0 0,-3 0-1,0-1 1,0-1-2,4-3-1,-4-1-1,0-1-4,0-13-6,0 13-13,0-13-10,0 0-1</inkml:trace>
  <inkml:trace contextRef="#ctx0" brushRef="#br0" timeOffset="354">178 358 6,'0'13'33,"0"-13"-6,0 15-3,0-6-7,0-9-3,0 19-3,0-19-3,3 20 0,-3-10-3,0 3-2,0-1 0,5 2-1,-5 0-1,0 2 0,0 0 0,0-1-2,0 0-2,-3-3-2,3 2-3,0-14-9,0 17-12,0-17-6,-5 10-3</inkml:trace>
  <inkml:trace contextRef="#ctx0" brushRef="#br0" timeOffset="639">173 684 9,'-5'22'32,"1"-11"-5,4 2-5,-3 3-7,-1 0-3,4 1-1,-3-1-4,3 4-1,0-5 1,0 2-5,0-1 1,3 0-2,-3-4 1,3 3-1,-3-5 0,0 1-2,0-2 0,0-9-3,3 12-7,-3-12-9,0 0-16,0 0-2,0 0 0</inkml:trace>
  <inkml:trace contextRef="#ctx0" brushRef="#br0" timeOffset="1039">-5 819 18,'-7'-9'35,"7"9"-8,0 0-6,0 0-3,0 0-4,0 0-5,9 14 0,-5-2-4,7 7-1,-2 0 0,6 6-2,0-1 1,1 4-1,0-4 0,0 1 0,-3-2-1,3-2 0,-5-2-1,0-3 1,-1-4-1,-10-12 2,17 13-1,-17-13 0,19-4 0,-8-5 0,1-7 1,2-4-1,6-6 1,2-2-1,1-3 0,2-3 0,-1 0 0,3 3 0,-5 3-2,1 6 2,-6 4-1,-3 3 0,-3 5-1,-11 10 0,14-9-4,-14 9-8,0 0-24,0 0-5,-5-13 0,5 13-2</inkml:trace>
</inkml:ink>
</file>

<file path=ppt/ink/ink112.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255" units="dev"/>
        </inkml:traceFormat>
        <inkml:channelProperties>
          <inkml:channelProperty channel="X" name="resolution" value="3971.75732" units="1/in"/>
          <inkml:channelProperty channel="Y" name="resolution" value="5295.24854" units="1/in"/>
          <inkml:channelProperty channel="F" name="resolution" value="0" units="1/dev"/>
        </inkml:channelProperties>
      </inkml:inkSource>
      <inkml:timestamp xml:id="ts0" timeString="2011-09-08T08:33:03.415"/>
    </inkml:context>
    <inkml:brush xml:id="br0">
      <inkml:brushProperty name="width" value="0.05292" units="cm"/>
      <inkml:brushProperty name="height" value="0.05292" units="cm"/>
      <inkml:brushProperty name="color" value="#FFFF00"/>
      <inkml:brushProperty name="fitToCurve" value="1"/>
    </inkml:brush>
  </inkml:definitions>
  <inkml:trace contextRef="#ctx0" brushRef="#br0">10 202 13,'0'0'17,"-12"0"-3,12 0 0,0 0-1,0 0-3,0 0 1,0 0-4,0 0 1,19-6 0,-10 1-2,7 2 2,1-3-4,4 4 0,0-4-1,3 3 0,-4-1-1,3 4 0,-4-6-1,1 6 0,-5 0 0,0-3-1,-5 3-1,-10 0 0,15 0-2,-15 0-2,0 0-3,0 0-7,9 0-7,-9 0-10,0 0-7</inkml:trace>
  <inkml:trace contextRef="#ctx0" brushRef="#br0" timeOffset="428">398 171 19,'11'-3'22,"-11"3"-1,14 0-6,-4 6 0,-10-6-3,22 7-3,-13-7-3,7 9 2,-4-6-4,1 1-1,-1-4-1,2 5 0,-2-5-1,1 0-2,-2 0 0,-2 0-2,2-3-3,-11 3-8,13-7-8,-13 7-13,9-8-3</inkml:trace>
  <inkml:trace contextRef="#ctx0" brushRef="#br0" timeOffset="721">699 149 22,'12'3'22,"5"2"-1,-3-2-7,-1-3-2,4 6-5,-2-6-2,2 4-3,-1-4-2,1 3-4,-2 0-3,-1-3-6,-1 0-7,2 4-13</inkml:trace>
  <inkml:trace contextRef="#ctx0" brushRef="#br0" timeOffset="962">1012 210 3,'19'5'32,"0"-5"-7,-6 0-6,1 0-3,2 0-6,-6-3-2,5-1-3,-5 0-2,4-2-2,-3 1-4,-11 5-5,18-13-12,-8 8-13,-10 5-2</inkml:trace>
  <inkml:trace contextRef="#ctx0" brushRef="#br0" timeOffset="1300">944-2 6,'-10'4'34,"10"-4"1,0 0-11,0 0-7,0 0-2,0 0-7,17 10 0,-2-4-2,-2-1-1,8 6-1,0-2 0,4 5-2,-2 0 1,2 1-1,-1 1-1,-1 0 0,0-2 0,-3 2 0,-3-3-1,0-3 0,-3-1 1,-3-4-1,0 1 0,-11-6 2,11 6-1,-11-6-1,0 0 1,0 11 0,0-11-1,-11 16 1,0-3-1,-2 2 1,-5 4-1,0 4 0,-3 6 0,-3 0 1,0 1-2,2 2 2,1-5-1,4-1 0,2-4 0,3-7-1,3-3-2,9-12-3,-4 10-10,4-10-25,0-15 2,6 1-3</inkml:trace>
</inkml:ink>
</file>

<file path=ppt/ink/ink113.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255" units="dev"/>
        </inkml:traceFormat>
        <inkml:channelProperties>
          <inkml:channelProperty channel="X" name="resolution" value="3971.75732" units="1/in"/>
          <inkml:channelProperty channel="Y" name="resolution" value="5295.24854" units="1/in"/>
          <inkml:channelProperty channel="F" name="resolution" value="0" units="1/dev"/>
        </inkml:channelProperties>
      </inkml:inkSource>
      <inkml:timestamp xml:id="ts0" timeString="2011-09-08T08:33:03.415"/>
    </inkml:context>
    <inkml:brush xml:id="br0">
      <inkml:brushProperty name="width" value="0.10583" units="cm"/>
      <inkml:brushProperty name="height" value="0.05292" units="cm"/>
      <inkml:brushProperty name="color" value="#D8D8D8"/>
      <inkml:brushProperty name="fitToCurve" value="1"/>
    </inkml:brush>
  </inkml:definitions>
  <inkml:trace contextRef="#ctx0" brushRef="#br0">6 200 13,'0'0'17,"-12"0"-3,12 0 0,0 0-1,0 0-3,0 0 1,0 0-4,0 0 1,19-6 0,-10 1-2,7 2 2,2-3-4,2 3 0,1-2-1,3 2 0,-4-1-1,4 4 0,-5-6-1,0 6 0,-3 0 0,-1-3-1,-5 3-1,-10 0 0,15 0-2,-15 0-2,0 0-3,0 0-7,9 0-7,-9 0-10,0 0-7</inkml:trace>
  <inkml:trace contextRef="#ctx0" brushRef="#br0" timeOffset="428">396 169 19,'10'-3'22,"-10"3"-1,15 0-6,-5 6 0,-10-6-3,21 7-3,-11-7-3,5 8 2,-3-4-4,1 0-1,0-4-1,1 5 0,-2-5-1,1 0-2,-2 0 0,-2 0-2,2-3-3,-11 3-8,13-7-8,-13 7-13,9-8-3</inkml:trace>
  <inkml:trace contextRef="#ctx0" brushRef="#br0" timeOffset="721">698 147 22,'12'3'22,"5"2"-1,-3-2-7,0-3-2,2 6-5,0-6-2,1 4-3,-1-4-2,0 3-4,0 0-3,-2-3-6,-1 0-7,2 4-13</inkml:trace>
  <inkml:trace contextRef="#ctx0" brushRef="#br0" timeOffset="962">1012 207 3,'20'6'32,"-2"-6"-7,-4 0-6,0 0-3,1 0-6,-5-3-2,5-1-3,-4-1-2,3 0-2,-3 0-4,-11 5-5,18-14-12,-8 10-13,-10 4-2</inkml:trace>
  <inkml:trace contextRef="#ctx0" brushRef="#br0" timeOffset="1300">944-2 6,'-10'4'34,"10"-4"1,0 0-11,0 0-7,0 0-2,0 0-7,17 10 0,-2-4-2,-2-1-1,9 6-1,-1-2 0,3 3-2,-1 2 1,2 2-1,-1 0-1,-1 0 0,1-2 0,-5 1 0,-1-2-1,-2-3 0,-1-2 1,-4-2-1,0 0 0,-11-6 2,11 6-1,-11-6-1,0 0 1,0 11 0,0-11-1,-11 15 1,0-2-1,-2 1 1,-5 7-1,-1 1 0,-1 6 0,-4 0 1,0 3-2,1-1 2,2-3-1,4 0 0,2-6 0,3-6-1,3-3-2,9-12-3,-4 10-10,4-10-25,0-15 2,6 1-3</inkml:trace>
</inkml:ink>
</file>

<file path=ppt/ink/ink114.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255" units="dev"/>
        </inkml:traceFormat>
        <inkml:channelProperties>
          <inkml:channelProperty channel="X" name="resolution" value="3971.75732" units="1/in"/>
          <inkml:channelProperty channel="Y" name="resolution" value="5295.24854" units="1/in"/>
          <inkml:channelProperty channel="F" name="resolution" value="0" units="1/dev"/>
        </inkml:channelProperties>
      </inkml:inkSource>
      <inkml:timestamp xml:id="ts0" timeString="2011-09-08T08:32:56.578"/>
    </inkml:context>
    <inkml:brush xml:id="br0">
      <inkml:brushProperty name="width" value="0.10583" units="cm"/>
      <inkml:brushProperty name="height" value="0.05292" units="cm"/>
      <inkml:brushProperty name="color" value="#D8D8D8"/>
      <inkml:brushProperty name="fitToCurve" value="1"/>
    </inkml:brush>
  </inkml:definitions>
  <inkml:trace contextRef="#ctx0" brushRef="#br0">30 119 8,'-9'0'11,"9"0"3,-13 4-5,13-4 2,0 0-1,0 0-1,-11 0-1,11 0-1,0 0 0,0 0-1,0 0 0,0 0-1,0 0 0,0 0 0,0 0-1,11-8 0,-11 8 0,20-4-2,-5 1 1,3 3-2,-1-4 1,3 4-1,-2 4 0,3-4 1,-5 4 0,-1-4-1,-3 8-1,-12-8 1,14 7-3,-14-7-2,0 0-1,0 0-3,10 8-11,-10-8-13,0 0-5,0 0-1</inkml:trace>
  <inkml:trace contextRef="#ctx0" brushRef="#br0" timeOffset="548">307 179 8,'0'0'23,"0"0"-3,0 0-2,0 0-3,0 0-3,0 0-1,0 0-3,0 0-1,15 10 1,-15-10-3,15 8-2,-15-8 0,18 3-1,-7-3 2,1 0-2,-2 0-1,2 0 0,-2 0 0,-1-3-1,-9 3 1,15-4-1,-15 4 1,9 0-1,-9 0 0,0 0-1,0 0-2,0 0-4,0 0-1,0 0-6,0 0-7,0 0-6,0 0-10,0 0 1</inkml:trace>
  <inkml:trace contextRef="#ctx0" brushRef="#br0" timeOffset="963">539 201 1,'8'0'23,"-8"0"1,13 5-4,-3-1-5,-10-4-4,15 3-4,-15-3-1,13 0-3,-13 0-1,0 0-1,10 4-2,-10-4-5,0 0-5,0 0-13,0 0-9,9 0 1</inkml:trace>
  <inkml:trace contextRef="#ctx0" brushRef="#br0" timeOffset="1345">483-2 1,'-9'0'27,"9"0"-4,0 0-2,0 0-5,-7 8-1,7-8-5,-3 11 1,3-11-4,0 15-1,0-15-1,7 18 1,-1-8-3,3 4 0,2 2-1,4 1 0,0 0-1,1 0 0,3-1 1,-1 1-2,1-2 1,-1-1 0,-2-3 0,-1-2-1,-2-3 0,-2 0 0,1-2 0,-3 0 0,-9-4 0,14 3 1,-14-3-1,9 4 0,-9-4 1,0 0-1,0 0 1,0 14 0,0-14-1,-6 15 1,-1-5-1,-1 7 1,-2 3-1,0 1 1,-3 5-1,2 0 0,-1-3 0,3 3 1,-1-6-1,3 0 0,0-5 0,3-5 0,4-10 0,-8 13-1,8-13-1,0 0-2,0 0-5,0 0-18,0 0-11,0-11-2,0 2-2</inkml:trace>
</inkml:ink>
</file>

<file path=ppt/ink/ink115.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255" units="dev"/>
        </inkml:traceFormat>
        <inkml:channelProperties>
          <inkml:channelProperty channel="X" name="resolution" value="3971.75732" units="1/in"/>
          <inkml:channelProperty channel="Y" name="resolution" value="5295.24854" units="1/in"/>
          <inkml:channelProperty channel="F" name="resolution" value="0" units="1/dev"/>
        </inkml:channelProperties>
      </inkml:inkSource>
      <inkml:timestamp xml:id="ts0" timeString="2011-09-08T08:32:59.608"/>
    </inkml:context>
    <inkml:brush xml:id="br0">
      <inkml:brushProperty name="width" value="0.10583" units="cm"/>
      <inkml:brushProperty name="height" value="0.05292" units="cm"/>
      <inkml:brushProperty name="color" value="#D8D8D8"/>
      <inkml:brushProperty name="fitToCurve" value="1"/>
    </inkml:brush>
  </inkml:definitions>
  <inkml:trace contextRef="#ctx0" brushRef="#br0">153 20 26,'0'-14'26,"0"14"-5,0 0-1,0-11-6,0 11-2,0 0-1,0 11-4,0-11-2,0 16 1,0-4-2,0 4-2,0 0-1,0 4 0,3 0 0,-3 0-1,0-1 1,0-1-2,3-3-1,-3-1-1,0-1-4,0-13-6,0 13-13,0-13-10,0 0-1</inkml:trace>
  <inkml:trace contextRef="#ctx0" brushRef="#br0" timeOffset="354">180 358 6,'0'13'33,"0"-13"-6,0 15-3,0-6-7,0-9-3,0 19-3,0-19-3,3 20 0,-3-10-3,0 3-2,0-1 0,5 2-1,-5 0-1,0 2 0,0 0 0,0-1-2,0 0-2,-4-3-2,4 2-3,0-14-9,0 17-12,0-17-6,-4 10-3</inkml:trace>
  <inkml:trace contextRef="#ctx0" brushRef="#br0" timeOffset="639">175 684 9,'-5'22'32,"1"-11"-5,4 2-5,-3 3-7,-1 0-3,4 1-1,-4-1-4,4 4-1,0-5 1,0 2-5,0-1 1,4 0-2,-4-4 1,3 3-1,-3-5 0,0 1-2,0-2 0,0-9-3,3 12-7,-3-12-9,0 0-16,0 0-2,0 0 0</inkml:trace>
  <inkml:trace contextRef="#ctx0" brushRef="#br0" timeOffset="1039">-3 819 18,'-7'-9'35,"7"9"-8,0 0-6,0 0-3,0 0-4,0 0-5,9 14 0,-5-2-4,7 7-1,-2 0 0,7 6-2,-3-1 1,4 4-1,-2-4 0,1 1 0,-2-2-1,1-2 0,-3-2-1,-1-3 1,-1-4-1,-10-12 2,17 13-1,-17-13 0,18-4 0,-7-5 0,1-7 1,3-4-1,4-6 1,3-2-1,0-3 0,3-3 0,1 0 0,0 3 0,-4 3-2,1 6 2,-7 4-1,-1 3 0,-5 5-1,-10 10 0,14-9-4,-14 9-8,0 0-24,0 0-5,-5-13 0,5 13-2</inkml:trace>
</inkml:ink>
</file>

<file path=ppt/ink/ink116.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255" units="dev"/>
        </inkml:traceFormat>
        <inkml:channelProperties>
          <inkml:channelProperty channel="X" name="resolution" value="3971.75732" units="1/in"/>
          <inkml:channelProperty channel="Y" name="resolution" value="5295.24854" units="1/in"/>
          <inkml:channelProperty channel="F" name="resolution" value="0" units="1/dev"/>
        </inkml:channelProperties>
      </inkml:inkSource>
      <inkml:timestamp xml:id="ts0" timeString="2011-09-08T08:33:03.415"/>
    </inkml:context>
    <inkml:brush xml:id="br0">
      <inkml:brushProperty name="width" value="0.10583" units="cm"/>
      <inkml:brushProperty name="height" value="0.05292" units="cm"/>
      <inkml:brushProperty name="color" value="#D8D8D8"/>
      <inkml:brushProperty name="fitToCurve" value="1"/>
    </inkml:brush>
  </inkml:definitions>
  <inkml:trace contextRef="#ctx0" brushRef="#br0">6 200 13,'0'0'17,"-12"0"-3,12 0 0,0 0-1,0 0-3,0 0 1,0 0-4,0 0 1,19-6 0,-10 1-2,7 2 2,2-3-4,2 3 0,1-2-1,3 2 0,-4-1-1,4 4 0,-5-6-1,0 6 0,-3 0 0,-1-3-1,-5 3-1,-10 0 0,15 0-2,-15 0-2,0 0-3,0 0-7,9 0-7,-9 0-10,0 0-7</inkml:trace>
  <inkml:trace contextRef="#ctx0" brushRef="#br0" timeOffset="428">396 169 19,'10'-3'22,"-10"3"-1,15 0-6,-5 6 0,-10-6-3,21 7-3,-11-7-3,5 8 2,-3-4-4,1 0-1,0-4-1,1 5 0,-2-5-1,1 0-2,-2 0 0,-2 0-2,2-3-3,-11 3-8,13-7-8,-13 7-13,9-8-3</inkml:trace>
  <inkml:trace contextRef="#ctx0" brushRef="#br0" timeOffset="721">697 147 22,'12'3'22,"5"2"-1,-3-2-7,0-3-2,2 6-5,0-6-2,1 4-3,-1-4-2,0 3-4,0 0-3,-2-3-6,-1 0-7,2 4-13</inkml:trace>
  <inkml:trace contextRef="#ctx0" brushRef="#br0" timeOffset="962">1011 207 3,'20'6'32,"-2"-6"-7,-4 0-6,0 0-3,1 0-6,-5-3-2,5-1-3,-4-1-2,3 0-2,-3 0-4,-11 5-5,18-14-12,-8 10-13,-10 4-2</inkml:trace>
  <inkml:trace contextRef="#ctx0" brushRef="#br0" timeOffset="1300">943-2 6,'-10'4'34,"10"-4"1,0 0-11,0 0-7,0 0-2,0 0-7,17 10 0,-2-4-2,-2-1-1,9 6-1,-1-2 0,3 3-2,-1 2 1,2 2-1,-1 0-1,-1 0 0,1-2 0,-5 1 0,-1-2-1,-2-3 0,-1-2 1,-4-2-1,0 0 0,-11-6 2,11 6-1,-11-6-1,0 0 1,0 11 0,0-11-1,-11 15 1,0-2-1,-2 1 1,-5 7-1,-1 1 0,-1 6 0,-4 0 1,0 3-2,1-1 2,2-3-1,4 0 0,2-6 0,3-6-1,3-3-2,9-12-3,-4 10-10,4-10-25,0-15 2,6 1-3</inkml:trace>
</inkml:ink>
</file>

<file path=ppt/ink/ink117.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255" units="dev"/>
        </inkml:traceFormat>
        <inkml:channelProperties>
          <inkml:channelProperty channel="X" name="resolution" value="3971.75732" units="1/in"/>
          <inkml:channelProperty channel="Y" name="resolution" value="5295.24854" units="1/in"/>
          <inkml:channelProperty channel="F" name="resolution" value="0" units="1/dev"/>
        </inkml:channelProperties>
      </inkml:inkSource>
      <inkml:timestamp xml:id="ts0" timeString="2011-09-08T08:32:56.578"/>
    </inkml:context>
    <inkml:brush xml:id="br0">
      <inkml:brushProperty name="width" value="0.10583" units="cm"/>
      <inkml:brushProperty name="height" value="0.05292" units="cm"/>
      <inkml:brushProperty name="color" value="#D8D8D8"/>
      <inkml:brushProperty name="fitToCurve" value="1"/>
    </inkml:brush>
  </inkml:definitions>
  <inkml:trace contextRef="#ctx0" brushRef="#br0">30 118 8,'-9'0'11,"9"0"3,-13 4-5,13-4 2,0 0-1,0 0-1,-11 0-1,11 0-1,0 0 0,0 0-1,0 0 0,0 0-1,0 0 0,0 0 0,0 0-1,11-8 0,-11 8 0,20-3-2,-5-1 1,3 4-2,-1-4 1,3 4-1,-2 4 0,2-4 1,-4 5 0,-1-5-1,-1 7-1,-14-7 1,14 7-3,-14-7-2,0 0-1,0 0-3,10 8-11,-10-8-13,0 0-5,0 0-1</inkml:trace>
  <inkml:trace contextRef="#ctx0" brushRef="#br0" timeOffset="548">308 178 8,'0'0'23,"0"0"-3,0 0-2,0 0-3,0 0-3,0 0-1,0 0-3,0 0-1,15 9 1,-15-9-3,15 7-2,-15-7 0,19 3-1,-9-3 2,2 0-2,-2 0-1,2 0 0,-2 0 0,-1-3-1,-9 3 1,15-4-1,-15 4 1,9 0-1,-9 0 0,0 0-1,0 0-2,0 0-4,0 0-1,0 0-6,0 0-7,0 0-6,0 0-10,0 0 1</inkml:trace>
  <inkml:trace contextRef="#ctx0" brushRef="#br0" timeOffset="963">542 199 1,'8'0'23,"-8"0"1,13 5-4,-3-3-5,-10-2-4,15 3-4,-15-3-1,12 0-3,-12 0-1,0 0-1,10 5-2,-10-5-5,0 0-5,0 0-13,0 0-9,9 0 1</inkml:trace>
  <inkml:trace contextRef="#ctx0" brushRef="#br0" timeOffset="1345">484-2 1,'-9'0'27,"9"0"-4,0 0-2,0 0-5,-7 8-1,7-8-5,-3 11 1,3-11-4,0 15-1,0-15-1,7 18 1,-1-8-3,3 3 0,2 3-1,4 1 0,0 0-1,3 0 0,1 0 1,-1-1-2,0-2 1,0 0 0,-2-4 0,-1-1-1,-2-4 0,-2 2 0,1-3 0,-3 0 0,-9-4 0,14 5 1,-14-5-1,9 4 0,-9-4 1,0 0-1,0 0 1,0 13 0,0-13-1,-6 14 1,-1-3-1,-1 4 1,-2 5-1,0 1 1,-3 5-1,2-1 0,-1 1 0,3-4 1,-1 0-1,3-4 0,0-2 0,3-5 0,4-11 0,-7 12-1,7-12-1,0 0-2,0 0-5,0 0-18,0 0-11,0-10-2,0 0-2</inkml:trace>
</inkml:ink>
</file>

<file path=ppt/ink/ink118.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255" units="dev"/>
        </inkml:traceFormat>
        <inkml:channelProperties>
          <inkml:channelProperty channel="X" name="resolution" value="3971.75732" units="1/in"/>
          <inkml:channelProperty channel="Y" name="resolution" value="5295.24854" units="1/in"/>
          <inkml:channelProperty channel="F" name="resolution" value="0" units="1/dev"/>
        </inkml:channelProperties>
      </inkml:inkSource>
      <inkml:timestamp xml:id="ts0" timeString="2011-09-08T08:32:59.608"/>
    </inkml:context>
    <inkml:brush xml:id="br0">
      <inkml:brushProperty name="width" value="0.10583" units="cm"/>
      <inkml:brushProperty name="height" value="0.05292" units="cm"/>
      <inkml:brushProperty name="color" value="#D8D8D8"/>
      <inkml:brushProperty name="fitToCurve" value="1"/>
    </inkml:brush>
  </inkml:definitions>
  <inkml:trace contextRef="#ctx0" brushRef="#br0">153 20 26,'0'-14'26,"0"14"-5,0 0-1,0-11-6,0 11-2,0 0-1,0 11-4,0-11-2,0 16 1,0-4-2,0 4-2,0 0-1,0 4 0,3 0 0,-3 0-1,0-1 1,0-1-2,3-3-1,-3-1-1,0-1-4,0-13-6,0 13-13,0-13-10,0 0-1</inkml:trace>
  <inkml:trace contextRef="#ctx0" brushRef="#br0" timeOffset="354">180 358 6,'0'13'33,"0"-13"-6,0 15-3,0-6-7,0-9-3,0 19-3,0-19-3,3 20 0,-3-10-3,0 3-2,0-1 0,5 2-1,-5 0-1,0 2 0,0 0 0,0-1-2,0 0-2,-4-3-2,4 2-3,0-14-9,0 17-12,0-17-6,-4 10-3</inkml:trace>
  <inkml:trace contextRef="#ctx0" brushRef="#br0" timeOffset="639">175 684 9,'-5'22'32,"1"-11"-5,4 2-5,-3 3-7,-1 0-3,4 1-1,-4-1-4,4 4-1,0-5 1,0 2-5,0-1 1,4 0-2,-4-4 1,3 3-1,-3-5 0,0 1-2,0-2 0,0-9-3,3 12-7,-3-12-9,0 0-16,0 0-2,0 0 0</inkml:trace>
  <inkml:trace contextRef="#ctx0" brushRef="#br0" timeOffset="1039">-3 819 18,'-7'-9'35,"7"9"-8,0 0-6,0 0-3,0 0-4,0 0-5,9 14 0,-5-2-4,7 7-1,-2 0 0,7 6-2,-3-1 1,4 4-1,-2-4 0,1 1 0,-2-2-1,1-2 0,-3-2-1,-1-3 1,-1-4-1,-10-12 2,17 13-1,-17-13 0,18-4 0,-7-5 0,1-7 1,3-4-1,4-6 1,3-2-1,0-3 0,3-3 0,1 0 0,0 3 0,-4 3-2,1 6 2,-7 4-1,-1 3 0,-5 5-1,-10 10 0,14-9-4,-14 9-8,0 0-24,0 0-5,-5-13 0,5 13-2</inkml:trace>
</inkml:ink>
</file>

<file path=ppt/ink/ink11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v"/>
        </inkml:traceFormat>
        <inkml:channelProperties>
          <inkml:channelProperty channel="X" name="resolution" value="5654.35693" units="1/cm"/>
          <inkml:channelProperty channel="Y" name="resolution" value="9046.65918" units="1/cm"/>
          <inkml:channelProperty channel="F" name="resolution" value="2.82441E-6" units="1/dev"/>
        </inkml:channelProperties>
      </inkml:inkSource>
      <inkml:timestamp xml:id="ts0" timeString="2013-09-05T05:18:13.571"/>
    </inkml:context>
    <inkml:brush xml:id="br0">
      <inkml:brushProperty name="width" value="0.05292" units="cm"/>
      <inkml:brushProperty name="height" value="0.05292" units="cm"/>
      <inkml:brushProperty name="color" value="#FF3399"/>
    </inkml:brush>
  </inkml:definitions>
  <inkml:trace contextRef="#ctx0" brushRef="#br0">5040 10218 126,'-1'2'49,"-2"-1"-42,2 0 13,1-1 18,0 0-16,0 0-9,0 0-3,0 0 4,0 0-4,0 0-8,0 0 0,4 0 8,10-1 0,6-6-6,7-5 3,4-1-4,0-1 2,4-2-2,-5 0 5,2 0-7,-8 0 3,-6 3 1,-3-1 3,-4 4 8,-7 1-1,-2 0-5,-2 2 8,0-2 0,-12 1-11,0-2-4,-4 4-2,-4 1 3,-2 2-3,-2 3-1,-2 0-4,-3 3 3,-4 8 1,-1 7-2,-1 6 1,0 6 1,0 4-1,4 3 1,8-3-1,5 0-3,13-5 1,5-4 4,4-2 4,15-1 0,9-1 0,6-6 0,3-2 0,8-9-2,0-1 1,-2-3-3,-4 0 1,-2-4 0,-10-2-2,-5-1-7,-6 3-5,-4 2-4,-7 0-5,1-1-7,-2 0-18,3 0-25,3-1-5,4-2-23</inkml:trace>
  <inkml:trace contextRef="#ctx0" brushRef="#br0" timeOffset="1">5559 10146 136,'0'-3'58,"0"-2"-24,-2-1 10,-1 1 1,3 2-9,0 0-18,0 1-11,0-2-6,0-1-1,11 0 2,3 0-3,5 2 1,1 3 0,5 0 4,-1 2-1,3 9 3,-4 3 2,0 3-1,-1 3-5,-7-1-1,-8 0 1,-5 0 2,-2 0-1,-8 0 2,-15 2-1,-3-3-2,-2-1 3,2-5 2,6-5-4,7-2 4,4-5 6,7 0 0,2 0 5,0 0-12,0-3-13,0-8-2,0-4 6,11-6-1,5-1-1,1-4 0,5 2 2,0-2 0,2-1 2,4 1 0,-2 0 1,-1 1 0,-4 4 1,-6 7-1,-7 4 1,-4 5 3,-4 3 2,0 2 0,0 0-2,0 0-7,0 2-1,-9 12 3,-7 8 2,-4 9-1,5 4 0,7-2 1,6-3 0,2-2 0,9-3 0,7-3 1,7-4-4,2-2-2,3-5-13,3-4-17,2-5-51,0-2-41,1-6-67</inkml:trace>
  <inkml:trace contextRef="#ctx0" brushRef="#br0" timeOffset="2">6193 10065 283,'0'-4'39,"0"-4"-41,0 6 1,0 1 9,0 1-3,0 0-9,0 4 23,5 11 26,6 7-20,1 8-7,0 6 0,2 6-7,0 6-5,-2 5 0,0 4-4,-4 0-2,-3-4 0,-1-5 1,-3-8-2,1-10 3,0-7-2,-2-8 0,0-6 5,0-4 7,0-5 8,0 0 15,0 0 1,0-6-37,-9-8-3,-4-12-4,-2-11-3,4-15 0,3-6-3,2-8 1,4-1 5,2 5 5,0 7 3,2 8 0,9 10 0,2 7-1,5 6-3,2 7-1,8 2 2,2 6 0,3 6-3,0 3 1,-5 11 3,-4 15 4,-6 7 0,-9 6 0,-9 5 2,-2-2 0,-17 0 0,-10-7 1,-3-4-1,1-7 1,-1-6 0,7-7 0,8-7-2,1-4-11,6 0-60,4-11-83,6-12-114</inkml:trace>
  <inkml:trace contextRef="#ctx0" brushRef="#br0" timeOffset="3">6686 10172 317,'-1'0'11,"-2"3"-56,2-3 32,1 0 17,0 0 2,12 0 5,10 0 3,7 0-7,6-5-3,2-4-2,-1-1 3,-2 0-4,-7-2 1,-4-2 10,-7 1 2,-5-3-6,-2 0 7,-3 0 7,-3 1-3,-3 0 8,0 3-3,-4 0 2,-8 5-12,-3 0-7,-4 3-6,-3 3 1,-5 1-2,-4 5-2,-3 11 3,-1 7-1,4 8 1,4 0 2,9 4 0,9-3 2,8-3 1,1-2-2,9-5-5,11-3 0,5-3-5,6-5-14,5-5-26,8-5-46,4-1-69</inkml:trace>
  <inkml:trace contextRef="#ctx0" brushRef="#br0" timeOffset="4">7390 10052 269,'0'-10'15,"0"0"-16,-7 3 16,3 2 55,-4 1-29,2 2-24,-3 2-8,-4 0-8,-4 0 2,-1 4 4,-5 6 3,1 6 1,1 4 0,2 3 1,4 3 5,4 4-6,7-3 2,4-1-5,0-2-4,3-2-3,11-4-2,7-4 1,2-4-3,7-3-2,1-6-8,4-1-16,-2-2-30,-2-9-56,0-2-60</inkml:trace>
  <inkml:trace contextRef="#ctx0" brushRef="#br0" timeOffset="5">7623 9816 229,'-18'-14'99,"10"3"-94,2 5-6,4 4 18,2 2 9,0 0-25,0 0-9,0 3 15,2 13 23,8 14 13,-1 12-13,1 8-10,-5 5-6,-2 1-8,-1-5-2,1-3-3,0-10 0,-1-6 0,0-6 0,0-4-1,1-6 0,-1-4-1,-1-5-6,1-3-26,-1-2-50,3-2-66,5 0-47</inkml:trace>
  <inkml:trace contextRef="#ctx0" brushRef="#br0" timeOffset="6">7657 9990 416,'-19'-10'16,"6"2"-11,6 2 21,4 4 20,3 1-33,0 0-19,0 1-17,9-1 18,9-1-3,11-1-22,8-1-74,4-1-122</inkml:trace>
  <inkml:trace contextRef="#ctx0" brushRef="#br0" timeOffset="7">8011 10172 278,'-5'6'2,"1"-6"-20,3 0 43,1 0-8,0-3-16,8-4-3,9-3 1,5-1 0,2-3-2,4-1 4,-5-1 2,0-2-1,-3 2 9,-3-1 4,-4 0 2,-7 0-1,-2 0 12,-2 4-1,-2 1-4,0 2 13,-2 2-14,-8 2-10,-3 2-10,-7 2-2,-3 2 0,-4 3 2,-2 10-1,4 5 3,0 6 0,3 4 5,8 2 0,6 2-1,3-2-5,5-2 0,0-4-1,0-4-1,7-3-1,3-4-2,4-3-4,3-3-11,6-5-16,8-2-25,12 0-38,6-12-56</inkml:trace>
  <inkml:trace contextRef="#ctx0" brushRef="#br0" timeOffset="8">8741 9989 248,'6'-3'35,"-1"-11"-34,-5 10 18,0-1 51,0 1-18,0 0-19,0 1-6,-1 1-11,-4 0-8,-3 1 0,-2 0 0,-9 1-8,-3 0 0,-8 8 1,-1 5-1,0 5 2,-1 3 1,6 3 2,2 2-4,7 0 0,7-2 0,2 0 0,8-4-4,0-3-8,0-2 1,13-3 1,2-5-7,4 0 8,3-5 6,1-2 2,1 0 0,1-9 3,0-3-1,0-4 3,-1-4 2,-1-4-3,0-4-2,0-5 2,-4-6-2,-2-4 1,-3-4 2,-8 0 2,-2-1 5,-1 2-4,0 5 3,-2 7 11,-1 4-2,0 8-3,0 7 4,-3 6-7,0 3-3,-1 5-10,3 1-2,1 0-2,-3 0-5,-2 4 5,-9 19 1,-3 12 2,-1 14-1,1 7 1,6 2 0,7 0 0,4-4 0,0-4-1,8-6-3,8-8-2,5-8-2,0-8 2,3-7-2,4-5 8,0-6 2,8-2 1,6-7-1,0-7 0,-6 0 2,-10 1 8,-12 6 9,-7 3 6,-6 3-7,-1 1-8,0 0-7,0 0-6,0 0 1,0 0-4,0 0-21,0 0-96,-1 0-284</inkml:trace>
</inkml:ink>
</file>

<file path=ppt/ink/ink12.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255" units="dev"/>
        </inkml:traceFormat>
        <inkml:channelProperties>
          <inkml:channelProperty channel="X" name="resolution" value="3971.75732" units="1/in"/>
          <inkml:channelProperty channel="Y" name="resolution" value="5295.24854" units="1/in"/>
          <inkml:channelProperty channel="F" name="resolution" value="0" units="1/dev"/>
        </inkml:channelProperties>
      </inkml:inkSource>
      <inkml:timestamp xml:id="ts0" timeString="2011-09-08T07:44:13.906"/>
    </inkml:context>
    <inkml:brush xml:id="br0">
      <inkml:brushProperty name="width" value="0.10583" units="cm"/>
      <inkml:brushProperty name="height" value="0.10583" units="cm"/>
      <inkml:brushProperty name="color" value="#FFFF00"/>
      <inkml:brushProperty name="fitToCurve" value="1"/>
    </inkml:brush>
  </inkml:definitions>
  <inkml:trace contextRef="#ctx0" brushRef="#br0">1493 5339 3,'-17'-71'10,"7"30"0,1-7 0,1 0-2,-1-8 0,3-3 1,-2-8-2,4-2-1,0-6-2,4 1 1,0-2 0,0-1-2,0-5 2,0-5-2,0-9 0,0-5 1,4-8-1,-1-5 1,1-10-2,5-4 0,3-2 0,4 6 0,5 2-1,1 6 4,5 1-2,4 2 0,3-4 0,5-3 0,1-8 0,5-2 0,5-4 0,4-2 0,3 1-1,4 2-1,2 7-1,3 3 1,3 7-1,1 4 1,-1 2-1,-1-1 1,2 1-2,-1 2 1,0 0 0,-1 5 0,-2 5-1,-1 5 1,-1 6 0,-2 4 0,-6 7 0,-3 7 1,-4 4-1,-3 7 1,-5 5-1,-5 8 0,-7 5 1,-4 10-1,-6 6 1,-3 7-1,-5 4 0,-2 5 1,-9 8 0,0 0-1,7-11 1,-7 11 0,0 0-1,0 0 1,0 0 0,0 0-1,0 0 1,0 0 0,0 0 0,0 0 0,0 0-1,0 0 1,0 0-1,0 0 0,0 0 0,0 0 0,0 0-1,0 0-2,0 0-3,0 0-4,5 13-12,-5 4-16,0 4-1,-3 11-1</inkml:trace>
  <inkml:trace contextRef="#ctx0" brushRef="#br0" timeOffset="1421">1346 4602 7,'17'-46'10,"-5"24"0,-1 0-2,4 0-2,0 3-2,1 2-1,0 1 0,2 5-2,0 3 1,-3 5 1,1 3 0,-1 4 0,-1 6 0,-3 3 1,0 5-1,-6 1 0,-1 5 1,-4 0-1,0 2 0,-8-1-2,0 0 0,-5-2 2,0-2-2,-4-2 0,1-2 0,-3-5 0,0-2 1,-2-4-1,0-6 0,-1 0-1,4-4 1,-1-4-1,3-1-1,3-2-1,4-5-2,9-1-3,0-4-6,16-6-9,9-1-10</inkml:trace>
  <inkml:trace contextRef="#ctx0" brushRef="#br0" timeOffset="3294">3229 1284 1,'0'161'1,"0"-84"-1,0-4 0,0-1 1,0-3-1,0 0 1,-4-3 2,1-2-1,-2-1 2,1-2-2,-1-1 1,1-2 1,-1-4 1,1-2-1,0-3-1,4-2-1,-6-5-1,3-4 1,0-7-1,0-6 1,-1-4-1,1-4 0,3-6 0,0-11 2,-5 14-2,5-14-1,0 0-1,0 0-3,0 0-1,0 0-7,0-20-11</inkml:trace>
  <inkml:trace contextRef="#ctx0" brushRef="#br0" timeOffset="4061">3239 132 3,'-4'-10'13,"4"10"-2,0 0-2,0 0-3,0 0-1,0 0-1,0 0-2,0 0-1,0 0 1,0 16-2,0-3 1,0 6 0,4 4 1,-4 8 0,5 5 0,-5 5 0,3 6 2,-3 5-3,0 4 1,0 5 0,0 5 0,0 5 0,0 4-1,0 1 0,0 4 2,0 3-2,-3 1 0,3 3 0,0-1 0,0 1-1,-3-2 2,3-2-1,0-2-1,0-2 1,3-7-1,-3-3 1,4-5-1,-4-5 1,3-2-1,-3-2 1,0-2-1,0-1 1,-6-3-1,2 0 1,-2-5-1,0 0 1,-1-5-1,1-4 1,-2-6-1,3-3 1,0-6-1,1-1 0,1-4 1,3-2-1,-5-2 2,5-2-2,0-9 1,-3 12 0,3-12 0,0 0 0,0 0 1,0 9-2,0-9 1,0 0-1,0 0 0,0 0 0,0 0-3,0 0 2,0 0-4,0 0-3,0 0-11,0 0-10,0 0-2</inkml:trace>
  <inkml:trace contextRef="#ctx0" brushRef="#br0" timeOffset="5166">3021 2287 2,'-30'28'12,"15"-8"-2,-2 2 1,2 6-4,2 3 0,1 3 0,6 3-2,2 3-2,4 1-1,8 2-2,3-1 2,4-3-1,4-3-1,6-4 1,3-7 0,4-4 0,4-8 0,2-8 1,5-5-1,0-6 3,1-6-1,-1-5-1,0-1 0,-3-5 1,-4-1-2,-5 1-1,-7 1-3,-2 2-2,-8 2-6,-4 4-10,-10 14-10</inkml:trace>
  <inkml:trace contextRef="#ctx0" brushRef="#br0" timeOffset="5632">2779 2699 3,'15'76'10,"1"-31"0,4 4 2,8 1-5,6-1 0,3-2 1,9-6-3,0-5-2,5-9 1,1-10-1,6-8-3,-3-9-1,1-15-2,3-9-9,0-7-16,-6-20 1</inkml:trace>
  <inkml:trace contextRef="#ctx0" brushRef="#br0" timeOffset="14571">0 4419 1,'0'0'3,"0"0"1,0 0 1,10 4-1,-10-4 2,15 4-2,-15-4 3,21 7-5,-8-2 2,1 3-2,3-2 0,1 3 1,5 0-1,-1 2 0,4-1 0,-3 1-1,4 1 1,-1-1-1,1-2 0,-2 2-1,-1-3 2,1 1-2,-4 0 1,2-1-1,-4 0 0,1 0 1,-4-1-1,0-1 1,-1 0-1,-2-2 1,-1 0-1,0-1 1,-2-3 0,0 0 2,2-4-2,-1-2 2,2-3-1,2-1 0,-1-6 1,5-2-2,1-6 2,3-3-2,2-6 0,5-3 0,2-5 0,3-4 2,7-5-2,3-2 1,2-4 0,4 0 0,3-4 0,3 0-1,-2-2 2,4 2-1,-4 1-1,-1 4 1,-1 1-2,-3 5 1,-5 5-1,-7 6 1,-3 8-1,-8 4 0,-5 9 1,-5 4-1,-8 8 1,-9 5-1,0 0-1,0 9 0,-3 1-3,-5 1 1,-1 2-3,-2-1-1,2 3-3,-2-4-1,2 0-2,-2-4-1,11-7 1,-15 11-2,15-11 3</inkml:trace>
  <inkml:trace contextRef="#ctx0" brushRef="#br0" timeOffset="15277">1490 3621 1,'-12'-12'6,"5"2"1,2-2-1,-1-3 4,6-2-3,-3-1-1,3-2 2,8 0-1,-2-1-1,3 4 0,1-2-2,5 6 1,1 0-1,0 5-2,3 3 0,-1 5 1,1 0-2,2 11 0,-4 1 1,0 3-1,-4 7 0,-1 2 0,-6 7-1,-6 2 1,0 2 0,-11 2-1,-3 0 1,-4-1-2,-4-4 1,-5-3 0,-1-7 0,-1-6-1,-2-5 1,3-8-1,2-8 0,3-8-1,4-6 0,5-8-2,7-4-3,7-8-5,4-6-16,14 1-1</inkml:trace>
</inkml:ink>
</file>

<file path=ppt/ink/ink12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v"/>
        </inkml:traceFormat>
        <inkml:channelProperties>
          <inkml:channelProperty channel="X" name="resolution" value="5654.35693" units="1/cm"/>
          <inkml:channelProperty channel="Y" name="resolution" value="9046.65918" units="1/cm"/>
          <inkml:channelProperty channel="F" name="resolution" value="2.82441E-6" units="1/dev"/>
        </inkml:channelProperties>
      </inkml:inkSource>
      <inkml:timestamp xml:id="ts0" timeString="2013-09-05T05:18:13.595"/>
    </inkml:context>
    <inkml:brush xml:id="br0">
      <inkml:brushProperty name="width" value="0.05292" units="cm"/>
      <inkml:brushProperty name="height" value="0.05292" units="cm"/>
      <inkml:brushProperty name="color" value="#9900FF"/>
    </inkml:brush>
  </inkml:definitions>
  <inkml:trace contextRef="#ctx0" brushRef="#br0">5749 11991 166,'4'-13'38,"5"-5"-22,-6 0 36,-3-1 11,0 6-1,-5 0-30,-4 2 4,-2 2 2,-1-1-10,0 4-5,0 2-10,-7 2-10,-1 2-4,-10 1-1,-10 17 0,-6 9-1,4 10 2,3 3-2,9 0 1,12-4 1,11-6-4,7-5-5,0-6 0,14-6 0,3-6 1,3-3 3,1-4 8,7 0 1,1-11 0,7-7 0,5-4-1,-2-3 4,-9-2 0,-5-1 1,-12-3-2,-6 0-1,-7-3 1,0 3 6,0 5 13,0 11-1,-3 7-20,1 7-5,0 1-7,2 0 0,0 13 11,0 10-2,0 10 2,5 6-2,2-1 0,0-1 0,5-7-2,1-4-3,2-4-22,2-8-28,-1-2-44,6-6-29,4-6-53</inkml:trace>
  <inkml:trace contextRef="#ctx0" brushRef="#br0" timeOffset="1">6340 11879 328,'7'-15'25,"-7"3"1,-14 2 39,-1 3-2,-2 2-40,-4 3-11,-1 2-4,-8 0-5,-1 15-1,-8 9 0,-1 9 2,0 7 1,14 2-2,6 0-3,14-5 0,6-4 0,8-4-2,21-6 0,6-4-8,8-6 5,10-7-2,-1-6-14,8-4-44,-2-12-61,-5-4-105</inkml:trace>
  <inkml:trace contextRef="#ctx0" brushRef="#br0" timeOffset="2">6660 11607 429,'0'-20'27,"-2"7"-8,-3 5-3,5 6 9,0 2-19,0 0-8,0 14 20,0 15 14,0 14-7,0 17-9,0 8-11,-1 1-3,1-4-1,0-8 0,1-9-3,9-10 0,0-8-9,0-5-28,0-7-31,1-6-66,-2-5-52</inkml:trace>
  <inkml:trace contextRef="#ctx0" brushRef="#br0" timeOffset="3">6537 11975 422,'-23'-13'19,"5"4"-19,13 4 21,5 2-6,0 1-18,15-4 3,16-2-1,18-3-3,13-1-21,3 2-66,2 2-54</inkml:trace>
  <inkml:trace contextRef="#ctx0" brushRef="#br0" timeOffset="4">7106 11891 344,'-6'0'53,"-10"0"-48,13 0 23,3 0-2,0 0-29,0 0-2,0 9 11,0 8 13,0 8-11,0 2-2,0 0-2,8-2-3,3-5 0,0-4-1,1-1 0,-1-5-2,2-4 2,0-2-2,-1-2 1,-1-2 3,2 0 1,1-3 2,4-9-2,5-4-2,-1-4 0,-1-5 0,0-3 0,-3 0-1,-5 1 6,-3 4 5,-4 3 6,-2 4-2,0 4-7,0 5-2,-3 2-3,1 4-2,-2 1-3,0 0-4,1 1 3,3 9 12,6 7-3,0 5-3,4 5-2,3-1 2,1-2-9,3-4-15,3-1-40,1-5-41,6-5-38,4-5-62</inkml:trace>
  <inkml:trace contextRef="#ctx0" brushRef="#br0" timeOffset="5">8057 11788 311,'3'-26'37,"-3"4"-18,-11 5 49,-4 4 8,2 6-39,1 2-20,-2 2-13,-4 3-5,-3 4 0,-8 11 0,-3 12 2,-4 5 0,6 6-1,6 1-1,7-3 1,10-5-2,4-3-1,3-6-3,0-5-2,8-5-3,4-5-1,1-4 8,5-3 4,4-1 1,2-13-1,3-4 0,-3-4 0,0-5 0,-6-2 1,-3 0 1,-3 4 6,-6 9 5,-5 7-3,-1 5-8,0 4-2,0 0-10,0 4 7,7 9 10,3 9-2,4 5-1,3 0-4,2-1 0,4-5-2,-1-4-2,2-4-10,-4-6-29,3-3-53,1-4-77</inkml:trace>
  <inkml:trace contextRef="#ctx0" brushRef="#br0" timeOffset="6">8492 11466 132,'0'-30'326,"0"13"-292,-7 6-11,2 8 19,3 3-20,-1 0-25,0 6 4,-6 18 14,-2 16 2,-1 16-3,6 10 3,4 8-9,2-2-4,0-2-3,4-6 0,3-13 0,2-11 1,0-12 1,2-7 3,-5-10-2,-2-5 3,-1-4 11,-2-2 3,2 0-5,-1 0-5,-1 0-8,-1 0-5,0-1-40,0-4-173</inkml:trace>
</inkml:ink>
</file>

<file path=ppt/ink/ink12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v"/>
        </inkml:traceFormat>
        <inkml:channelProperties>
          <inkml:channelProperty channel="X" name="resolution" value="5654.35693" units="1/cm"/>
          <inkml:channelProperty channel="Y" name="resolution" value="9046.65918" units="1/cm"/>
          <inkml:channelProperty channel="F" name="resolution" value="2.82441E-6" units="1/dev"/>
        </inkml:channelProperties>
      </inkml:inkSource>
      <inkml:timestamp xml:id="ts0" timeString="2013-09-05T05:18:13.602"/>
    </inkml:context>
    <inkml:brush xml:id="br0">
      <inkml:brushProperty name="width" value="0.05292" units="cm"/>
      <inkml:brushProperty name="height" value="0.05292" units="cm"/>
      <inkml:brushProperty name="color" value="#00FF00"/>
    </inkml:brush>
  </inkml:definitions>
  <inkml:trace contextRef="#ctx0" brushRef="#br0">7185 6271 220,'-2'-9'-3,"-1"-2"21,-1-2 30,-1 3 3,-1 3 2,6 5-14,0 1-18,0 1-10,0 0-5,0 0-1,0 0-4,0 5 14,0 7 9,0 10-5,4 10-10,1 6-2,1 8 3,3 4 0,2 3-7,0 3-1,1 0-1,-2-3 0,1-6 0,0-4-1,0-8 0,-5-9 1,-2-6-1,-4-7-1,0-7 0,0-4-2,0-2-6,0 0-15,0 0-30,0-2-58,0-9-42,0-4-55</inkml:trace>
  <inkml:trace contextRef="#ctx0" brushRef="#br0" timeOffset="1">7133 6634 47,'-17'0'266,"1"-1"-255,5-3 28,5-1 33,3 2-44,3 0-22,0-1-1,8-5 5,12-3-2,9-3 0,10-5-1,3 3-9,1 1 1,-2 5-7,-3 0-31,-2 3-95,-1 5-59</inkml:trace>
  <inkml:trace contextRef="#ctx0" brushRef="#br0" timeOffset="2">7579 6676 214,'2'0'28,"8"1"-36,-3-1 14,4 0 34,4-5-7,6-7-13,5-1-4,5-6-5,1 2 0,-2-2 1,-1 3-1,-5 0 4,-4 2 5,-5 0 4,-6 1 7,-6 1 2,-3 1-9,0 1-12,-1 2 2,-10-1 3,-5 2-2,-3 1-3,-5 5-8,-2 1-2,-1 0 1,-2 0-2,0 12 1,5 4-3,-2 5 0,6 8 1,-1 3-2,8 5 1,6 1-1,6-5 1,1-5-2,17-7 2,8-1-1,10-8 1,4-4-1,7-8-6,2 0-10,-2-8-26,-5-5-53,-5 0-51,-8-1-50</inkml:trace>
  <inkml:trace contextRef="#ctx0" brushRef="#br0" timeOffset="3">8176 6541 338,'3'-17'15,"-3"3"-9,0-1 28,0 3 41,0-4-32,0 3-19,-6 1 9,-4 1-18,0 3-8,-3 3-2,-2 2 2,-3 1 0,-2 2-5,-1 0-3,-3 6 0,-1 7-1,2 3 1,6-1-1,6 2-3,8-4-4,3-1 5,3 0 1,12-1-3,5 0 6,4-2-1,4-3 1,1-1 1,0-1-1,-3 2 1,-2 0-1,-5 1-3,-2 1 2,-1 2-1,-8 2 3,-1-1 1,-4 1-1,-3 1 3,0-2 3,-2 3 0,-13-3-5,-7 1 0,-5-1-1,-1-4-3,0-1-9,1-6-19,3 0-25,4 0-86,5-7-62</inkml:trace>
  <inkml:trace contextRef="#ctx0" brushRef="#br0" timeOffset="4">8405 6222 446,'0'-16'-2,"-13"8"20,5 3 34,6 4-27,2 1-6,0 0-19,0 0-5,0 0 3,0 13 4,0 8 4,0 10-1,0 6 1,4 4-1,5 0-1,1 0 1,2-2-4,-2-3 0,-4-4-2,-1-4 1,0-6-1,-3-5 0,-1-3-3,-1-5-8,0-2-24,0-4-56,0-2-44,0-1-35</inkml:trace>
  <inkml:trace contextRef="#ctx0" brushRef="#br0" timeOffset="5">8272 6469 348,'-2'-7'30,"-1"1"-30,3 2 32,0 0 13,7-3-8,16-1-4,8-2-13,10-2-10,3 1-8,-2 2-2,-5 4-2,-3 1-10,-2 2-40,-4 1-145</inkml:trace>
  <inkml:trace contextRef="#ctx0" brushRef="#br0" timeOffset="6">9262 6313 203,'-7'-4'184,"1"-2"-162,-2 0 35,-1 2 7,6 2-32,3 2-23,0 0-7,0 0-5,0 0 3,0 11 14,0 8-2,8 7-6,-1 3-4,1 1-1,2-2 0,-2-2-2,1-3-2,-1-5-5,-3-3-15,0-2-41,-4-5-52,1-1-44,-2-3-38</inkml:trace>
  <inkml:trace contextRef="#ctx0" brushRef="#br0" timeOffset="7">9404 6316 342,'0'-3'21,"-7"-5"-21,5 3 22,2 5 16,0 0-32,0 0-6,0 0 7,0 11 27,4 8-12,3 6-11,1 4-4,-2 0 5,3-4-8,-3-1-1,0-6-2,-2-7 0,-1-3 2,-2-4 1,-1-4 8,0 0 7,0 0 0,0 0-8,0-5-8,0-8-3,4-8-1,4-8-2,5-5 0,3-4-2,-2 0 2,6 4 3,-2 8-1,-3 7 0,-2 8 0,-6 6-4,-3 3-1,0 2-3,2 0 9,3 9 8,3 10 0,0 2 6,-1 4-9,-2 2 1,0-1-4,-2-2-1,2-4 0,-1-2-2,-2-5 0,0-2-8,1-4-13,-1-1-16,-2-5-37,4-1-47,2 0-21</inkml:trace>
  <inkml:trace contextRef="#ctx0" brushRef="#br0" timeOffset="8">9933 6222 353,'0'-6'46,"-6"-1"-36,1 4 39,4 3 4,1 0-41,0 0-14,0 0-1,0 7 21,1 12 5,8 13-8,0 7 1,3 5-5,2 5-1,-4 3-4,4-2-2,-1 2-4,-1-4 3,-1-4-3,1-6 0,-6-11 0,-1-8 0,-4-8 1,-1-7 5,0-3 5,0-1 5,0 0-16,-6-11 0,-9-7 0,-1-11-3,-1-7-5,1-11-3,4-8-2,4-7 2,0-1 7,3 6 2,3 9 1,2 13 2,0 11-1,0 8-1,3 5 0,9-1-1,7 2-1,9 1 0,5 3 1,4 5-3,-3 1-5,-2 8 6,-6 10 4,-6 7 1,-9 3-1,-6 3 1,-5-1 1,-5-1 2,-11-4-2,-4-3-1,-2-5-8,2-4-13,1-5-26,4-3-36,4-4-52,2-1-154</inkml:trace>
  <inkml:trace contextRef="#ctx0" brushRef="#br0" timeOffset="9">10351 6184 381,'0'-2'29,"0"0"-7,-3 2 39,3 0-33,0 0-26,0 0-5,0 0 3,0 10 11,0 7 2,1 6-6,5 0 0,6-3-4,-1-1-2,1-2 2,4-3-2,0-3 0,3-3 0,-1-3 2,3-3-2,-3-2 1,4 0-2,-1-11 2,-1-3-2,0-3 0,-4-4-1,1-1 2,-6-4 0,-2 2-2,-1 2 4,-5 2 4,-3 5-1,0 4 3,0 2 0,-1 3 2,-5 0 10,5 3-9,-1 3-9,1 0-3,1 0 0,0 0-3,-1 0-3,1 9 6,0 6 0,0 8 2,0 4-1,4-1-1,6-3 0,1-3 1,-1-4-4,-1-5-4,3-2-15,-3-5-26,-3-3-19,2-1-60,-1 0-37</inkml:trace>
  <inkml:trace contextRef="#ctx0" brushRef="#br0" timeOffset="10">10857 5835 280,'0'-5'129,"-5"-10"-101,-1 10 12,3 1 9,3 4-17,0 0-26,0 0-9,0 5 12,0 13 19,4 12-6,7 13-1,2 9-5,0 5-4,1 0-5,1-4-4,-4-2 0,1-10-2,-3-6 0,-2-9-2,-1-8 1,-4-6-5,1-7-7,-3-3-16,0-2-31,0 0-25,0-4-143</inkml:trace>
  <inkml:trace contextRef="#ctx0" brushRef="#br0" timeOffset="11">10831 6000 444,'-23'0'8,"1"0"16,10 0 64,5 0-34,5 0-30,2-1-22,0-2-4,0 2-3,16-1 9,19-3 1,19-6-1,11-4-3,-1 1 0,-15 2 0,-18 7-2,-15 3 0,-11 2 1,-5 0-3,0 0-8,0 0-57,0 0-132</inkml:trace>
</inkml:ink>
</file>

<file path=ppt/ink/ink12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v"/>
        </inkml:traceFormat>
        <inkml:channelProperties>
          <inkml:channelProperty channel="X" name="resolution" value="5654.35693" units="1/cm"/>
          <inkml:channelProperty channel="Y" name="resolution" value="9046.65918" units="1/cm"/>
          <inkml:channelProperty channel="F" name="resolution" value="2.82441E-6" units="1/dev"/>
        </inkml:channelProperties>
      </inkml:inkSource>
      <inkml:timestamp xml:id="ts0" timeString="2014-02-07T01:52:43.238"/>
    </inkml:context>
    <inkml:brush xml:id="br0">
      <inkml:brushProperty name="width" value="0.07938" units="cm"/>
      <inkml:brushProperty name="height" value="0.07938" units="cm"/>
      <inkml:brushProperty name="color" value="#FFFF00"/>
    </inkml:brush>
  </inkml:definitions>
  <inkml:trace contextRef="#ctx0" brushRef="#br0">2935 7436 170,'1'-7'18,"3"-7"-16,-4 0 29,0-3 20,-4-4-17,-1 4-2,0 2-2,-2 0-5,-3-1-2,-3 3-1,-2 0 3,-4 2-5,-2 1-10,-1 3-1,-4 1-2,0 3-2,3 3 3,-1 0 0,2 1-8,1 11-1,0 3 0,1 9-2,3 6 2,5 7-1,4 8 1,8 3 0,0 5-1,11 1 2,10-3-1,4-5 1,5-7-2,1-7 0,2-9 0,0-6-1,-3-5-1,1-7-1,-4-5 1,-1 0 1,-1-10 3,-4-5 1,-4-4 1,-1-3 0,-6-5 0,-3-1-1,-4-5 0,-3-4 0,0-5 0,-8-3-1,-6-1 1,-4-1 0,2 7 4,-2 7 7,4 9 4,3 9 4,4 7 14,2 5-14,4 2-12,1 1-8,0 0-3,0 0 0,1 10 2,11 14 2,10 10 0,5 9 0,8 0-1,1-3-1,3-5 1,3-5 0,-3-5 0,-2-4 0,-7-5 0,-11-6-1,-4-4 1,-9-3-2,-3-1-1,-3-2-11,0 0-33,0 0-26,0 0-84,0-4-161</inkml:trace>
  <inkml:trace contextRef="#ctx0" brushRef="#br0" timeOffset="1">3243 7362 408,'-10'-3'22,"-2"-7"-21,7 10 18,4 0 19,1 0-31,0 0-13,0 0-2,3 2 10,14 10-1,5 6 0,7 4-1,-3 0 0,2-4-1,-1-3 1,-1-5-1,-1-5-1,-1-3 1,-3-2 1,-5 0-1,-2-6 3,-3-3 0,-2-4 0,-2-3 0,-3-6-1,-3-3 0,-1-4 1,0-1-1,-2-4-1,-11 1 1,0-1 3,-2 2-1,0 5 5,3 7 8,2 7 12,5 8-9,3 4-14,2 1-5,0 0-3,0 0-5,2 1 5,13 12 6,7 11 0,6 6-2,4 3 1,-1 1-3,0-5 1,-5-3 1,-3-5-3,-3-6 1,-6-4-5,-6-3-10,-2-5-23,-4-2-27,-2-1-15,0 0-32,0 0-22</inkml:trace>
  <inkml:trace contextRef="#ctx0" brushRef="#br0" timeOffset="2">3520 6847 409,'-15'-3'-4,"2"-7"22,4 9-7,5 0 7,4 1-5,0 0-18,0 0-8,7 4 15,15 16 11,9 15-2,12 10 1,2 5 1,1 1-2,-1-1-10,-4-3 1,-3-1-2,-6-4 0,-7-5 0,-3-8-1,-7-5 0,-5-7-10,-4-6-23,-4-6-29,-2-4-23,0-1-87</inkml:trace>
  <inkml:trace contextRef="#ctx0" brushRef="#br0" timeOffset="3">3613 7122 294,'-28'0'158,"3"0"-141,7 0-8,9 0 15,8 0-1,1 0-19,0-1-11,1-3 2,14-6 6,10-4-1,8-7-7,5-4-29,1 3-37,0 3-51,-3 0-22</inkml:trace>
  <inkml:trace contextRef="#ctx0" brushRef="#br0" timeOffset="4">4027 6906 254,'0'0'44,"-2"-4"-39,-2 4 57,1 0-2,-1 0-38,1 0-19,-2 6 0,2 9-1,-3 9 5,3 8 0,3 5 2,0 1-3,5 1-3,9-3-2,5-4-2,0-6-1,4-8 0,1-6-5,1-6-4,-2-6-1,1-4 6,1-13 0,-5-8 3,-3-4 1,-5-1 3,-10 0 1,-2 4 2,-10-1-1,-14 2 5,-7-1-2,-5 6 9,0 5-7,2 6-2,4 6 0,7 2-11,6 1-12,8 0-38,4 7-80,5 3-96</inkml:trace>
  <inkml:trace contextRef="#ctx0" brushRef="#br0" timeOffset="5">4293 6827 429,'-10'-3'19,"2"1"-26,4-2 5,4 4 7,0 0-6,0 0-10,6 0 9,11 5 10,8 10-1,5 3 0,1 4-3,-4-1-1,-2-2 2,-3-4-4,-5-3-1,-5-3 1,-4-2 0,-4-4 0,-2-2 7,-2-1 4,0 0 7,0 0 12,0 0-1,0-3-27,-6-8-4,-4-8-1,-3-8 2,-3-7-3,2-3 0,2 1 2,4 3-2,5 6 2,1 6 0,2 9-2,0 4-1,0 6-5,5 2 4,8 0 3,6 0 4,7 11 0,7 5-2,-4 3 1,-1 0 0,-3 1-1,-4-4 0,-6-4 0,-5-4 0,-4-4 0,-3-2 1,-1-2 2,-2 0 5,0 0-2,0 0-2,0-6-6,0-11 0,0-9 1,-3-7-1,-1-5-3,1-1 0,0 4 4,2 4 1,1 7-3,0 10-1,0 5-2,2 7 1,7 2 8,7 0 2,5 8 2,3 8-2,2 3 3,0 3-6,-4 1 0,-1-3 0,-5-4 0,-4-2-2,-1-4 0,-5-4-2,-4-3-7,1-2-38,-3-1-60,0 0-79</inkml:trace>
  <inkml:trace contextRef="#ctx0" brushRef="#br0" timeOffset="6">5062 6346 407,'0'-15'20,"-5"3"-21,-1 2 4,-1 2 44,0 0-1,1 0-15,-1 1-10,3 3-9,-1 1-4,0 2 0,1 1 5,0 0 2,-1 0-9,-3 0-5,0 0-4,-3 12-2,-2 9 1,2 6 2,4 9-1,6 4 2,1 1-2,4-4-1,12-4 0,1-6-4,1-4 0,0-8-7,-1-4 0,-1-6 3,-3-2-1,1-3 4,-2 0 4,0-11 4,-1-6 0,-3-6-2,-1-5 2,-5-2 1,-2-3-2,0-2-1,-6 1 2,-4 2 0,-2 5 3,5 9 6,-1 8 7,6 8-1,-1 1-6,3 1-7,0 0-7,0 3 5,8 15 2,5 5 2,5 6-3,2-2 0,4-4 1,0-4-1,-3-6 0,1-1-1,-4-6-1,-3-2-10,-5-4-20,-1 0-43,-2-4-72,3-12-66</inkml:trace>
  <inkml:trace contextRef="#ctx0" brushRef="#br0" timeOffset="7">5172 5950 452,'-12'-3'10,"2"-7"15,5 9-23,3 1 17,2 0-4,0 0-16,2 6 14,16 16 16,8 13-14,9 9-2,4 5-5,3-2 4,-3-3-4,0-3-4,-4-4-3,-2-6-2,-6-4 1,-6-7-1,-6-2-3,-4-6-18,-5-5-38,-3-1-47,-3-6-79</inkml:trace>
  <inkml:trace contextRef="#ctx0" brushRef="#br0" timeOffset="8">5286 6201 434,'-21'-1'16,"3"-4"-13,10 3 18,7 1 4,1-2-10,0 0-14,3-5-2,14-7 0,9-6-19,7-4-73,3-2-95</inkml:trace>
  <inkml:trace contextRef="#ctx0" brushRef="#br0" timeOffset="9">5732 6199 220,'0'3'177,"0"-3"-178,0 0-16,0-4 19,7-7 6,1-3-5,4-4 1,-1-3-3,1-1 1,-2-3 1,-5 1 2,-4 1 7,-1-2-2,-6 1 2,-7 2 13,-3 5 12,-2 3-22,-1 6-2,3 5 1,-2 3-6,1 0-5,0 11-3,2 12-1,2 11 2,3 11 2,7 6 2,3-2 0,0-6-2,13-8-4,8-8 1,6-6-2,1-10-5,4-4-11,0-7-25,-3 0-46,2-14-54,-2-10-44</inkml:trace>
  <inkml:trace contextRef="#ctx0" brushRef="#br0" timeOffset="10">6074 5850 101,'8'-15'124,"-8"6"-91,0 4 14,0 1 52,0-1-28,-5 1-26,-3 2-13,1 1-5,-2 1-9,2 0-9,-4 0-9,-2 5 0,-3 11-1,-2 8 0,-1 8 2,3 6-2,4 0 1,4-1 0,7-3-2,1-5 0,3-5-3,8-6-5,3-3-7,2-8-2,0-3 8,0-4 3,2 0 3,-4-9 2,4-8-3,-2-6-11,-1-4-1,-3-3 6,-6-4 8,-6 1 4,0-5 0,-12-4 0,-4-5 0,0-2 0,-1-4 1,0 2-1,-4 1 2,-1 8 6,-4 5 4,4 11 11,-1 6-1,5 8-7,6 7 5,3 3-3,5 2-12,3 0-7,1 0-7,0 9 7,0 19 2,8 15-1,10 15 1,8 6 1,7-1 2,7-2 1,4-7-4,-2-7 1,0-11-1,-4-9 0,-1-10 1,-3-6 0,-2-7 1,-6-4 3,-5 0-1,-4-7 5,-6-1 4,-4 1 8,-4 2 2,-3 3-5,0 0-9,0 1-6,0-1-15,-4-1-58,-6 1-119</inkml:trace>
  <inkml:trace contextRef="#ctx0" brushRef="#br0" timeOffset="11">3938 8277 291,'-4'-3'41,"-5"0"-14,-3 0 26,9 1 8,3 2-37,0 0-21,0 0-7,0 0-3,3 8 9,14 13 4,9 8-4,7 5-1,3-2 0,3-5 0,2-5 0,0-5-1,3-5 0,-6-5 1,-5-6 0,-6-1 1,-6 0 1,-6-9 0,-4-7 1,-4-9-1,-5-8-3,-2-6 2,-5-6 0,-16-2 0,-8 1 0,-6 3 3,-4 3 6,5 12 10,5 9 13,8 7-4,11 7-14,7 3-14,3 2-8,0 0-8,0 0 9,13 14 5,11 7 0,9 8 0,3 1 0,2 0-1,4-3-1,-1-2-12,-1-5-30,1-4-15,-5-4-26,-6-7-23,-5-5-12,-6 0-51</inkml:trace>
  <inkml:trace contextRef="#ctx0" brushRef="#br0" timeOffset="12">4439 8085 152,'-19'-20'82,"3"5"-56,7 4 39,4 7-2,4 2-39,1 2-15,0 0-9,0 0-3,1 0 14,12 8 16,9 9-10,2 4-9,3 4 4,-3-3-5,-4 1-2,0-7-2,-8-2-1,-2-6 0,-3-3-1,-4-3 6,-3-2 4,0 0 4,0 0 9,0 0-4,0-4-18,-5-8-2,-5-11 0,-2-5 0,-3-4-2,0 0 1,5 2-1,2 1 0,2 5 1,6 4-3,0 3 2,0 6 0,2 1-1,3 5 0,-1 3 1,1 0 0,4 2 1,5 0 3,5 0 3,9 9 3,2 6 2,1 5-4,2-1-3,-1 2-2,-3-4-1,-4-1-1,-4-5 0,-4-2-5,-7-3-13,-5-3-24,-4-3-34,-1 0-19,0 0-20,0-11-65</inkml:trace>
  <inkml:trace contextRef="#ctx0" brushRef="#br0" timeOffset="13">4785 7797 364,'0'-1'53,"0"-3"-54,0 4 20,0 0 15,0 0-26,0 0-4,5 1 25,9 8 2,4 6-7,3 1-2,-1 1-4,1-2-9,-3-1-3,2-1-1,-5-3-3,-5-3-2,-2-2-2,-5-2 2,-2-2-3,-1-1-7,0 0-27,0 0-25,0 0-35,0 0-134</inkml:trace>
  <inkml:trace contextRef="#ctx0" brushRef="#br0" timeOffset="14">4662 7300 464,'-12'-12'10,"-1"5"-14,8 4 3,5 3 8,0 0-6,0 0-2,19 6 25,11 14 0,12 12-7,6 9 3,5 5-2,1 4 1,0 0-5,1-1-7,-5-4-4,-6-4-2,-6-7 0,-9-5-1,-6-8 1,-5-5-1,-8-6-7,-4-5-17,-4-4-29,-2-1-26,0 0-67,0-2-167</inkml:trace>
  <inkml:trace contextRef="#ctx0" brushRef="#br0" timeOffset="15">4894 7620 476,'-26'2'34,"8"9"-34,8-11 4,6 0 19,4 0-24,0 0-6,14-5 9,11-11 1,10-10-1,6-7 1,-1 1 6,-5 4 4,-4 5 3,-10 7-2,-9 6-9,-6 4-1,-4 4 1,-2 2-5,0 0-9,0 0-46,0 0-147</inkml:trace>
  <inkml:trace contextRef="#ctx0" brushRef="#br0" timeOffset="16">5500 6785 227,'-21'-4'29,"-4"-7"-17,0 5 45,17 3 27,5 2-39,2 1-21,1 0-11,0 0-8,0 0-6,0 0 2,11 8 19,12 7 7,11 10-4,10 9-5,10 5 0,4 6-6,4 1-5,0-1-3,-2-3-2,-5-3-2,-9-7 0,-7-6 0,-13-7-2,-9-6 2,-10-6-1,-3-4 0,-4-3-9,0 0-33,-5 0-84,-11 0-91</inkml:trace>
  <inkml:trace contextRef="#ctx0" brushRef="#br0" timeOffset="17">5600 7134 372,'-21'-1'30,"6"-4"-27,6-2 17,4-4 18,5-5-10,0-6-7,14-10-3,6-6-7,8-1-7,3 0-3,1 4-2,-1 2 2,-2 6-3,-6 7-7,-7 5-22,-4 7-23,-4 4-26,-3 4-22,0 0-23</inkml:trace>
  <inkml:trace contextRef="#ctx0" brushRef="#br0" timeOffset="18">6056 6952 353,'4'2'33,"-3"-2"-46,1 0 8,1-1 25,5-13-8,4-7-7,3-7-3,0-3 0,1 0 1,-6 1 8,-6 3 11,-4 0-3,0 1-3,-1 4 3,-10 3 15,-3 7-17,-1 4-1,-4 4-3,-2 4-1,2 0-9,-2 8-2,0 8-2,3 7 1,-1 6 0,8 3 0,6 5 2,5 0-2,2-1 1,14-4 0,6-4-1,9-7 1,0-6 0,3-7 3,5-5-1,-2-3-2,1-8-3,-3-8-7,-5-3-23,-3-2-49,-7-3-72,-2 0-69</inkml:trace>
  <inkml:trace contextRef="#ctx0" brushRef="#br0" timeOffset="19">6449 6446 331,'6'-22'55,"-1"5"-55,-5 4 2,0 3 73,0-1-14,-2 4-29,-7 2-19,-2 2 1,-1 0-8,-3 3-1,-2 0-1,0 0-3,-2 9 1,-1 6-3,-1 8 0,2 5 0,6 2-2,3-1-2,10-4 0,0-7-3,11-5 3,4-2-1,6-5-1,4-4 4,2-2 1,6-4 2,3-11-1,0 2 0,-1 0 1,-3 4-1,-4 6 1,-3 3-1,-5 0 2,-2 6 1,-4 6 3,-1 3 1,-5 3 3,-6 1 9,-2-1-2,0 2-2,-10-2-3,-9 1-5,-5-1-3,-2-4-3,-1-2-4,0-6-16,3-5-39,-1-1-62,0-7-147</inkml:trace>
  <inkml:trace contextRef="#ctx0" brushRef="#br0" timeOffset="20">6342 6046 505,'-20'-2'13,"1"-6"-6,9 5 23,8 3 4,2 0-27,0 0-11,0 0-4,12 5 18,14 12 13,14 12-1,12 10 1,6 7-5,3-1-4,3 2-9,-7-4-4,-2-2-1,-8-5 0,-11-7 0,-7-7-1,-13-6 1,-3-7-1,-9-4-6,-3-4-10,-1-1-16,0 0-14,0 0-58,-9-8-83,-5-5-55</inkml:trace>
  <inkml:trace contextRef="#ctx0" brushRef="#br0" timeOffset="21">6540 6295 37,'-26'-2'384,"4"-1"-369,3-3-6,12 2 25,6-4-25,1-6-6,13-8 1,13-7 5,9-4 15,4-1 9,-3 7 1,-7 5-5,-13 9-1,-7 7 5,-8 5-3,-1 1-8,0 0-6,0 0-9,0 0-5,0 0-1,0 0-3,0 0-6,0 0-35,0 0-83,7 0-132</inkml:trace>
</inkml:ink>
</file>

<file path=ppt/ink/ink12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v"/>
        </inkml:traceFormat>
        <inkml:channelProperties>
          <inkml:channelProperty channel="X" name="resolution" value="5654.35693" units="1/cm"/>
          <inkml:channelProperty channel="Y" name="resolution" value="9046.65918" units="1/cm"/>
          <inkml:channelProperty channel="F" name="resolution" value="2.82441E-6" units="1/dev"/>
        </inkml:channelProperties>
      </inkml:inkSource>
      <inkml:timestamp xml:id="ts0" timeString="2014-09-05T04:30:47.219"/>
    </inkml:context>
    <inkml:brush xml:id="br0">
      <inkml:brushProperty name="width" value="0.07938" units="cm"/>
      <inkml:brushProperty name="height" value="0.07938" units="cm"/>
      <inkml:brushProperty name="color" value="#3399FF"/>
    </inkml:brush>
  </inkml:definitions>
  <inkml:trace contextRef="#ctx0" brushRef="#br0">9038 15501 140,'-5'-4'26,"-1"8"-12,3-4 13,-2-4-6,5 4-16,-3 0-4,6 0 0,-3 0 0,5 0 2,-5 4 3,0-4 8,0-4 2,0 4-1,0 4-1,-5-4-2,10 0-2,-5 0-4,0 0-2,0 0 0,0 0-1,3 0 1,-6 0 1,3 0 2,0 0 0,3 0-1,-6-4-1,3 8 0,0-8-3,0 4 0,0-3-1,0 3 0,0-4 1,0 4-1,0 0 0,-5 0 1,10 0-1,-5 0 1,0 0 0,3-2 1,-3 2 1,0 0 0,3-4 1,-3 1 1,8 0 0,-5-1 1,1 1-2,-8 3 0,8 0-1,-4 0 0,-4 0 1,4 0 0,0 0 0,4-4 0,-4 4 1,0 4-1,0-8-1,0 4-1,-4 4 0,4-4-2,0-4 1,4 4 0,-4 0-2,-4 0 2,4 0-1,0 0 0,0 0 0,0 0 0,4-2 0,-4 4-1,-4-2 0,4 0 0,4-2 0,-8 4 0,4-4 0,0 4 1,0-4-1,4 2 1,-8 0-1,4 0 0,0-4 0,4 1 0,-1 0 0,5-4 0,-2-3 1,2 1-2,-5-1 2,4-1-1,1 1-1,-2 1 2,5-1-2,-4 4 1,1-1-1,1-3 2,-1 7-1,4-4 0,-3-2-1,-1-1 1,-1 7-1,1-5 1,-2 2-1,0 3 2,-1 3-1,1-3 0,2 0 0,-1-1 0,1 4 0,-2-3 0,5 0 0,-4-1 0,1 1 0,-2 0 0,1-4 0,1 7-1,-5 0 0,5 0 1,-2 0 1,5 0 0,-1 0 0,4 4-1,1-8 0,-1 4 1,-3 4 0,4-4 0,-1 0 4,-1 0-5,9 3 1,39 10-1,-51-16 1,4 3-1,-3 0 2,4 3-1,5-3-1,3 0 1,-10 3 0,6-3-1,-10 0 1,6 4-1,-4-4 1,0 0-2,-1 0 2,1 0-1,0 0 0,-4 0 0,4 0-1,-2 0 1,2 3 1,1-3-1,2 3 1,-4-3-1,1 3 0,3-3 1,1 4 1,-1-8-2,0 4 1,4-3 0,0 0-1,-4 3 0,0 3 0,4-3 1,-4 0-1,4 0 0,-4 0-1,4-3 2,-1 3-1,1 0 0,3 0 0,-2-3 0,2 3 0,-4-4 1,1 4-2,0-3 2,-4 3-2,0-3 2,-2 3-1,2 0-1,0-4 2,1 1-1,-2 3 0,1 0 1,0-6-2,-3 6 2,-4 0-1,4-4 0,-3-2 1,2 6 1,1-7-1,-5 4 1,5-4 0,-4 1 0,4-1-1,3 1 0,1-1-1,-1-6 0,-3 6 0,-1-2 0,-2 2 0,-2 0 0,2 1 1,2-4-1,-2-3 1,2 0-1,-2 3 1,-2 3-1,-1 1 0,-5-1 1,3 4 0,0-4 0,-3 1 0,3-1 0,1 4 0,0-4 0,-1 4 0,-3 0-1,0 3 1,0-3-1,0 3 0,0 0 0,0 0 1,0 0-1,0 0 0,0 0 0,0-4-1,0 4 1,0 4 0,4-4 0,-4 0-1,0 3-1,0 0 0,0-3 0,0 3 1,0 1 0,0-1 2,0-3-1,-4 3-1,4 1 1,-3-1 0,3 3 0,-4 1 0,4 3 1,0-4-1,0 1-1,4 3 1,-1-7-1,1 0 1,-1 4 0,2-1 1,-2 1-1,0 0 0,0-4 0,-3 3 0,3-6 0,-3 0-1,5 4 0,-2-4 0,-3 3 1,7-3-1,-2 7 1,1-1 0,-3-3 0,5 1 0,-5 2-1,1-2 0,-1-1 1,5 3 0,-5-2-1,8-1 1,-4 0 1,1-3-1,-2 4 0,2-4 0,-2 3 0,6 0 1,2 0-1,-4 1 1,4-1-1,-3 0 0,0-3 1,2 3-1,2-3 0,2 0 0,-2 0 1,4 4-1,-2-4 0,1 0 1,-4-4-1,4 8 0,-1-4 1,1-4-1,0 1 1,-1 3-1,1-3 0,1-4 1,-1 4-1,2 3 0,-2 0 1,-4 0-1,4-3 0,-4 6 0,1-3 0,-1-3 0,4 0 0,2 3 0,3 0 1,-6-4-1,7 4 0,-1-3 1,1 3-1,5-3 0,-1-1 0,4 1 0,-3 0 0,-5-7 1,2 10-1,-6-3 0,0-1 1,-3 1 0,-2 0-1,-3 0 0,3-1 0,-1 1 0,-3 0 0,4 3 0,-9-4 0,2 4 0,2-3 0,-2 6 0,3-3 0,-5-3 0,9 3 0,-4 0 0,3 0 0,-4 0-1,1-3 1,0 3-1,-1 0 0,1 0 1,0 3-1,2 0 0,-2 1 0,0-1 1,1 0-1,0 4 1,0-1 0,-1 1-1,-2 0 1,-1 2 1,-1-2-1,-2 0 2,-2 2-1,3 1 0,2 0 0,-5 0 0,0 3-1,5 3 0,-1-2 1,-4 1 0,5 2-1,-2 0 0,-2-1 1,0-3 0,0 0-1,-1 1 0,-3-5 0,0 1 0,3 0 0,2-1 0,-2 2 1,-3-5-1,3 0 2,0-2 0,1-1 1,-4-3 0,0-3-1,0 3 0,0 0-1,0-4 0,0 4 0,0 0-6,-4 0-20,-2-2-82,-2-5-256</inkml:trace>
  <inkml:trace contextRef="#ctx0" brushRef="#br0" timeOffset="2738.1565">10026 14586 108,'-6'6'23,"3"-2"-2,-2-2 5,5 2-8,0-4-11,5 0-1,-5 4 8,0-4-1,0 0-2,0-4 2,0 4 3,0 0-4,0 0-2,-5 0-1,5 0 0,0 0 1,0 4-1,0-4 0,0 0 1,0 0-1,0 3-2,0-6 2,0 3-2,0 3 2,0-3-1,-3 0 0,3 0-1,0 0 0,0 3 2,0-3-1,-4 0-2,1 0-1,0 3 0,-5-6 0,2 6-4,-2 1-1,-2-2 1,2 2-1,-3-1 0,5 1 1,-2 2-1,-2-2 1,2 2 0,-2 1 1,-1-1-1,5-2 0,-5 2-1,7 1 0,-4-1 0,2 0 0,3 5 0,-2-5 0,2 1-1,3-7 1,0 3 0,0 0 0,0-3-1,0 0 1,0 0-1,3 0-1,-3 0 0,5-3 1,-2 3 1,0 0 1,4 3 1,4-3-1,0 4 1,7-2-1,-1 5 0,1-3 0,-1-1-1,6 4 2,-3-1-1,-2 1 0,3 3 0,-2-1-1,-5 1 0,-1-4 1,2 5-1,-4-1 0,0-1 0,-5-3 1,2 4-1,-1-3 1,-4-3 0,-3 2 0,0-3-1,0 0 2,0 0 1,-3 1 0,3 2 0,-3 1 0,-1 3 0,0-4 2,-6 1-2,-1 9-1,-4-3 3,-5 1-2,-6-1-1,2 4 0,-5-8 0,1-3 0,-4 2-1,0-2 1,0-3 0,3-6 1,3-1-1,5 2-1,1-6 0,5-5 0,1 3-2,7 4 2,-4-3-1,8-2 0,-2 1-1,2 4 0,3-1-1,0 1 1,0-1 0,0 4 0,3 0 0,-3-1-1,0 4-2,0 0-6,5 0-11,-10 0-15,5 4-20,5-4-16,-2 3-19,4 0-58</inkml:trace>
  <inkml:trace contextRef="#ctx0" brushRef="#br0" timeOffset="4755.2719">10287 14658 97,'0'0'31,"3"0"2,-3-3-8,0 3-11,0 3-4,0-6 4,0 3-1,3 0-1,-3 0 3,0 3 0,0-3 0,0 0 0,0 0-1,0 3-2,0-6-2,0 6-2,5-3-2,-5 0 0,0 0 2,3 0-2,-3 4-1,0-4-1,3 2-1,-3-2-2,0 4 0,4-1-1,-4 1 3,3 2 1,2 4-2,-2 3-1,3 0 2,2 4 0,-1 2-1,1-3-1,-2 1 0,2 0-1,2-1 0,1-3 1,-5-3-1,5-1 2,-3 1-2,2-3 1,-2-1-2,-2-2 1,-2-1 0,0 3 0,3-9 0,-4 3 0,0 3 0,5-3 1,-5-3-1,1 3 0,0 0 0,0 3 0,-4-3 1,3 0-2,-3 4 1,0-4 0,3 0 0,2-4-1,1 8 1,5-8-1,-1 4 1,1-3 0,0 3-1,-4 0 1,4-6-1,-5 2-1,5 2 3,-4-6-1,1 2 0,-2-1 0,5 1 0,-4-1-1,1-5 2,-2 1-2,-1 5 1,1-4 1,-2-3 0,-1 3 0,2-3 0,-5 0 0,0 0 0,0-1 0,0 5 0,0-5 0,-5 5-1,5-1 0,-3 4 0,3-5 1,0 5-1,0 0 0,0 2 1,0 4-1,0-3 1,0-1-1,0 8 1,0-4 0,0-4 0,0 4 0,0 4 0,0-4 0,0 0 1,0 0 0,0 0 1,0 0 1,0-4 0,-4 2 2,4 2 1,0 0 1,0 0-4,0 0-1,0 2 0,0 2-1,0-4 1,0 3-2,0-3 3,0 4-2,0-8 0,0 4 0,0 0 0,0 4 0,0-8-2,0 8 1,0-4 0,0 0-1,0 0 1,0 0-1,0 3 0,0-3 1,0 0 0,0 0-1,0 0 1,0 0-1,4 0 0,-4 0-1,0 0 1,0 0-1,0 0 0,3 0 0,-3 0-1,0 0 1,0 3-1,5-3 1,-5 4 0,0-2 0,3 2 1,0 3 0,5 5 0,-5 1 1,4 1-2,1-1 2,-2 4-1,-3-4 0,2 3 1,1-7-1,-6 8 0,4-3 0,0-8 1,0 3-1,-4 5 0,3-7 0,0-5 0,-3 5 0,3-4-1,-3 0 1,5-3 0,-5 0 0,3 4 0,-3 0 0,0-4 0,3 2 1,-3 2-1,0-1 0,4-3-1,-4 0 1,4 3 0,-4 0-1,4-3 1,-4-3 0,3 6 0,-3 1 0,3-4 1,0 4-1,2-4 0,-5 2 0,3-2 0,-3 0 1,0 0-1,0 4 2,0-8-3,0 4-2,-3 0-11,-2 0-30,2-6-27,0-1-47</inkml:trace>
  <inkml:trace contextRef="#ctx0" brushRef="#br0" timeOffset="5850.3346">10882 14661 103,'-5'4'22,"5"-4"7,0 2 1,0-2-14,0 0-8,0 0 4,0 0 5,0-2-5,0 4-2,0-2 2,0 0 2,0 0-5,0 4 0,0-4 1,0 0 2,0 0-1,0 3-1,0-3 1,0 0-2,0 4-1,0-2 0,0-2 0,0 0 1,0 0 1,0 4-3,0-4 1,0 0-2,0 0 2,5 4 1,-5-4 0,0 2-1,3-4-3,0 4-2,-3-4-2,3-2 0,2 0-3,-5 2 0,3-2 0,-3 4 2,3-3 0,1 3 3,7-4 2,0 2-1,7-2 2,2 1-2,6-4-1,-2-2 1,5-1-2,-4-3 1,-1 3-2,5-3 0,-8 3-1,-4 3-1,-2 4 2,-1 0-2,-6-1 2,-1 4-1,-4 0-1,5-3 1,-2 3 0,-1 0-1,-2 0 1,0 0 1,-3 3-1,0-3 0,0 4 1,0-4-1,0 0 0,0-4 1,0 4-1,0 0-1,0 0 1,0 0-2,0 0-2,0 0-12,0-3-38,-3 3-38,-5 0-21</inkml:trace>
  <inkml:trace contextRef="#ctx0" brushRef="#br0" timeOffset="6854.392">11048 14674 71,'0'0'16,"0"0"-6,0 0 6,0 4 6,3-8-3,-3 4-6,-3 4-3,6-2 0,-3-4-1,0 4 1,0-2 4,0 4 0,0-8-2,0 4 0,0 4 2,0-4 2,5 0 0,-5 0 1,0 0-3,0 0-3,0 0-1,0 0-2,0 0 1,0 0-1,0 0 1,0 0-1,0 0 0,0 4-1,3-8 0,-3 4-1,0 4-2,0-4 0,3 0-2,-3 0-1,0 2 0,3 2-1,-3-4 1,5 7 1,-5-1 3,3 1 0,-3-1-1,4 4 0,2 0-1,-1 3 1,1-3-2,-3 3 1,5 4-1,-4 2-1,4-6 0,-2 0-1,-3 3 1,0 1 0,5-7-1,-4-1 1,-1 5-1,2-8 1,-2 1 0,0-1 0,-3 1-1,0-1 1,3-2-1,-3-1 0,0 0 1,0 4-1,3-7 1,-3-3 0,0 6 0,0-3 1,0-3-1,0 3 1,-3 0-1,3 0 0,3-4 0,-3 1 0,0 3 0,-3 0 0,6-3-1,-3 3-3,-3 0-6,3-4-20,-3 2-34,0-2-46</inkml:trace>
</inkml:ink>
</file>

<file path=ppt/ink/ink124.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255" units="dev"/>
        </inkml:traceFormat>
        <inkml:channelProperties>
          <inkml:channelProperty channel="X" name="resolution" value="3971.75732" units="1/in"/>
          <inkml:channelProperty channel="Y" name="resolution" value="5295.24854" units="1/in"/>
          <inkml:channelProperty channel="F" name="resolution" value="0" units="1/dev"/>
        </inkml:channelProperties>
      </inkml:inkSource>
      <inkml:timestamp xml:id="ts0" timeString="2011-09-08T08:33:03.415"/>
    </inkml:context>
    <inkml:brush xml:id="br0">
      <inkml:brushProperty name="width" value="0.10583" units="cm"/>
      <inkml:brushProperty name="height" value="0.05292" units="cm"/>
      <inkml:brushProperty name="color" value="#D8D8D8"/>
      <inkml:brushProperty name="fitToCurve" value="1"/>
    </inkml:brush>
  </inkml:definitions>
  <inkml:trace contextRef="#ctx0" brushRef="#br0">6 200 13,'0'0'17,"-12"0"-3,12 0 0,0 0-1,0 0-3,0 0 1,0 0-4,0 0 1,19-6 0,-10 1-2,7 2 2,2-3-4,2 3 0,1-2-1,3 2 0,-4-1-1,4 4 0,-5-6-1,0 6 0,-3 0 0,-1-3-1,-5 3-1,-10 0 0,15 0-2,-15 0-2,0 0-3,0 0-7,9 0-7,-9 0-10,0 0-7</inkml:trace>
  <inkml:trace contextRef="#ctx0" brushRef="#br0" timeOffset="428">396 169 19,'10'-3'22,"-10"3"-1,15 0-6,-5 6 0,-10-6-3,21 7-3,-11-7-3,5 8 2,-3-4-4,1 0-1,0-4-1,1 5 0,-2-5-1,1 0-2,-2 0 0,-2 0-2,2-3-3,-11 3-8,13-7-8,-13 7-13,9-8-3</inkml:trace>
  <inkml:trace contextRef="#ctx0" brushRef="#br0" timeOffset="721">698 147 22,'12'3'22,"5"2"-1,-3-2-7,0-3-2,2 6-5,0-6-2,1 4-3,-1-4-2,0 3-4,0 0-3,-2-3-6,-1 0-7,2 4-13</inkml:trace>
  <inkml:trace contextRef="#ctx0" brushRef="#br0" timeOffset="962">1012 207 3,'20'6'32,"-2"-6"-7,-4 0-6,0 0-3,1 0-6,-5-3-2,5-1-3,-4-1-2,3 0-2,-3 0-4,-11 5-5,18-14-12,-8 10-13,-10 4-2</inkml:trace>
  <inkml:trace contextRef="#ctx0" brushRef="#br0" timeOffset="1300">944-2 6,'-10'4'34,"10"-4"1,0 0-11,0 0-7,0 0-2,0 0-7,17 10 0,-2-4-2,-2-1-1,9 6-1,-1-2 0,3 3-2,-1 2 1,2 2-1,-1 0-1,-1 0 0,1-2 0,-5 1 0,-1-2-1,-2-3 0,-1-2 1,-4-2-1,0 0 0,-11-6 2,11 6-1,-11-6-1,0 0 1,0 11 0,0-11-1,-11 15 1,0-2-1,-2 1 1,-5 7-1,-1 1 0,-1 6 0,-4 0 1,0 3-2,1-1 2,2-3-1,4 0 0,2-6 0,3-6-1,3-3-2,9-12-3,-4 10-10,4-10-25,0-15 2,6 1-3</inkml:trace>
</inkml:ink>
</file>

<file path=ppt/ink/ink125.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255" units="dev"/>
        </inkml:traceFormat>
        <inkml:channelProperties>
          <inkml:channelProperty channel="X" name="resolution" value="3971.75732" units="1/in"/>
          <inkml:channelProperty channel="Y" name="resolution" value="5295.24854" units="1/in"/>
          <inkml:channelProperty channel="F" name="resolution" value="0" units="1/dev"/>
        </inkml:channelProperties>
      </inkml:inkSource>
      <inkml:timestamp xml:id="ts0" timeString="2011-09-08T08:32:56.578"/>
    </inkml:context>
    <inkml:brush xml:id="br0">
      <inkml:brushProperty name="width" value="0.10583" units="cm"/>
      <inkml:brushProperty name="height" value="0.05292" units="cm"/>
      <inkml:brushProperty name="color" value="#D8D8D8"/>
      <inkml:brushProperty name="fitToCurve" value="1"/>
    </inkml:brush>
  </inkml:definitions>
  <inkml:trace contextRef="#ctx0" brushRef="#br0">30 118 8,'-9'0'11,"9"0"3,-13 4-5,13-4 2,0 0-1,0 0-1,-11 0-1,11 0-1,0 0 0,0 0-1,0 0 0,0 0-1,0 0 0,0 0 0,0 0-1,11-8 0,-11 8 0,20-3-2,-5-1 1,3 4-2,-1-4 1,3 4-1,-2 4 0,2-4 1,-4 5 0,-1-5-1,-1 7-1,-14-7 1,14 7-3,-14-7-2,0 0-1,0 0-3,10 8-11,-10-8-13,0 0-5,0 0-1</inkml:trace>
  <inkml:trace contextRef="#ctx0" brushRef="#br0" timeOffset="548">308 178 8,'0'0'23,"0"0"-3,0 0-2,0 0-3,0 0-3,0 0-1,0 0-3,0 0-1,15 9 1,-15-9-3,15 7-2,-15-7 0,19 3-1,-9-3 2,2 0-2,-2 0-1,2 0 0,-2 0 0,-1-3-1,-9 3 1,15-4-1,-15 4 1,9 0-1,-9 0 0,0 0-1,0 0-2,0 0-4,0 0-1,0 0-6,0 0-7,0 0-6,0 0-10,0 0 1</inkml:trace>
  <inkml:trace contextRef="#ctx0" brushRef="#br0" timeOffset="963">542 199 1,'8'0'23,"-8"0"1,13 5-4,-3-3-5,-10-2-4,15 3-4,-15-3-1,12 0-3,-12 0-1,0 0-1,10 5-2,-10-5-5,0 0-5,0 0-13,0 0-9,9 0 1</inkml:trace>
  <inkml:trace contextRef="#ctx0" brushRef="#br0" timeOffset="1345">484-2 1,'-9'0'27,"9"0"-4,0 0-2,0 0-5,-7 8-1,7-8-5,-3 11 1,3-11-4,0 15-1,0-15-1,7 18 1,-1-8-3,3 3 0,2 3-1,4 1 0,0 0-1,3 0 0,1 0 1,-1-1-2,0-2 1,0 0 0,-2-4 0,-1-1-1,-2-4 0,-2 2 0,1-3 0,-3 0 0,-9-4 0,14 5 1,-14-5-1,9 4 0,-9-4 1,0 0-1,0 0 1,0 13 0,0-13-1,-6 14 1,-1-3-1,-1 4 1,-2 5-1,0 1 1,-3 5-1,2-1 0,-1 1 0,3-4 1,-1 0-1,3-4 0,0-2 0,3-5 0,4-11 0,-7 12-1,7-12-1,0 0-2,0 0-5,0 0-18,0 0-11,0-10-2,0 0-2</inkml:trace>
</inkml:ink>
</file>

<file path=ppt/ink/ink126.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255" units="dev"/>
        </inkml:traceFormat>
        <inkml:channelProperties>
          <inkml:channelProperty channel="X" name="resolution" value="3971.75732" units="1/in"/>
          <inkml:channelProperty channel="Y" name="resolution" value="5295.24854" units="1/in"/>
          <inkml:channelProperty channel="F" name="resolution" value="0" units="1/dev"/>
        </inkml:channelProperties>
      </inkml:inkSource>
      <inkml:timestamp xml:id="ts0" timeString="2011-09-08T08:32:59.608"/>
    </inkml:context>
    <inkml:brush xml:id="br0">
      <inkml:brushProperty name="width" value="0.10583" units="cm"/>
      <inkml:brushProperty name="height" value="0.05292" units="cm"/>
      <inkml:brushProperty name="color" value="#D8D8D8"/>
      <inkml:brushProperty name="fitToCurve" value="1"/>
    </inkml:brush>
  </inkml:definitions>
  <inkml:trace contextRef="#ctx0" brushRef="#br0">153 20 26,'0'-14'26,"0"14"-5,0 0-1,0-11-6,0 11-2,0 0-1,0 11-4,0-11-2,0 16 1,0-4-2,0 4-2,0 0-1,0 4 0,3 0 0,-3 0-1,0-1 1,0-1-2,3-3-1,-3-1-1,0-1-4,0-13-6,0 13-13,0-13-10,0 0-1</inkml:trace>
  <inkml:trace contextRef="#ctx0" brushRef="#br0" timeOffset="354">180 358 6,'0'13'33,"0"-13"-6,0 15-3,0-6-7,0-9-3,0 19-3,0-19-3,3 20 0,-3-10-3,0 3-2,0-1 0,5 2-1,-5 0-1,0 2 0,0 0 0,0-1-2,0 0-2,-4-3-2,4 2-3,0-14-9,0 17-12,0-17-6,-4 10-3</inkml:trace>
  <inkml:trace contextRef="#ctx0" brushRef="#br0" timeOffset="639">175 684 9,'-5'22'32,"1"-11"-5,4 2-5,-3 3-7,-1 0-3,4 1-1,-4-1-4,4 4-1,0-5 1,0 2-5,0-1 1,4 0-2,-4-4 1,3 3-1,-3-5 0,0 1-2,0-2 0,0-9-3,3 12-7,-3-12-9,0 0-16,0 0-2,0 0 0</inkml:trace>
  <inkml:trace contextRef="#ctx0" brushRef="#br0" timeOffset="1039">-3 819 18,'-7'-9'35,"7"9"-8,0 0-6,0 0-3,0 0-4,0 0-5,9 14 0,-5-2-4,7 7-1,-2 0 0,7 6-2,-3-1 1,4 4-1,-2-4 0,1 1 0,-2-2-1,1-2 0,-3-2-1,-1-3 1,-1-4-1,-10-12 2,17 13-1,-17-13 0,18-4 0,-7-5 0,1-7 1,3-4-1,4-6 1,3-2-1,0-3 0,3-3 0,1 0 0,0 3 0,-4 3-2,1 6 2,-7 4-1,-1 3 0,-5 5-1,-10 10 0,14-9-4,-14 9-8,0 0-24,0 0-5,-5-13 0,5 13-2</inkml:trace>
</inkml:ink>
</file>

<file path=ppt/ink/ink12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v"/>
        </inkml:traceFormat>
        <inkml:channelProperties>
          <inkml:channelProperty channel="X" name="resolution" value="5654.35693" units="1/cm"/>
          <inkml:channelProperty channel="Y" name="resolution" value="9046.65918" units="1/cm"/>
          <inkml:channelProperty channel="F" name="resolution" value="2.82441E-6" units="1/dev"/>
        </inkml:channelProperties>
      </inkml:inkSource>
      <inkml:timestamp xml:id="ts0" timeString="2013-09-05T05:18:13.571"/>
    </inkml:context>
    <inkml:brush xml:id="br0">
      <inkml:brushProperty name="width" value="0.05292" units="cm"/>
      <inkml:brushProperty name="height" value="0.05292" units="cm"/>
      <inkml:brushProperty name="color" value="#FF3399"/>
    </inkml:brush>
  </inkml:definitions>
  <inkml:trace contextRef="#ctx0" brushRef="#br0">5040 10218 126,'-1'2'49,"-2"-1"-42,2 0 13,1-1 18,0 0-16,0 0-9,0 0-3,0 0 4,0 0-4,0 0-8,0 0 0,4 0 8,10-1 0,6-6-6,7-5 3,4-1-4,0-1 2,4-2-2,-5 0 5,2 0-7,-8 0 3,-6 3 1,-3-1 3,-4 4 8,-7 1-1,-2 0-5,-2 2 8,0-2 0,-12 1-11,0-2-4,-4 4-2,-4 1 3,-2 2-3,-2 3-1,-2 0-4,-3 3 3,-4 8 1,-1 7-2,-1 6 1,0 6 1,0 4-1,4 3 1,8-3-1,5 0-3,13-5 1,5-4 4,4-2 4,15-1 0,9-1 0,6-6 0,3-2 0,8-9-2,0-1 1,-2-3-3,-4 0 1,-2-4 0,-10-2-2,-5-1-7,-6 3-5,-4 2-4,-7 0-5,1-1-7,-2 0-18,3 0-25,3-1-5,4-2-23</inkml:trace>
  <inkml:trace contextRef="#ctx0" brushRef="#br0" timeOffset="1">5559 10146 136,'0'-3'58,"0"-2"-24,-2-1 10,-1 1 1,3 2-9,0 0-18,0 1-11,0-2-6,0-1-1,11 0 2,3 0-3,5 2 1,1 3 0,5 0 4,-1 2-1,3 9 3,-4 3 2,0 3-1,-1 3-5,-7-1-1,-8 0 1,-5 0 2,-2 0-1,-8 0 2,-15 2-1,-3-3-2,-2-1 3,2-5 2,6-5-4,7-2 4,4-5 6,7 0 0,2 0 5,0 0-12,0-3-13,0-8-2,0-4 6,11-6-1,5-1-1,1-4 0,5 2 2,0-2 0,2-1 2,4 1 0,-2 0 1,-1 1 0,-4 4 1,-6 7-1,-7 4 1,-4 5 3,-4 3 2,0 2 0,0 0-2,0 0-7,0 2-1,-9 12 3,-7 8 2,-4 9-1,5 4 0,7-2 1,6-3 0,2-2 0,9-3 0,7-3 1,7-4-4,2-2-2,3-5-13,3-4-17,2-5-51,0-2-41,1-6-67</inkml:trace>
  <inkml:trace contextRef="#ctx0" brushRef="#br0" timeOffset="2">6193 10065 283,'0'-4'39,"0"-4"-41,0 6 1,0 1 9,0 1-3,0 0-9,0 4 23,5 11 26,6 7-20,1 8-7,0 6 0,2 6-7,0 6-5,-2 5 0,0 4-4,-4 0-2,-3-4 0,-1-5 1,-3-8-2,1-10 3,0-7-2,-2-8 0,0-6 5,0-4 7,0-5 8,0 0 15,0 0 1,0-6-37,-9-8-3,-4-12-4,-2-11-3,4-15 0,3-6-3,2-8 1,4-1 5,2 5 5,0 7 3,2 8 0,9 10 0,2 7-1,5 6-3,2 7-1,8 2 2,2 6 0,3 6-3,0 3 1,-5 11 3,-4 15 4,-6 7 0,-9 6 0,-9 5 2,-2-2 0,-17 0 0,-10-7 1,-3-4-1,1-7 1,-1-6 0,7-7 0,8-7-2,1-4-11,6 0-60,4-11-83,6-12-114</inkml:trace>
  <inkml:trace contextRef="#ctx0" brushRef="#br0" timeOffset="3">6686 10172 317,'-1'0'11,"-2"3"-56,2-3 32,1 0 17,0 0 2,12 0 5,10 0 3,7 0-7,6-5-3,2-4-2,-1-1 3,-2 0-4,-7-2 1,-4-2 10,-7 1 2,-5-3-6,-2 0 7,-3 0 7,-3 1-3,-3 0 8,0 3-3,-4 0 2,-8 5-12,-3 0-7,-4 3-6,-3 3 1,-5 1-2,-4 5-2,-3 11 3,-1 7-1,4 8 1,4 0 2,9 4 0,9-3 2,8-3 1,1-2-2,9-5-5,11-3 0,5-3-5,6-5-14,5-5-26,8-5-46,4-1-69</inkml:trace>
  <inkml:trace contextRef="#ctx0" brushRef="#br0" timeOffset="4">7390 10052 269,'0'-10'15,"0"0"-16,-7 3 16,3 2 55,-4 1-29,2 2-24,-3 2-8,-4 0-8,-4 0 2,-1 4 4,-5 6 3,1 6 1,1 4 0,2 3 1,4 3 5,4 4-6,7-3 2,4-1-5,0-2-4,3-2-3,11-4-2,7-4 1,2-4-3,7-3-2,1-6-8,4-1-16,-2-2-30,-2-9-56,0-2-60</inkml:trace>
  <inkml:trace contextRef="#ctx0" brushRef="#br0" timeOffset="5">7623 9816 229,'-18'-14'99,"10"3"-94,2 5-6,4 4 18,2 2 9,0 0-25,0 0-9,0 3 15,2 13 23,8 14 13,-1 12-13,1 8-10,-5 5-6,-2 1-8,-1-5-2,1-3-3,0-10 0,-1-6 0,0-6 0,0-4-1,1-6 0,-1-4-1,-1-5-6,1-3-26,-1-2-50,3-2-66,5 0-47</inkml:trace>
  <inkml:trace contextRef="#ctx0" brushRef="#br0" timeOffset="6">7657 9990 416,'-19'-10'16,"6"2"-11,6 2 21,4 4 20,3 1-33,0 0-19,0 1-17,9-1 18,9-1-3,11-1-22,8-1-74,4-1-122</inkml:trace>
  <inkml:trace contextRef="#ctx0" brushRef="#br0" timeOffset="7">8011 10172 278,'-5'6'2,"1"-6"-20,3 0 43,1 0-8,0-3-16,8-4-3,9-3 1,5-1 0,2-3-2,4-1 4,-5-1 2,0-2-1,-3 2 9,-3-1 4,-4 0 2,-7 0-1,-2 0 12,-2 4-1,-2 1-4,0 2 13,-2 2-14,-8 2-10,-3 2-10,-7 2-2,-3 2 0,-4 3 2,-2 10-1,4 5 3,0 6 0,3 4 5,8 2 0,6 2-1,3-2-5,5-2 0,0-4-1,0-4-1,7-3-1,3-4-2,4-3-4,3-3-11,6-5-16,8-2-25,12 0-38,6-12-56</inkml:trace>
  <inkml:trace contextRef="#ctx0" brushRef="#br0" timeOffset="8">8741 9989 248,'6'-3'35,"-1"-11"-34,-5 10 18,0-1 51,0 1-18,0 0-19,0 1-6,-1 1-11,-4 0-8,-3 1 0,-2 0 0,-9 1-8,-3 0 0,-8 8 1,-1 5-1,0 5 2,-1 3 1,6 3 2,2 2-4,7 0 0,7-2 0,2 0 0,8-4-4,0-3-8,0-2 1,13-3 1,2-5-7,4 0 8,3-5 6,1-2 2,1 0 0,1-9 3,0-3-1,0-4 3,-1-4 2,-1-4-3,0-4-2,0-5 2,-4-6-2,-2-4 1,-3-4 2,-8 0 2,-2-1 5,-1 2-4,0 5 3,-2 7 11,-1 4-2,0 8-3,0 7 4,-3 6-7,0 3-3,-1 5-10,3 1-2,1 0-2,-3 0-5,-2 4 5,-9 19 1,-3 12 2,-1 14-1,1 7 1,6 2 0,7 0 0,4-4 0,0-4-1,8-6-3,8-8-2,5-8-2,0-8 2,3-7-2,4-5 8,0-6 2,8-2 1,6-7-1,0-7 0,-6 0 2,-10 1 8,-12 6 9,-7 3 6,-6 3-7,-1 1-8,0 0-7,0 0-6,0 0 1,0 0-4,0 0-21,0 0-96,-1 0-284</inkml:trace>
</inkml:ink>
</file>

<file path=ppt/ink/ink12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v"/>
        </inkml:traceFormat>
        <inkml:channelProperties>
          <inkml:channelProperty channel="X" name="resolution" value="5654.35693" units="1/cm"/>
          <inkml:channelProperty channel="Y" name="resolution" value="9046.65918" units="1/cm"/>
          <inkml:channelProperty channel="F" name="resolution" value="2.82441E-6" units="1/dev"/>
        </inkml:channelProperties>
      </inkml:inkSource>
      <inkml:timestamp xml:id="ts0" timeString="2013-09-05T05:18:13.595"/>
    </inkml:context>
    <inkml:brush xml:id="br0">
      <inkml:brushProperty name="width" value="0.05292" units="cm"/>
      <inkml:brushProperty name="height" value="0.05292" units="cm"/>
      <inkml:brushProperty name="color" value="#9900FF"/>
    </inkml:brush>
  </inkml:definitions>
  <inkml:trace contextRef="#ctx0" brushRef="#br0">5749 11991 166,'4'-13'38,"5"-5"-22,-6 0 36,-3-1 11,0 6-1,-5 0-30,-4 2 4,-2 2 2,-1-1-10,0 4-5,0 2-10,-7 2-10,-1 2-4,-10 1-1,-10 17 0,-6 9-1,4 10 2,3 3-2,9 0 1,12-4 1,11-6-4,7-5-5,0-6 0,14-6 0,3-6 1,3-3 3,1-4 8,7 0 1,1-11 0,7-7 0,5-4-1,-2-3 4,-9-2 0,-5-1 1,-12-3-2,-6 0-1,-7-3 1,0 3 6,0 5 13,0 11-1,-3 7-20,1 7-5,0 1-7,2 0 0,0 13 11,0 10-2,0 10 2,5 6-2,2-1 0,0-1 0,5-7-2,1-4-3,2-4-22,2-8-28,-1-2-44,6-6-29,4-6-53</inkml:trace>
  <inkml:trace contextRef="#ctx0" brushRef="#br0" timeOffset="1">6340 11879 328,'7'-15'25,"-7"3"1,-14 2 39,-1 3-2,-2 2-40,-4 3-11,-1 2-4,-8 0-5,-1 15-1,-8 9 0,-1 9 2,0 7 1,14 2-2,6 0-3,14-5 0,6-4 0,8-4-2,21-6 0,6-4-8,8-6 5,10-7-2,-1-6-14,8-4-44,-2-12-61,-5-4-105</inkml:trace>
  <inkml:trace contextRef="#ctx0" brushRef="#br0" timeOffset="2">6660 11607 429,'0'-20'27,"-2"7"-8,-3 5-3,5 6 9,0 2-19,0 0-8,0 14 20,0 15 14,0 14-7,0 17-9,0 8-11,-1 1-3,1-4-1,0-8 0,1-9-3,9-10 0,0-8-9,0-5-28,0-7-31,1-6-66,-2-5-52</inkml:trace>
  <inkml:trace contextRef="#ctx0" brushRef="#br0" timeOffset="3">6537 11975 422,'-23'-13'19,"5"4"-19,13 4 21,5 2-6,0 1-18,15-4 3,16-2-1,18-3-3,13-1-21,3 2-66,2 2-54</inkml:trace>
  <inkml:trace contextRef="#ctx0" brushRef="#br0" timeOffset="4">7106 11891 344,'-6'0'53,"-10"0"-48,13 0 23,3 0-2,0 0-29,0 0-2,0 9 11,0 8 13,0 8-11,0 2-2,0 0-2,8-2-3,3-5 0,0-4-1,1-1 0,-1-5-2,2-4 2,0-2-2,-1-2 1,-1-2 3,2 0 1,1-3 2,4-9-2,5-4-2,-1-4 0,-1-5 0,0-3 0,-3 0-1,-5 1 6,-3 4 5,-4 3 6,-2 4-2,0 4-7,0 5-2,-3 2-3,1 4-2,-2 1-3,0 0-4,1 1 3,3 9 12,6 7-3,0 5-3,4 5-2,3-1 2,1-2-9,3-4-15,3-1-40,1-5-41,6-5-38,4-5-62</inkml:trace>
  <inkml:trace contextRef="#ctx0" brushRef="#br0" timeOffset="5">8057 11788 311,'3'-26'37,"-3"4"-18,-11 5 49,-4 4 8,2 6-39,1 2-20,-2 2-13,-4 3-5,-3 4 0,-8 11 0,-3 12 2,-4 5 0,6 6-1,6 1-1,7-3 1,10-5-2,4-3-1,3-6-3,0-5-2,8-5-3,4-5-1,1-4 8,5-3 4,4-1 1,2-13-1,3-4 0,-3-4 0,0-5 0,-6-2 1,-3 0 1,-3 4 6,-6 9 5,-5 7-3,-1 5-8,0 4-2,0 0-10,0 4 7,7 9 10,3 9-2,4 5-1,3 0-4,2-1 0,4-5-2,-1-4-2,2-4-10,-4-6-29,3-3-53,1-4-77</inkml:trace>
  <inkml:trace contextRef="#ctx0" brushRef="#br0" timeOffset="6">8492 11466 132,'0'-30'326,"0"13"-292,-7 6-11,2 8 19,3 3-20,-1 0-25,0 6 4,-6 18 14,-2 16 2,-1 16-3,6 10 3,4 8-9,2-2-4,0-2-3,4-6 0,3-13 0,2-11 1,0-12 1,2-7 3,-5-10-2,-2-5 3,-1-4 11,-2-2 3,2 0-5,-1 0-5,-1 0-8,-1 0-5,0-1-40,0-4-173</inkml:trace>
</inkml:ink>
</file>

<file path=ppt/ink/ink12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v"/>
        </inkml:traceFormat>
        <inkml:channelProperties>
          <inkml:channelProperty channel="X" name="resolution" value="5654.35693" units="1/cm"/>
          <inkml:channelProperty channel="Y" name="resolution" value="9046.65918" units="1/cm"/>
          <inkml:channelProperty channel="F" name="resolution" value="2.82441E-6" units="1/dev"/>
        </inkml:channelProperties>
      </inkml:inkSource>
      <inkml:timestamp xml:id="ts0" timeString="2013-09-05T05:18:13.602"/>
    </inkml:context>
    <inkml:brush xml:id="br0">
      <inkml:brushProperty name="width" value="0.05292" units="cm"/>
      <inkml:brushProperty name="height" value="0.05292" units="cm"/>
      <inkml:brushProperty name="color" value="#00FF00"/>
    </inkml:brush>
  </inkml:definitions>
  <inkml:trace contextRef="#ctx0" brushRef="#br0">7185 6271 220,'-2'-9'-3,"-1"-2"21,-1-2 30,-1 3 3,-1 3 2,6 5-14,0 1-18,0 1-10,0 0-5,0 0-1,0 0-4,0 5 14,0 7 9,0 10-5,4 10-10,1 6-2,1 8 3,3 4 0,2 3-7,0 3-1,1 0-1,-2-3 0,1-6 0,0-4-1,0-8 0,-5-9 1,-2-6-1,-4-7-1,0-7 0,0-4-2,0-2-6,0 0-15,0 0-30,0-2-58,0-9-42,0-4-55</inkml:trace>
  <inkml:trace contextRef="#ctx0" brushRef="#br0" timeOffset="1">7133 6634 47,'-17'0'266,"1"-1"-255,5-3 28,5-1 33,3 2-44,3 0-22,0-1-1,8-5 5,12-3-2,9-3 0,10-5-1,3 3-9,1 1 1,-2 5-7,-3 0-31,-2 3-95,-1 5-59</inkml:trace>
  <inkml:trace contextRef="#ctx0" brushRef="#br0" timeOffset="2">7579 6676 214,'2'0'28,"8"1"-36,-3-1 14,4 0 34,4-5-7,6-7-13,5-1-4,5-6-5,1 2 0,-2-2 1,-1 3-1,-5 0 4,-4 2 5,-5 0 4,-6 1 7,-6 1 2,-3 1-9,0 1-12,-1 2 2,-10-1 3,-5 2-2,-3 1-3,-5 5-8,-2 1-2,-1 0 1,-2 0-2,0 12 1,5 4-3,-2 5 0,6 8 1,-1 3-2,8 5 1,6 1-1,6-5 1,1-5-2,17-7 2,8-1-1,10-8 1,4-4-1,7-8-6,2 0-10,-2-8-26,-5-5-53,-5 0-51,-8-1-50</inkml:trace>
  <inkml:trace contextRef="#ctx0" brushRef="#br0" timeOffset="3">8176 6541 338,'3'-17'15,"-3"3"-9,0-1 28,0 3 41,0-4-32,0 3-19,-6 1 9,-4 1-18,0 3-8,-3 3-2,-2 2 2,-3 1 0,-2 2-5,-1 0-3,-3 6 0,-1 7-1,2 3 1,6-1-1,6 2-3,8-4-4,3-1 5,3 0 1,12-1-3,5 0 6,4-2-1,4-3 1,1-1 1,0-1-1,-3 2 1,-2 0-1,-5 1-3,-2 1 2,-1 2-1,-8 2 3,-1-1 1,-4 1-1,-3 1 3,0-2 3,-2 3 0,-13-3-5,-7 1 0,-5-1-1,-1-4-3,0-1-9,1-6-19,3 0-25,4 0-86,5-7-62</inkml:trace>
  <inkml:trace contextRef="#ctx0" brushRef="#br0" timeOffset="4">8405 6222 446,'0'-16'-2,"-13"8"20,5 3 34,6 4-27,2 1-6,0 0-19,0 0-5,0 0 3,0 13 4,0 8 4,0 10-1,0 6 1,4 4-1,5 0-1,1 0 1,2-2-4,-2-3 0,-4-4-2,-1-4 1,0-6-1,-3-5 0,-1-3-3,-1-5-8,0-2-24,0-4-56,0-2-44,0-1-35</inkml:trace>
  <inkml:trace contextRef="#ctx0" brushRef="#br0" timeOffset="5">8272 6469 348,'-2'-7'30,"-1"1"-30,3 2 32,0 0 13,7-3-8,16-1-4,8-2-13,10-2-10,3 1-8,-2 2-2,-5 4-2,-3 1-10,-2 2-40,-4 1-145</inkml:trace>
  <inkml:trace contextRef="#ctx0" brushRef="#br0" timeOffset="6">9262 6313 203,'-7'-4'184,"1"-2"-162,-2 0 35,-1 2 7,6 2-32,3 2-23,0 0-7,0 0-5,0 0 3,0 11 14,0 8-2,8 7-6,-1 3-4,1 1-1,2-2 0,-2-2-2,1-3-2,-1-5-5,-3-3-15,0-2-41,-4-5-52,1-1-44,-2-3-38</inkml:trace>
  <inkml:trace contextRef="#ctx0" brushRef="#br0" timeOffset="7">9404 6316 342,'0'-3'21,"-7"-5"-21,5 3 22,2 5 16,0 0-32,0 0-6,0 0 7,0 11 27,4 8-12,3 6-11,1 4-4,-2 0 5,3-4-8,-3-1-1,0-6-2,-2-7 0,-1-3 2,-2-4 1,-1-4 8,0 0 7,0 0 0,0 0-8,0-5-8,0-8-3,4-8-1,4-8-2,5-5 0,3-4-2,-2 0 2,6 4 3,-2 8-1,-3 7 0,-2 8 0,-6 6-4,-3 3-1,0 2-3,2 0 9,3 9 8,3 10 0,0 2 6,-1 4-9,-2 2 1,0-1-4,-2-2-1,2-4 0,-1-2-2,-2-5 0,0-2-8,1-4-13,-1-1-16,-2-5-37,4-1-47,2 0-21</inkml:trace>
  <inkml:trace contextRef="#ctx0" brushRef="#br0" timeOffset="8">9933 6222 353,'0'-6'46,"-6"-1"-36,1 4 39,4 3 4,1 0-41,0 0-14,0 0-1,0 7 21,1 12 5,8 13-8,0 7 1,3 5-5,2 5-1,-4 3-4,4-2-2,-1 2-4,-1-4 3,-1-4-3,1-6 0,-6-11 0,-1-8 0,-4-8 1,-1-7 5,0-3 5,0-1 5,0 0-16,-6-11 0,-9-7 0,-1-11-3,-1-7-5,1-11-3,4-8-2,4-7 2,0-1 7,3 6 2,3 9 1,2 13 2,0 11-1,0 8-1,3 5 0,9-1-1,7 2-1,9 1 0,5 3 1,4 5-3,-3 1-5,-2 8 6,-6 10 4,-6 7 1,-9 3-1,-6 3 1,-5-1 1,-5-1 2,-11-4-2,-4-3-1,-2-5-8,2-4-13,1-5-26,4-3-36,4-4-52,2-1-154</inkml:trace>
  <inkml:trace contextRef="#ctx0" brushRef="#br0" timeOffset="9">10351 6184 381,'0'-2'29,"0"0"-7,-3 2 39,3 0-33,0 0-26,0 0-5,0 0 3,0 10 11,0 7 2,1 6-6,5 0 0,6-3-4,-1-1-2,1-2 2,4-3-2,0-3 0,3-3 0,-1-3 2,3-3-2,-3-2 1,4 0-2,-1-11 2,-1-3-2,0-3 0,-4-4-1,1-1 2,-6-4 0,-2 2-2,-1 2 4,-5 2 4,-3 5-1,0 4 3,0 2 0,-1 3 2,-5 0 10,5 3-9,-1 3-9,1 0-3,1 0 0,0 0-3,-1 0-3,1 9 6,0 6 0,0 8 2,0 4-1,4-1-1,6-3 0,1-3 1,-1-4-4,-1-5-4,3-2-15,-3-5-26,-3-3-19,2-1-60,-1 0-37</inkml:trace>
  <inkml:trace contextRef="#ctx0" brushRef="#br0" timeOffset="10">10857 5835 280,'0'-5'129,"-5"-10"-101,-1 10 12,3 1 9,3 4-17,0 0-26,0 0-9,0 5 12,0 13 19,4 12-6,7 13-1,2 9-5,0 5-4,1 0-5,1-4-4,-4-2 0,1-10-2,-3-6 0,-2-9-2,-1-8 1,-4-6-5,1-7-7,-3-3-16,0-2-31,0 0-25,0-4-143</inkml:trace>
  <inkml:trace contextRef="#ctx0" brushRef="#br0" timeOffset="11">10831 6000 444,'-23'0'8,"1"0"16,10 0 64,5 0-34,5 0-30,2-1-22,0-2-4,0 2-3,16-1 9,19-3 1,19-6-1,11-4-3,-1 1 0,-15 2 0,-18 7-2,-15 3 0,-11 2 1,-5 0-3,0 0-8,0 0-57,0 0-132</inkml:trace>
</inkml:ink>
</file>

<file path=ppt/ink/ink13.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255" units="dev"/>
        </inkml:traceFormat>
        <inkml:channelProperties>
          <inkml:channelProperty channel="X" name="resolution" value="3971.75732" units="1/in"/>
          <inkml:channelProperty channel="Y" name="resolution" value="5295.24854" units="1/in"/>
          <inkml:channelProperty channel="F" name="resolution" value="0" units="1/dev"/>
        </inkml:channelProperties>
      </inkml:inkSource>
      <inkml:timestamp xml:id="ts0" timeString="2011-09-09T04:36:54.923"/>
    </inkml:context>
    <inkml:brush xml:id="br0">
      <inkml:brushProperty name="width" value="0.05292" units="cm"/>
      <inkml:brushProperty name="height" value="0.05292" units="cm"/>
      <inkml:brushProperty name="color" value="#FFFF00"/>
      <inkml:brushProperty name="fitToCurve" value="1"/>
    </inkml:brush>
  </inkml:definitions>
  <inkml:trace contextRef="#ctx0" brushRef="#br0">92 1951 17,'-35'4'35,"19"-4"0,4-4-15,12 4-3,-14 0-5,14 0-5,0 0 1,0 0-4,0 0 0,0 0-1,12 0 0,2 5-1,5-5 0,7 7 1,7-4-1,8 1 0,9-1 0,11 1 0,8-4-1,12 0 0,9 0 0,11-4 0,5-2 0,10 0-1,1-3 1,1 1-1,-4 2 1,-5 1-1,-7 5 0,-6 0 1,-12 0-1,-9 8 0,-11-1 1,-7 3-1,-8 0 1,-8-1 0,-10 2-1,-3-3 0,-6-1 1,-4 0-1,-3-2 0,-2-2 1,-2-3-1,0 0 0,0 0 0,-1 0 0,0-5 1,0 2-1,-10 3 1,17-7-1,-17 7 0,14-6 1,-14 6-1,12-3 0,-12 3 1,12 0-1,-12 0 0,9-4 0,-9 4 0,0 0 0,9 0 1,-9 0-1,0 0 0,0 0 0,0 0-1,0 0-1,0 0-3,-9-15-3,9 15-8,-9-17-12,3 4-13,2-1 1,-4-6-2</inkml:trace>
  <inkml:trace contextRef="#ctx0" brushRef="#br0" timeOffset="608">1969 1655 15,'0'0'34,"-14"-6"2,14 6-11,-9 6-6,-2-6-6,11 0-1,-13 13-4,10-2-1,-1-2-2,8 5 1,3 1-2,10 4-1,3 3-1,7 5 0,2-1-1,7 2-1,1-1 0,1 0 1,-1-1-2,-3-1 1,-5-3 0,-2 1 0,-6-1 0,-8 6 0,-8 0 1,-8 4-1,-8 4 1,-9 3 0,-8 2 0,-5 3 0,-5-1 0,-4 0 0,1-2-1,0-2 0,1-8 0,8-6-3,8-5-3,-1-15-17,12-8-15,10-11-4,8-13-1,10-11 2</inkml:trace>
  <inkml:trace contextRef="#ctx0" brushRef="#br0" timeOffset="1562">110 309 27,'0'0'33,"0"0"-1,-5 17-17,0-2-5,5 11 0,0 5-4,0 11-2,0 8 1,10 15 1,0 6-2,6 7-2,-1 2 1,3-1-2,-2-4 2,0-7-2,-4-7 0,-1-13-1,-4-9-1,-7-16-6,6-7-12,-6-16-17,0 0 0,0-11-2</inkml:trace>
  <inkml:trace contextRef="#ctx0" brushRef="#br0" timeOffset="1855">8 967 35,'-10'-6'37,"14"-14"2,6 3-15,11 4-7,4-6-6,8 5-3,-1-2-4,5 5-3,-3 7-3,-4-2-6,3 12-11,-5 0-21,-4 0 3,0 1-3</inkml:trace>
  <inkml:trace contextRef="#ctx0" brushRef="#br0" timeOffset="2119">525 1018 13,'25'-12'35,"-16"-4"1,-4-11-3,-2-5-16,8 3-6,-7-7-3,5 5-3,-5-2 0,2 5-2,-6 1 1,0 6-1,-4 0 0,-3 7-1,-5 0 1,-2 5-2,-3 2 0,1 7 0,-2 0-1,0 12 1,1 3-1,2 6 0,1 9 0,4 5 1,3 5-1,1 3 1,6 0-1,4 0 1,4-4-1,6-4 1,5-7-1,5-8 1,4-8-2,5-8 0,4-7-3,-2-12-6,11-2-9,-8-11-15,3-7-4,-1-2-4,-4-6 2</inkml:trace>
  <inkml:trace contextRef="#ctx0" brushRef="#br0" timeOffset="2548">973 563 3,'0'0'38,"0"0"0,0 0-1,0 0-14,-14-12-6,5 16-7,-8-4-3,0 8-2,-6-2 0,1 4-2,-1 0-1,5 0 0,0 2-1,5-1 0,6 2 0,7-1-1,7 1 1,8 1-1,5 0 1,4 0-1,4 2 1,3-1 0,0 1 0,2-2-1,-7 1 1,-4-2-1,-4-1 1,-5 1 0,-5 1 0,-8 0 0,-6 1-1,-6 1 1,-7 1 0,-2 2-1,-6 0 0,-5-4-1,1-1-2,0-8-2,6-2-7,-2-15-19,11-9-10,7-11-1,9-11-1</inkml:trace>
  <inkml:trace contextRef="#ctx0" brushRef="#br0" timeOffset="3007">1296-9 49,'-10'0'39,"10"0"1,-16 20-14,4-9-14,6 9-4,-4 3-1,4 8-2,0 5-2,6 6 0,0 5-1,5 4-1,3 5 0,4 0 0,4 0-1,1-4 0,-1-4 0,0-8-2,-1-3 0,-5-9-4,2-6-5,-12-22-14,9 13-15,-9-13 0,10-12-1</inkml:trace>
  <inkml:trace contextRef="#ctx0" brushRef="#br0" timeOffset="3323">1114 517 34,'0'10'36,"14"-18"0,8-1-14,3-8-9,12 4 2,-1-8-4,8 5-4,-1-5 0,3 7-3,-9 0-1,-2 4-1,-7 2 0,-5 3-1,-8 1-1,-2 4 1,-13 0 0,9-3-1,-9 3 0,0 0-2,0 0-4,0 0-19,0 0-12,0 0-4,0-14-1,0 14 0</inkml:trace>
</inkml:ink>
</file>

<file path=ppt/ink/ink13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v"/>
        </inkml:traceFormat>
        <inkml:channelProperties>
          <inkml:channelProperty channel="X" name="resolution" value="5654.35693" units="1/cm"/>
          <inkml:channelProperty channel="Y" name="resolution" value="9046.65918" units="1/cm"/>
          <inkml:channelProperty channel="F" name="resolution" value="2.82441E-6" units="1/dev"/>
        </inkml:channelProperties>
      </inkml:inkSource>
      <inkml:timestamp xml:id="ts0" timeString="2014-02-07T01:52:43.238"/>
    </inkml:context>
    <inkml:brush xml:id="br0">
      <inkml:brushProperty name="width" value="0.07938" units="cm"/>
      <inkml:brushProperty name="height" value="0.07938" units="cm"/>
      <inkml:brushProperty name="color" value="#FFFF00"/>
    </inkml:brush>
  </inkml:definitions>
  <inkml:trace contextRef="#ctx0" brushRef="#br0">2935 7436 170,'1'-7'18,"3"-7"-16,-4 0 29,0-3 20,-4-4-17,-1 4-2,0 2-2,-2 0-5,-3-1-2,-3 3-1,-2 0 3,-4 2-5,-2 1-10,-1 3-1,-4 1-2,0 3-2,3 3 3,-1 0 0,2 1-8,1 11-1,0 3 0,1 9-2,3 6 2,5 7-1,4 8 1,8 3 0,0 5-1,11 1 2,10-3-1,4-5 1,5-7-2,1-7 0,2-9 0,0-6-1,-3-5-1,1-7-1,-4-5 1,-1 0 1,-1-10 3,-4-5 1,-4-4 1,-1-3 0,-6-5 0,-3-1-1,-4-5 0,-3-4 0,0-5 0,-8-3-1,-6-1 1,-4-1 0,2 7 4,-2 7 7,4 9 4,3 9 4,4 7 14,2 5-14,4 2-12,1 1-8,0 0-3,0 0 0,1 10 2,11 14 2,10 10 0,5 9 0,8 0-1,1-3-1,3-5 1,3-5 0,-3-5 0,-2-4 0,-7-5 0,-11-6-1,-4-4 1,-9-3-2,-3-1-1,-3-2-11,0 0-33,0 0-26,0 0-84,0-4-161</inkml:trace>
  <inkml:trace contextRef="#ctx0" brushRef="#br0" timeOffset="1">3243 7362 408,'-10'-3'22,"-2"-7"-21,7 10 18,4 0 19,1 0-31,0 0-13,0 0-2,3 2 10,14 10-1,5 6 0,7 4-1,-3 0 0,2-4-1,-1-3 1,-1-5-1,-1-5-1,-1-3 1,-3-2 1,-5 0-1,-2-6 3,-3-3 0,-2-4 0,-2-3 0,-3-6-1,-3-3 0,-1-4 1,0-1-1,-2-4-1,-11 1 1,0-1 3,-2 2-1,0 5 5,3 7 8,2 7 12,5 8-9,3 4-14,2 1-5,0 0-3,0 0-5,2 1 5,13 12 6,7 11 0,6 6-2,4 3 1,-1 1-3,0-5 1,-5-3 1,-3-5-3,-3-6 1,-6-4-5,-6-3-10,-2-5-23,-4-2-27,-2-1-15,0 0-32,0 0-22</inkml:trace>
  <inkml:trace contextRef="#ctx0" brushRef="#br0" timeOffset="2">3520 6847 409,'-15'-3'-4,"2"-7"22,4 9-7,5 0 7,4 1-5,0 0-18,0 0-8,7 4 15,15 16 11,9 15-2,12 10 1,2 5 1,1 1-2,-1-1-10,-4-3 1,-3-1-2,-6-4 0,-7-5 0,-3-8-1,-7-5 0,-5-7-10,-4-6-23,-4-6-29,-2-4-23,0-1-87</inkml:trace>
  <inkml:trace contextRef="#ctx0" brushRef="#br0" timeOffset="3">3613 7122 294,'-28'0'158,"3"0"-141,7 0-8,9 0 15,8 0-1,1 0-19,0-1-11,1-3 2,14-6 6,10-4-1,8-7-7,5-4-29,1 3-37,0 3-51,-3 0-22</inkml:trace>
  <inkml:trace contextRef="#ctx0" brushRef="#br0" timeOffset="4">4027 6906 254,'0'0'44,"-2"-4"-39,-2 4 57,1 0-2,-1 0-38,1 0-19,-2 6 0,2 9-1,-3 9 5,3 8 0,3 5 2,0 1-3,5 1-3,9-3-2,5-4-2,0-6-1,4-8 0,1-6-5,1-6-4,-2-6-1,1-4 6,1-13 0,-5-8 3,-3-4 1,-5-1 3,-10 0 1,-2 4 2,-10-1-1,-14 2 5,-7-1-2,-5 6 9,0 5-7,2 6-2,4 6 0,7 2-11,6 1-12,8 0-38,4 7-80,5 3-96</inkml:trace>
  <inkml:trace contextRef="#ctx0" brushRef="#br0" timeOffset="5">4293 6827 429,'-10'-3'19,"2"1"-26,4-2 5,4 4 7,0 0-6,0 0-10,6 0 9,11 5 10,8 10-1,5 3 0,1 4-3,-4-1-1,-2-2 2,-3-4-4,-5-3-1,-5-3 1,-4-2 0,-4-4 0,-2-2 7,-2-1 4,0 0 7,0 0 12,0 0-1,0-3-27,-6-8-4,-4-8-1,-3-8 2,-3-7-3,2-3 0,2 1 2,4 3-2,5 6 2,1 6 0,2 9-2,0 4-1,0 6-5,5 2 4,8 0 3,6 0 4,7 11 0,7 5-2,-4 3 1,-1 0 0,-3 1-1,-4-4 0,-6-4 0,-5-4 0,-4-4 0,-3-2 1,-1-2 2,-2 0 5,0 0-2,0 0-2,0-6-6,0-11 0,0-9 1,-3-7-1,-1-5-3,1-1 0,0 4 4,2 4 1,1 7-3,0 10-1,0 5-2,2 7 1,7 2 8,7 0 2,5 8 2,3 8-2,2 3 3,0 3-6,-4 1 0,-1-3 0,-5-4 0,-4-2-2,-1-4 0,-5-4-2,-4-3-7,1-2-38,-3-1-60,0 0-79</inkml:trace>
  <inkml:trace contextRef="#ctx0" brushRef="#br0" timeOffset="6">5062 6346 407,'0'-15'20,"-5"3"-21,-1 2 4,-1 2 44,0 0-1,1 0-15,-1 1-10,3 3-9,-1 1-4,0 2 0,1 1 5,0 0 2,-1 0-9,-3 0-5,0 0-4,-3 12-2,-2 9 1,2 6 2,4 9-1,6 4 2,1 1-2,4-4-1,12-4 0,1-6-4,1-4 0,0-8-7,-1-4 0,-1-6 3,-3-2-1,1-3 4,-2 0 4,0-11 4,-1-6 0,-3-6-2,-1-5 2,-5-2 1,-2-3-2,0-2-1,-6 1 2,-4 2 0,-2 5 3,5 9 6,-1 8 7,6 8-1,-1 1-6,3 1-7,0 0-7,0 3 5,8 15 2,5 5 2,5 6-3,2-2 0,4-4 1,0-4-1,-3-6 0,1-1-1,-4-6-1,-3-2-10,-5-4-20,-1 0-43,-2-4-72,3-12-66</inkml:trace>
  <inkml:trace contextRef="#ctx0" brushRef="#br0" timeOffset="7">5172 5950 452,'-12'-3'10,"2"-7"15,5 9-23,3 1 17,2 0-4,0 0-16,2 6 14,16 16 16,8 13-14,9 9-2,4 5-5,3-2 4,-3-3-4,0-3-4,-4-4-3,-2-6-2,-6-4 1,-6-7-1,-6-2-3,-4-6-18,-5-5-38,-3-1-47,-3-6-79</inkml:trace>
  <inkml:trace contextRef="#ctx0" brushRef="#br0" timeOffset="8">5286 6201 434,'-21'-1'16,"3"-4"-13,10 3 18,7 1 4,1-2-10,0 0-14,3-5-2,14-7 0,9-6-19,7-4-73,3-2-95</inkml:trace>
  <inkml:trace contextRef="#ctx0" brushRef="#br0" timeOffset="9">5732 6199 220,'0'3'177,"0"-3"-178,0 0-16,0-4 19,7-7 6,1-3-5,4-4 1,-1-3-3,1-1 1,-2-3 1,-5 1 2,-4 1 7,-1-2-2,-6 1 2,-7 2 13,-3 5 12,-2 3-22,-1 6-2,3 5 1,-2 3-6,1 0-5,0 11-3,2 12-1,2 11 2,3 11 2,7 6 2,3-2 0,0-6-2,13-8-4,8-8 1,6-6-2,1-10-5,4-4-11,0-7-25,-3 0-46,2-14-54,-2-10-44</inkml:trace>
  <inkml:trace contextRef="#ctx0" brushRef="#br0" timeOffset="10">6074 5850 101,'8'-15'124,"-8"6"-91,0 4 14,0 1 52,0-1-28,-5 1-26,-3 2-13,1 1-5,-2 1-9,2 0-9,-4 0-9,-2 5 0,-3 11-1,-2 8 0,-1 8 2,3 6-2,4 0 1,4-1 0,7-3-2,1-5 0,3-5-3,8-6-5,3-3-7,2-8-2,0-3 8,0-4 3,2 0 3,-4-9 2,4-8-3,-2-6-11,-1-4-1,-3-3 6,-6-4 8,-6 1 4,0-5 0,-12-4 0,-4-5 0,0-2 0,-1-4 1,0 2-1,-4 1 2,-1 8 6,-4 5 4,4 11 11,-1 6-1,5 8-7,6 7 5,3 3-3,5 2-12,3 0-7,1 0-7,0 9 7,0 19 2,8 15-1,10 15 1,8 6 1,7-1 2,7-2 1,4-7-4,-2-7 1,0-11-1,-4-9 0,-1-10 1,-3-6 0,-2-7 1,-6-4 3,-5 0-1,-4-7 5,-6-1 4,-4 1 8,-4 2 2,-3 3-5,0 0-9,0 1-6,0-1-15,-4-1-58,-6 1-119</inkml:trace>
  <inkml:trace contextRef="#ctx0" brushRef="#br0" timeOffset="11">3938 8277 291,'-4'-3'41,"-5"0"-14,-3 0 26,9 1 8,3 2-37,0 0-21,0 0-7,0 0-3,3 8 9,14 13 4,9 8-4,7 5-1,3-2 0,3-5 0,2-5 0,0-5-1,3-5 0,-6-5 1,-5-6 0,-6-1 1,-6 0 1,-6-9 0,-4-7 1,-4-9-1,-5-8-3,-2-6 2,-5-6 0,-16-2 0,-8 1 0,-6 3 3,-4 3 6,5 12 10,5 9 13,8 7-4,11 7-14,7 3-14,3 2-8,0 0-8,0 0 9,13 14 5,11 7 0,9 8 0,3 1 0,2 0-1,4-3-1,-1-2-12,-1-5-30,1-4-15,-5-4-26,-6-7-23,-5-5-12,-6 0-51</inkml:trace>
  <inkml:trace contextRef="#ctx0" brushRef="#br0" timeOffset="12">4439 8085 152,'-19'-20'82,"3"5"-56,7 4 39,4 7-2,4 2-39,1 2-15,0 0-9,0 0-3,1 0 14,12 8 16,9 9-10,2 4-9,3 4 4,-3-3-5,-4 1-2,0-7-2,-8-2-1,-2-6 0,-3-3-1,-4-3 6,-3-2 4,0 0 4,0 0 9,0 0-4,0-4-18,-5-8-2,-5-11 0,-2-5 0,-3-4-2,0 0 1,5 2-1,2 1 0,2 5 1,6 4-3,0 3 2,0 6 0,2 1-1,3 5 0,-1 3 1,1 0 0,4 2 1,5 0 3,5 0 3,9 9 3,2 6 2,1 5-4,2-1-3,-1 2-2,-3-4-1,-4-1-1,-4-5 0,-4-2-5,-7-3-13,-5-3-24,-4-3-34,-1 0-19,0 0-20,0-11-65</inkml:trace>
  <inkml:trace contextRef="#ctx0" brushRef="#br0" timeOffset="13">4785 7797 364,'0'-1'53,"0"-3"-54,0 4 20,0 0 15,0 0-26,0 0-4,5 1 25,9 8 2,4 6-7,3 1-2,-1 1-4,1-2-9,-3-1-3,2-1-1,-5-3-3,-5-3-2,-2-2-2,-5-2 2,-2-2-3,-1-1-7,0 0-27,0 0-25,0 0-35,0 0-134</inkml:trace>
  <inkml:trace contextRef="#ctx0" brushRef="#br0" timeOffset="14">4662 7300 464,'-12'-12'10,"-1"5"-14,8 4 3,5 3 8,0 0-6,0 0-2,19 6 25,11 14 0,12 12-7,6 9 3,5 5-2,1 4 1,0 0-5,1-1-7,-5-4-4,-6-4-2,-6-7 0,-9-5-1,-6-8 1,-5-5-1,-8-6-7,-4-5-17,-4-4-29,-2-1-26,0 0-67,0-2-167</inkml:trace>
  <inkml:trace contextRef="#ctx0" brushRef="#br0" timeOffset="15">4894 7620 476,'-26'2'34,"8"9"-34,8-11 4,6 0 19,4 0-24,0 0-6,14-5 9,11-11 1,10-10-1,6-7 1,-1 1 6,-5 4 4,-4 5 3,-10 7-2,-9 6-9,-6 4-1,-4 4 1,-2 2-5,0 0-9,0 0-46,0 0-147</inkml:trace>
  <inkml:trace contextRef="#ctx0" brushRef="#br0" timeOffset="16">5500 6785 227,'-21'-4'29,"-4"-7"-17,0 5 45,17 3 27,5 2-39,2 1-21,1 0-11,0 0-8,0 0-6,0 0 2,11 8 19,12 7 7,11 10-4,10 9-5,10 5 0,4 6-6,4 1-5,0-1-3,-2-3-2,-5-3-2,-9-7 0,-7-6 0,-13-7-2,-9-6 2,-10-6-1,-3-4 0,-4-3-9,0 0-33,-5 0-84,-11 0-91</inkml:trace>
  <inkml:trace contextRef="#ctx0" brushRef="#br0" timeOffset="17">5600 7134 372,'-21'-1'30,"6"-4"-27,6-2 17,4-4 18,5-5-10,0-6-7,14-10-3,6-6-7,8-1-7,3 0-3,1 4-2,-1 2 2,-2 6-3,-6 7-7,-7 5-22,-4 7-23,-4 4-26,-3 4-22,0 0-23</inkml:trace>
  <inkml:trace contextRef="#ctx0" brushRef="#br0" timeOffset="18">6056 6952 353,'4'2'33,"-3"-2"-46,1 0 8,1-1 25,5-13-8,4-7-7,3-7-3,0-3 0,1 0 1,-6 1 8,-6 3 11,-4 0-3,0 1-3,-1 4 3,-10 3 15,-3 7-17,-1 4-1,-4 4-3,-2 4-1,2 0-9,-2 8-2,0 8-2,3 7 1,-1 6 0,8 3 0,6 5 2,5 0-2,2-1 1,14-4 0,6-4-1,9-7 1,0-6 0,3-7 3,5-5-1,-2-3-2,1-8-3,-3-8-7,-5-3-23,-3-2-49,-7-3-72,-2 0-69</inkml:trace>
  <inkml:trace contextRef="#ctx0" brushRef="#br0" timeOffset="19">6449 6446 331,'6'-22'55,"-1"5"-55,-5 4 2,0 3 73,0-1-14,-2 4-29,-7 2-19,-2 2 1,-1 0-8,-3 3-1,-2 0-1,0 0-3,-2 9 1,-1 6-3,-1 8 0,2 5 0,6 2-2,3-1-2,10-4 0,0-7-3,11-5 3,4-2-1,6-5-1,4-4 4,2-2 1,6-4 2,3-11-1,0 2 0,-1 0 1,-3 4-1,-4 6 1,-3 3-1,-5 0 2,-2 6 1,-4 6 3,-1 3 1,-5 3 3,-6 1 9,-2-1-2,0 2-2,-10-2-3,-9 1-5,-5-1-3,-2-4-3,-1-2-4,0-6-16,3-5-39,-1-1-62,0-7-147</inkml:trace>
  <inkml:trace contextRef="#ctx0" brushRef="#br0" timeOffset="20">6342 6046 505,'-20'-2'13,"1"-6"-6,9 5 23,8 3 4,2 0-27,0 0-11,0 0-4,12 5 18,14 12 13,14 12-1,12 10 1,6 7-5,3-1-4,3 2-9,-7-4-4,-2-2-1,-8-5 0,-11-7 0,-7-7-1,-13-6 1,-3-7-1,-9-4-6,-3-4-10,-1-1-16,0 0-14,0 0-58,-9-8-83,-5-5-55</inkml:trace>
  <inkml:trace contextRef="#ctx0" brushRef="#br0" timeOffset="21">6540 6295 37,'-26'-2'384,"4"-1"-369,3-3-6,12 2 25,6-4-25,1-6-6,13-8 1,13-7 5,9-4 15,4-1 9,-3 7 1,-7 5-5,-13 9-1,-7 7 5,-8 5-3,-1 1-8,0 0-6,0 0-9,0 0-5,0 0-1,0 0-3,0 0-6,0 0-35,0 0-83,7 0-132</inkml:trace>
</inkml:ink>
</file>

<file path=ppt/ink/ink13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v"/>
        </inkml:traceFormat>
        <inkml:channelProperties>
          <inkml:channelProperty channel="X" name="resolution" value="5654.35693" units="1/cm"/>
          <inkml:channelProperty channel="Y" name="resolution" value="9046.65918" units="1/cm"/>
          <inkml:channelProperty channel="F" name="resolution" value="2.82441E-6" units="1/dev"/>
        </inkml:channelProperties>
      </inkml:inkSource>
      <inkml:timestamp xml:id="ts0" timeString="2013-09-05T05:08:52.966"/>
    </inkml:context>
    <inkml:brush xml:id="br0">
      <inkml:brushProperty name="width" value="0.07938" units="cm"/>
      <inkml:brushProperty name="height" value="0.07938" units="cm"/>
      <inkml:brushProperty name="color" value="#FFFF00"/>
    </inkml:brush>
  </inkml:definitions>
  <inkml:trace contextRef="#ctx0" brushRef="#br0">2935 7436 170,'1'-7'18,"3"-7"-16,-4 0 29,0-3 20,-4-4-17,-1 4-2,0 2-2,-2 0-5,-3-1-2,-3 3-1,-2 0 3,-4 2-5,-2 1-10,-1 3-1,-4 1-2,0 3-2,3 3 3,-1 0 0,2 1-8,1 11-1,0 3 0,1 9-2,3 6 2,5 7-1,4 8 1,8 3 0,0 5-1,11 1 2,10-3-1,4-5 1,5-7-2,1-7 0,2-9 0,0-6-1,-3-5-1,1-7-1,-4-5 1,-1 0 1,-1-10 3,-4-5 1,-4-4 1,-1-3 0,-6-5 0,-3-1-1,-4-5 0,-3-4 0,0-5 0,-8-3-1,-6-1 1,-4-1 0,2 7 4,-2 7 7,4 9 4,3 9 4,4 7 14,2 5-14,4 2-12,1 1-8,0 0-3,0 0 0,1 10 2,11 14 2,10 10 0,5 9 0,8 0-1,1-3-1,3-5 1,3-5 0,-3-5 0,-2-4 0,-7-5 0,-11-6-1,-4-4 1,-9-3-2,-3-1-1,-3-2-11,0 0-33,0 0-26,0 0-84,0-4-161</inkml:trace>
  <inkml:trace contextRef="#ctx0" brushRef="#br0" timeOffset="540.0309">3243 7362 408,'-10'-3'22,"-2"-7"-21,7 10 18,4 0 19,1 0-31,0 0-13,0 0-2,3 2 10,14 10-1,5 6 0,7 4-1,-3 0 0,2-4-1,-1-3 1,-1-5-1,-1-5-1,-1-3 1,-3-2 1,-5 0-1,-2-6 3,-3-3 0,-2-4 0,-2-3 0,-3-6-1,-3-3 0,-1-4 1,0-1-1,-2-4-1,-11 1 1,0-1 3,-2 2-1,0 5 5,3 7 8,2 7 12,5 8-9,3 4-14,2 1-5,0 0-3,0 0-5,2 1 5,13 12 6,7 11 0,6 6-2,4 3 1,-1 1-3,0-5 1,-5-3 1,-3-5-3,-3-6 1,-6-4-5,-6-3-10,-2-5-23,-4-2-27,-2-1-15,0 0-32,0 0-22</inkml:trace>
  <inkml:trace contextRef="#ctx0" brushRef="#br0" timeOffset="839.048">3520 6847 409,'-15'-3'-4,"2"-7"22,4 9-7,5 0 7,4 1-5,0 0-18,0 0-8,7 4 15,15 16 11,9 15-2,12 10 1,2 5 1,1 1-2,-1-1-10,-4-3 1,-3-1-2,-6-4 0,-7-5 0,-3-8-1,-7-5 0,-5-7-10,-4-6-23,-4-6-29,-2-4-23,0-1-87</inkml:trace>
  <inkml:trace contextRef="#ctx0" brushRef="#br0" timeOffset="1037.0592">3613 7122 294,'-28'0'158,"3"0"-141,7 0-8,9 0 15,8 0-1,1 0-19,0-1-11,1-3 2,14-6 6,10-4-1,8-7-7,5-4-29,1 3-37,0 3-51,-3 0-22</inkml:trace>
  <inkml:trace contextRef="#ctx0" brushRef="#br0" timeOffset="1433.0818">4027 6906 254,'0'0'44,"-2"-4"-39,-2 4 57,1 0-2,-1 0-38,1 0-19,-2 6 0,2 9-1,-3 9 5,3 8 0,3 5 2,0 1-3,5 1-3,9-3-2,5-4-2,0-6-1,4-8 0,1-6-5,1-6-4,-2-6-1,1-4 6,1-13 0,-5-8 3,-3-4 1,-5-1 3,-10 0 1,-2 4 2,-10-1-1,-14 2 5,-7-1-2,-5 6 9,0 5-7,2 6-2,4 6 0,7 2-11,6 1-12,8 0-38,4 7-80,5 3-96</inkml:trace>
  <inkml:trace contextRef="#ctx0" brushRef="#br0" timeOffset="2189.1252">4293 6827 429,'-10'-3'19,"2"1"-26,4-2 5,4 4 7,0 0-6,0 0-10,6 0 9,11 5 10,8 10-1,5 3 0,1 4-3,-4-1-1,-2-2 2,-3-4-4,-5-3-1,-5-3 1,-4-2 0,-4-4 0,-2-2 7,-2-1 4,0 0 7,0 0 12,0 0-1,0-3-27,-6-8-4,-4-8-1,-3-8 2,-3-7-3,2-3 0,2 1 2,4 3-2,5 6 2,1 6 0,2 9-2,0 4-1,0 6-5,5 2 4,8 0 3,6 0 4,7 11 0,7 5-2,-4 3 1,-1 0 0,-3 1-1,-4-4 0,-6-4 0,-5-4 0,-4-4 0,-3-2 1,-1-2 2,-2 0 5,0 0-2,0 0-2,0-6-6,0-11 0,0-9 1,-3-7-1,-1-5-3,1-1 0,0 4 4,2 4 1,1 7-3,0 10-1,0 5-2,2 7 1,7 2 8,7 0 2,5 8 2,3 8-2,2 3 3,0 3-6,-4 1 0,-1-3 0,-5-4 0,-4-2-2,-1-4 0,-5-4-2,-4-3-7,1-2-38,-3-1-60,0 0-79</inkml:trace>
  <inkml:trace contextRef="#ctx0" brushRef="#br0" timeOffset="2781.1591">5062 6346 407,'0'-15'20,"-5"3"-21,-1 2 4,-1 2 44,0 0-1,1 0-15,-1 1-10,3 3-9,-1 1-4,0 2 0,1 1 5,0 0 2,-1 0-9,-3 0-5,0 0-4,-3 12-2,-2 9 1,2 6 2,4 9-1,6 4 2,1 1-2,4-4-1,12-4 0,1-6-4,1-4 0,0-8-7,-1-4 0,-1-6 3,-3-2-1,1-3 4,-2 0 4,0-11 4,-1-6 0,-3-6-2,-1-5 2,-5-2 1,-2-3-2,0-2-1,-6 1 2,-4 2 0,-2 5 3,5 9 6,-1 8 7,6 8-1,-1 1-6,3 1-7,0 0-7,0 3 5,8 15 2,5 5 2,5 6-3,2-2 0,4-4 1,0-4-1,-3-6 0,1-1-1,-4-6-1,-3-2-10,-5-4-20,-1 0-43,-2-4-72,3-12-66</inkml:trace>
  <inkml:trace contextRef="#ctx0" brushRef="#br0" timeOffset="3068.1755">5172 5950 452,'-12'-3'10,"2"-7"15,5 9-23,3 1 17,2 0-4,0 0-16,2 6 14,16 16 16,8 13-14,9 9-2,4 5-5,3-2 4,-3-3-4,0-3-4,-4-4-3,-2-6-2,-6-4 1,-6-7-1,-6-2-3,-4-6-18,-5-5-38,-3-1-47,-3-6-79</inkml:trace>
  <inkml:trace contextRef="#ctx0" brushRef="#br0" timeOffset="3240.1853">5286 6201 434,'-21'-1'16,"3"-4"-13,10 3 18,7 1 4,1-2-10,0 0-14,3-5-2,14-7 0,9-6-19,7-4-73,3-2-95</inkml:trace>
  <inkml:trace contextRef="#ctx0" brushRef="#br0" timeOffset="3645.2085">5732 6199 220,'0'3'177,"0"-3"-178,0 0-16,0-4 19,7-7 6,1-3-5,4-4 1,-1-3-3,1-1 1,-2-3 1,-5 1 2,-4 1 7,-1-2-2,-6 1 2,-7 2 13,-3 5 12,-2 3-22,-1 6-2,3 5 1,-2 3-6,1 0-5,0 11-3,2 12-1,2 11 2,3 11 2,7 6 2,3-2 0,0-6-2,13-8-4,8-8 1,6-6-2,1-10-5,4-4-11,0-7-25,-3 0-46,2-14-54,-2-10-44</inkml:trace>
  <inkml:trace contextRef="#ctx0" brushRef="#br0" timeOffset="4311.2466">6074 5850 101,'8'-15'124,"-8"6"-91,0 4 14,0 1 52,0-1-28,-5 1-26,-3 2-13,1 1-5,-2 1-9,2 0-9,-4 0-9,-2 5 0,-3 11-1,-2 8 0,-1 8 2,3 6-2,4 0 1,4-1 0,7-3-2,1-5 0,3-5-3,8-6-5,3-3-7,2-8-2,0-3 8,0-4 3,2 0 3,-4-9 2,4-8-3,-2-6-11,-1-4-1,-3-3 6,-6-4 8,-6 1 4,0-5 0,-12-4 0,-4-5 0,0-2 0,-1-4 1,0 2-1,-4 1 2,-1 8 6,-4 5 4,4 11 11,-1 6-1,5 8-7,6 7 5,3 3-3,5 2-12,3 0-7,1 0-7,0 9 7,0 19 2,8 15-1,10 15 1,8 6 1,7-1 2,7-2 1,4-7-4,-2-7 1,0-11-1,-4-9 0,-1-10 1,-3-6 0,-2-7 1,-6-4 3,-5 0-1,-4-7 5,-6-1 4,-4 1 8,-4 2 2,-3 3-5,0 0-9,0 1-6,0-1-15,-4-1-58,-6 1-119</inkml:trace>
  <inkml:trace contextRef="#ctx0" brushRef="#br0" timeOffset="5345.3057">3938 8277 291,'-4'-3'41,"-5"0"-14,-3 0 26,9 1 8,3 2-37,0 0-21,0 0-7,0 0-3,3 8 9,14 13 4,9 8-4,7 5-1,3-2 0,3-5 0,2-5 0,0-5-1,3-5 0,-6-5 1,-5-6 0,-6-1 1,-6 0 1,-6-9 0,-4-7 1,-4-9-1,-5-8-3,-2-6 2,-5-6 0,-16-2 0,-8 1 0,-6 3 3,-4 3 6,5 12 10,5 9 13,8 7-4,11 7-14,7 3-14,3 2-8,0 0-8,0 0 9,13 14 5,11 7 0,9 8 0,3 1 0,2 0-1,4-3-1,-1-2-12,-1-5-30,1-4-15,-5-4-26,-6-7-23,-5-5-12,-6 0-51</inkml:trace>
  <inkml:trace contextRef="#ctx0" brushRef="#br0" timeOffset="5855.3349">4439 8085 152,'-19'-20'82,"3"5"-56,7 4 39,4 7-2,4 2-39,1 2-15,0 0-9,0 0-3,1 0 14,12 8 16,9 9-10,2 4-9,3 4 4,-3-3-5,-4 1-2,0-7-2,-8-2-1,-2-6 0,-3-3-1,-4-3 6,-3-2 4,0 0 4,0 0 9,0 0-4,0-4-18,-5-8-2,-5-11 0,-2-5 0,-3-4-2,0 0 1,5 2-1,2 1 0,2 5 1,6 4-3,0 3 2,0 6 0,2 1-1,3 5 0,-1 3 1,1 0 0,4 2 1,5 0 3,5 0 3,9 9 3,2 6 2,1 5-4,2-1-3,-1 2-2,-3-4-1,-4-1-1,-4-5 0,-4-2-5,-7-3-13,-5-3-24,-4-3-34,-1 0-19,0 0-20,0-11-65</inkml:trace>
  <inkml:trace contextRef="#ctx0" brushRef="#br0" timeOffset="6127.3505">4785 7797 364,'0'-1'53,"0"-3"-54,0 4 20,0 0 15,0 0-26,0 0-4,5 1 25,9 8 2,4 6-7,3 1-2,-1 1-4,1-2-9,-3-1-3,2-1-1,-5-3-3,-5-3-2,-2-2-2,-5-2 2,-2-2-3,-1-1-7,0 0-27,0 0-25,0 0-35,0 0-134</inkml:trace>
  <inkml:trace contextRef="#ctx0" brushRef="#br0" timeOffset="6469.37">4662 7300 464,'-12'-12'10,"-1"5"-14,8 4 3,5 3 8,0 0-6,0 0-2,19 6 25,11 14 0,12 12-7,6 9 3,5 5-2,1 4 1,0 0-5,1-1-7,-5-4-4,-6-4-2,-6-7 0,-9-5-1,-6-8 1,-5-5-1,-8-6-7,-4-5-17,-4-4-29,-2-1-26,0 0-67,0-2-167</inkml:trace>
  <inkml:trace contextRef="#ctx0" brushRef="#br0" timeOffset="6718.3843">4894 7620 476,'-26'2'34,"8"9"-34,8-11 4,6 0 19,4 0-24,0 0-6,14-5 9,11-11 1,10-10-1,6-7 1,-1 1 6,-5 4 4,-4 5 3,-10 7-2,-9 6-9,-6 4-1,-4 4 1,-2 2-5,0 0-9,0 0-46,0 0-147</inkml:trace>
  <inkml:trace contextRef="#ctx0" brushRef="#br0" timeOffset="7347.4202">5500 6785 227,'-21'-4'29,"-4"-7"-17,0 5 45,17 3 27,5 2-39,2 1-21,1 0-11,0 0-8,0 0-6,0 0 2,11 8 19,12 7 7,11 10-4,10 9-5,10 5 0,4 6-6,4 1-5,0-1-3,-2-3-2,-5-3-2,-9-7 0,-7-6 0,-13-7-2,-9-6 2,-10-6-1,-3-4 0,-4-3-9,0 0-33,-5 0-84,-11 0-91</inkml:trace>
  <inkml:trace contextRef="#ctx0" brushRef="#br0" timeOffset="7580.4336">5600 7134 372,'-21'-1'30,"6"-4"-27,6-2 17,4-4 18,5-5-10,0-6-7,14-10-3,6-6-7,8-1-7,3 0-3,1 4-2,-1 2 2,-2 6-3,-6 7-7,-7 5-22,-4 7-23,-4 4-26,-3 4-22,0 0-23</inkml:trace>
  <inkml:trace contextRef="#ctx0" brushRef="#br0" timeOffset="8023.4589">6056 6952 353,'4'2'33,"-3"-2"-46,1 0 8,1-1 25,5-13-8,4-7-7,3-7-3,0-3 0,1 0 1,-6 1 8,-6 3 11,-4 0-3,0 1-3,-1 4 3,-10 3 15,-3 7-17,-1 4-1,-4 4-3,-2 4-1,2 0-9,-2 8-2,0 8-2,3 7 1,-1 6 0,8 3 0,6 5 2,5 0-2,2-1 1,14-4 0,6-4-1,9-7 1,0-6 0,3-7 3,5-5-1,-2-3-2,1-8-3,-3-8-7,-5-3-23,-3-2-49,-7-3-72,-2 0-69</inkml:trace>
  <inkml:trace contextRef="#ctx0" brushRef="#br0" timeOffset="8517.4872">6449 6446 331,'6'-22'55,"-1"5"-55,-5 4 2,0 3 73,0-1-14,-2 4-29,-7 2-19,-2 2 1,-1 0-8,-3 3-1,-2 0-1,0 0-3,-2 9 1,-1 6-3,-1 8 0,2 5 0,6 2-2,3-1-2,10-4 0,0-7-3,11-5 3,4-2-1,6-5-1,4-4 4,2-2 1,6-4 2,3-11-1,0 2 0,-1 0 1,-3 4-1,-4 6 1,-3 3-1,-5 0 2,-2 6 1,-4 6 3,-1 3 1,-5 3 3,-6 1 9,-2-1-2,0 2-2,-10-2-3,-9 1-5,-5-1-3,-2-4-3,-1-2-4,0-6-16,3-5-39,-1-1-62,0-7-147</inkml:trace>
  <inkml:trace contextRef="#ctx0" brushRef="#br0" timeOffset="8863.507">6342 6046 505,'-20'-2'13,"1"-6"-6,9 5 23,8 3 4,2 0-27,0 0-11,0 0-4,12 5 18,14 12 13,14 12-1,12 10 1,6 7-5,3-1-4,3 2-9,-7-4-4,-2-2-1,-8-5 0,-11-7 0,-7-7-1,-13-6 1,-3-7-1,-9-4-6,-3-4-10,-1-1-16,0 0-14,0 0-58,-9-8-83,-5-5-55</inkml:trace>
  <inkml:trace contextRef="#ctx0" brushRef="#br0" timeOffset="9126.522">6540 6295 37,'-26'-2'384,"4"-1"-369,3-3-6,12 2 25,6-4-25,1-6-6,13-8 1,13-7 5,9-4 15,4-1 9,-3 7 1,-7 5-5,-13 9-1,-7 7 5,-8 5-3,-1 1-8,0 0-6,0 0-9,0 0-5,0 0-1,0 0-3,0 0-6,0 0-35,0 0-83,7 0-132</inkml:trace>
</inkml:ink>
</file>

<file path=ppt/ink/ink13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v"/>
        </inkml:traceFormat>
        <inkml:channelProperties>
          <inkml:channelProperty channel="X" name="resolution" value="5654.35693" units="1/cm"/>
          <inkml:channelProperty channel="Y" name="resolution" value="9046.65918" units="1/cm"/>
          <inkml:channelProperty channel="F" name="resolution" value="2.82441E-6" units="1/dev"/>
        </inkml:channelProperties>
      </inkml:inkSource>
      <inkml:timestamp xml:id="ts0" timeString="2013-09-05T05:11:07.095"/>
    </inkml:context>
    <inkml:brush xml:id="br0">
      <inkml:brushProperty name="width" value="0.05292" units="cm"/>
      <inkml:brushProperty name="height" value="0.05292" units="cm"/>
      <inkml:brushProperty name="color" value="#FF3399"/>
    </inkml:brush>
  </inkml:definitions>
  <inkml:trace contextRef="#ctx0" brushRef="#br0">5050 10410 126,'-2'2'49,"-1"0"-42,2-1 13,1-1 18,0 0-16,0 0-9,0 0-3,0 0 4,0 0-4,0 0-8,0 0 0,4 0 8,11-1 0,7-9-6,7-6 3,5-1-4,-1-2 2,5-2-2,-5-1 5,1 1-7,-8 0 3,-6 4 1,-4-2 3,-5 6 8,-6 1-1,-3 0-5,-2 2 8,0-2 0,-12 1-11,-2-1-4,-3 3-2,-5 3 3,-1 2-3,-4 4-1,-1 0-4,-3 3 3,-4 13 1,-2 7-2,-1 9 1,0 8 1,0 6-1,5 2 1,8-1-1,6-3-3,13-5 1,6-6 4,4-2 4,17-1 0,9-4 0,7-5 0,3-4 0,9-11-2,-1-3 1,-1-3-3,-5 0 1,-2-5 0,-11-3-2,-6-1-7,-6 3-5,-3 4-4,-8-1-5,-1-1-7,0 1-18,2-1-25,5-1-5,2-4-23</inkml:trace>
  <inkml:trace contextRef="#ctx0" brushRef="#br0" timeOffset="1162.0665">5610 10314 136,'0'-5'58,"0"-1"-24,-2-2 10,-1 1 1,3 3-9,0 0-18,0 1-11,0-2-6,0-2-1,11 0 2,5 1-3,5 2 1,0 4 0,6 0 4,-1 3-1,4 11 3,-6 5 2,1 4-1,-2 3-5,-6 0-1,-9 0 1,-6-1 2,-2-1-1,-9 2 2,-16 2-1,-2-4-2,-4-2 3,3-5 2,6-8-4,8-3 4,4-5 6,8-1 0,2 0 5,0 0-12,0-4-13,0-11-2,0-5 6,12-8-1,5-1-1,2-6 0,5 3 2,-1-3 0,3 0 2,5 0 0,-4 0 1,0 2 0,-4 6 1,-7 7-1,-7 6 1,-4 8 3,-5 3 2,0 3 0,0 0-2,0 0-7,0 3-1,-11 16 3,-6 11 2,-4 10-1,5 7 0,7-3 1,7-3 0,2-5 0,9-3 0,9-4 1,7-4-4,1-3-2,5-8-13,3-4-17,1-8-51,1-2-41,0-8-67</inkml:trace>
  <inkml:trace contextRef="#ctx0" brushRef="#br0" timeOffset="1748.1">6295 10206 283,'0'-6'39,"0"-4"-41,0 7 1,0 2 9,0 1-3,0 0-9,0 5 23,6 15 26,5 9-20,2 11-7,1 9 0,1 6-7,0 9-5,-2 6 0,0 6-4,-5 0-2,-2-5 0,-2-8 1,-2-9-2,0-14 3,-1-10-2,-1-10 0,0-7 5,0-7 7,0-6 8,0 0 15,0 0 1,0-8-37,-9-10-3,-5-17-4,-2-15-3,4-18 0,3-10-3,3-10 1,3-1 5,3 7 5,0 8 3,3 12 0,8 12 0,3 11-1,6 7-3,1 10-1,9 1 2,4 9 0,1 8-3,0 4 1,-4 15 3,-5 19 4,-7 10 0,-9 8 0,-10 6 2,-2-1 0,-19-2 0,-10-8 1,-4-5-1,1-10 1,1-9 0,6-9 0,7-7-2,3-7-11,7 0-60,3-15-83,7-16-114</inkml:trace>
  <inkml:trace contextRef="#ctx0" brushRef="#br0" timeOffset="2235.1279">6828 10349 317,'-1'0'11,"-2"4"-56,2-4 32,1 0 17,0 0 2,13 0 5,10 0 3,9 0-7,6-8-3,1-3-2,1-3 3,-4 0-4,-6-1 1,-6-4 10,-6 2 2,-6-5-6,-2 2 7,-4-2 7,-4 1-3,-2 2 8,0 3-3,-4 1 2,-9 4-12,-3 2-7,-4 4-6,-4 4 1,-5 1-2,-5 6-2,-3 16 3,-1 8-1,5 11 1,4 2 2,10 2 0,9-2 2,9-4 1,1-4-2,10-5-5,11-5 0,6-3-5,6-8-14,7-6-26,7-6-46,5-2-69</inkml:trace>
  <inkml:trace contextRef="#ctx0" brushRef="#br0" timeOffset="2594.1483">7589 10189 269,'0'-13'15,"0"-1"-16,-7 4 16,2 4 55,-3 0-29,0 4-24,-1 1-8,-5 1-8,-4 0 2,-2 6 4,-5 7 3,2 9 1,0 4 0,3 5 1,3 4 5,5 4-6,8-3 2,4 0-5,0-4-4,4-4-3,11-4-2,7-6 1,3-4-3,7-5-2,2-7-8,3-2-16,0-3-30,-4-12-56,1-2-60</inkml:trace>
  <inkml:trace contextRef="#ctx0" brushRef="#br0" timeOffset="2962.1693">7840 9874 229,'-19'-18'99,"10"3"-94,3 7-6,3 5 18,3 3 9,0 0-25,0 0-9,0 5 15,3 16 23,7 19 13,1 15-13,-1 12-10,-4 7-6,-3-1-8,0-5-2,0-4-3,0-12 0,-1-11 0,0-5 0,1-8-1,-1-6 0,0-7-1,-1-4-6,1-6-26,0-3-50,2-2-66,6 0-47</inkml:trace>
  <inkml:trace contextRef="#ctx0" brushRef="#br0" timeOffset="3159.1807">7878 10106 416,'-21'-13'16,"7"1"-11,6 5 21,6 4 20,2 2-33,0 0-19,0 1-17,8-1 18,12-2-3,11-1-22,9-2-74,5 0-122</inkml:trace>
  <inkml:trace contextRef="#ctx0" brushRef="#br0" timeOffset="3734.2136">8260 10349 278,'-5'7'2,"1"-7"-20,2 0 43,2 0-8,0-3-16,9-7-3,10-3 1,4-3 0,3-2-2,4-2 4,-5-2 2,0-1-1,-4 2 9,-2-2 4,-6 0 2,-5 0-1,-4 2 12,-3 3-1,-1 2-4,0 3 13,-2 2-14,-8 3-10,-4 3-10,-8 2-2,-3 3 0,-4 4 2,-2 13-1,3 7 3,2 8 0,2 5 5,9 3 0,6 3-1,3-3-5,6-3 0,0-5-1,0-6-1,9-2-1,1-7-2,5-4-4,4-4-11,6-6-16,8-3-25,14 0-38,6-16-56</inkml:trace>
  <inkml:trace contextRef="#ctx0" brushRef="#br0" timeOffset="4514.2582">9049 10105 248,'6'-5'35,"0"-13"-34,-6 12 18,0 0 51,0 1-18,0 0-19,0 0-6,-1 2-11,-5 1-8,-2 1 0,-3-1 0,-10 2-8,-3 0 0,-7 11 1,-3 6-1,0 7 2,-1 4 1,7 4 2,2 3-4,8-1 0,7-1 0,2-2 0,9-5-4,0-3-8,0-3 1,14-4 1,3-6-7,3-1 8,4-6 6,1-3 2,1 0 0,1-12 3,0-5-1,0-4 3,-1-5 2,-2-6-3,2-6-2,-2-5 2,-3-9-2,-3-6 1,-3-4 2,-8-1 2,-2 0 5,-2 1-4,-1 8 3,-1 8 11,-1 7-2,0 9-3,0 10 4,-2 8-7,-1 4-3,-2 7-10,4 1-2,1 0-2,-3 0-5,-2 5 5,-11 26 1,-2 15 2,-2 19-1,2 10 1,6 3 0,8-2 0,4-3 0,0-7-1,8-7-3,10-12-2,4-9-2,1-11 2,3-10-2,4-6 8,1-9 2,8-2 1,6-10-1,0-8 0,-6-1 2,-11 2 8,-13 7 9,-8 6 6,-6 2-7,-1 2-8,0 0-7,0 0-6,0 0 1,0 0-4,0 0-21,0 0-96,-1 0-284</inkml:trace>
</inkml:ink>
</file>

<file path=ppt/ink/ink13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v"/>
        </inkml:traceFormat>
        <inkml:channelProperties>
          <inkml:channelProperty channel="X" name="resolution" value="5654.35693" units="1/cm"/>
          <inkml:channelProperty channel="Y" name="resolution" value="9046.65918" units="1/cm"/>
          <inkml:channelProperty channel="F" name="resolution" value="2.82441E-6" units="1/dev"/>
        </inkml:channelProperties>
      </inkml:inkSource>
      <inkml:timestamp xml:id="ts0" timeString="2013-09-05T05:12:01.653"/>
    </inkml:context>
    <inkml:brush xml:id="br0">
      <inkml:brushProperty name="width" value="0.05292" units="cm"/>
      <inkml:brushProperty name="height" value="0.05292" units="cm"/>
      <inkml:brushProperty name="color" value="#9900FF"/>
    </inkml:brush>
  </inkml:definitions>
  <inkml:trace contextRef="#ctx0" brushRef="#br0">5777 12283 166,'5'-20'38,"5"-6"-22,-6-1 36,-4-3 11,0 12-1,-6-2-30,-4 4 4,-2 2 2,-1-1-10,0 6-5,-1 3-10,-5 3-10,-4 3-4,-10 2-1,-9 25 0,-8 13-1,4 16 2,3 3-2,11 1 1,12-6 1,13-9-4,7-7-5,0-9 0,15-11 0,4-7 1,2-5 3,2-6 8,8 0 1,0-17 0,8-9 0,5-7-1,-1-5 4,-10-2 0,-7-2 1,-11-5-2,-8 1-1,-7-5 1,0 4 6,0 8 13,0 16-1,-3 12-20,1 10-5,0 1-7,2 0 0,0 19 11,0 15-2,0 15 2,5 11-2,2-4 0,1 0 0,5-12-2,1-4-3,3-8-22,2-10-28,-2-5-44,7-8-29,3-8-53</inkml:trace>
  <inkml:trace contextRef="#ctx0" brushRef="#br0" timeOffset="308.0176">6419 12115 328,'8'-22'25,"-8"3"1,-15 5 39,-2 4-2,-1 2-40,-5 5-11,0 3-4,-10 0-5,-2 22-1,-7 14 0,0 13 2,-2 11 1,16 3-2,5 0-3,17-7 0,6-7 0,9-6-2,22-7 0,8-8-8,7-10 5,11-9-2,0-9-14,8-5-44,-2-18-61,-6-8-105</inkml:trace>
  <inkml:trace contextRef="#ctx0" brushRef="#br0" timeOffset="571.0323">6766 11707 429,'0'-30'27,"-2"11"-8,-3 8-3,5 7 9,0 4-19,0 0-8,0 21 20,0 22 14,0 22-7,0 25-9,0 11-11,-1 3-3,1-7-1,0-11 0,1-14-3,10-15 0,0-12-9,0-8-28,-1-11-31,2-7-66,-2-8-52</inkml:trace>
  <inkml:trace contextRef="#ctx0" brushRef="#br0" timeOffset="736.0418">6633 12258 422,'-25'-18'19,"6"4"-19,13 7 21,6 2-6,0 2-18,17-7 3,16-1-1,21-5-3,12-2-21,5 2-66,2 5-54</inkml:trace>
  <inkml:trace contextRef="#ctx0" brushRef="#br0" timeOffset="1200.0686">7249 12134 344,'-6'0'53,"-11"0"-48,13 0 23,4 0-2,0 0-29,0 0-2,0 12 11,0 15 13,0 10-11,0 4-2,0-2-2,10-2-3,1-6 0,1-7-1,1-2 0,-1-6-2,2-8 2,1-2-2,-2-3 1,-2-3 3,3 0 1,1-5 2,5-12-2,5-8-2,-1-5 0,-1-7 0,-1-5 0,-3 1-1,-4 0 6,-5 6 5,-2 6 6,-4 4-2,0 8-7,1 6-2,-5 3-3,2 7-2,-2 1-3,0 0-4,2 1 3,2 15 12,7 9-3,0 8-3,4 8-2,3-3 2,2-2-9,3-5-15,2-4-40,3-5-41,6-8-38,4-8-62</inkml:trace>
  <inkml:trace contextRef="#ctx0" brushRef="#br0" timeOffset="1666.0953">8282 11978 311,'3'-38'37,"-3"5"-18,-12 8 49,-4 5 8,1 9-39,2 4-20,-1 3-13,-6 4-5,-2 5 0,-10 18 0,-3 17 2,-4 8 0,6 9-1,7 1-1,8-4 1,10-6-2,4-7-1,4-8-3,0-7-2,10-9-3,3-6-1,1-7 8,5-4 4,5-1 1,2-20-1,3-7 0,-2-5 0,-2-6 0,-5-6 1,-3 2 1,-4 6 6,-7 13 5,-5 10-3,0 9-8,-1 5-2,0 0-10,0 5 7,7 16 10,4 11-2,3 9-1,5-2-4,1 1 0,6-8-2,-2-6-2,2-8-10,-4-7-29,2-6-53,2-5-77</inkml:trace>
  <inkml:trace contextRef="#ctx0" brushRef="#br0" timeOffset="1987.1136">8754 11496 132,'0'-44'326,"0"18"-292,-8 10-11,2 11 19,5 5-20,-3 0-25,1 9 4,-6 28 14,-3 22 2,-2 25-3,8 15 3,4 11-9,2-1-4,0-4-3,4-10 0,3-18 0,4-18 1,-1-16 1,1-13 3,-4-13-2,-3-8 3,-1-6 11,-1-3 3,0 0-5,0 0-5,0 0-8,-2 0-5,0-1-40,0-7-173</inkml:trace>
</inkml:ink>
</file>

<file path=ppt/ink/ink13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v"/>
        </inkml:traceFormat>
        <inkml:channelProperties>
          <inkml:channelProperty channel="X" name="resolution" value="5654.35693" units="1/cm"/>
          <inkml:channelProperty channel="Y" name="resolution" value="9046.65918" units="1/cm"/>
          <inkml:channelProperty channel="F" name="resolution" value="2.82441E-6" units="1/dev"/>
        </inkml:channelProperties>
      </inkml:inkSource>
      <inkml:timestamp xml:id="ts0" timeString="2013-09-05T05:15:00.304"/>
    </inkml:context>
    <inkml:brush xml:id="br0">
      <inkml:brushProperty name="width" value="0.05292" units="cm"/>
      <inkml:brushProperty name="height" value="0.05292" units="cm"/>
      <inkml:brushProperty name="color" value="#00FF00"/>
    </inkml:brush>
  </inkml:definitions>
  <inkml:trace contextRef="#ctx0" brushRef="#br0">7185 6271 220,'-2'-9'-3,"-1"-2"21,-1-2 30,-1 3 3,-1 3 2,6 5-14,0 1-18,0 1-10,0 0-5,0 0-1,0 0-4,0 5 14,0 7 9,0 10-5,4 10-10,1 6-2,1 8 3,2 4 0,4 3-7,-1 3-1,1 0-1,-2-3 0,1-6 0,0-4-1,0-8 0,-5-9 1,-2-6-1,-4-7-1,0-7 0,0-4-2,0-2-6,0 0-15,0 0-30,0-2-58,0-9-42,0-4-55</inkml:trace>
  <inkml:trace contextRef="#ctx0" brushRef="#br0" timeOffset="218.0125">7133 6634 47,'-17'0'266,"1"-1"-255,5-3 28,5-1 33,3 2-44,3 0-22,0-1-1,8-5 5,12-3-2,9-3 0,10-5-1,3 3-9,1 1 1,-2 5-7,-3 0-31,-2 3-95,-1 5-59</inkml:trace>
  <inkml:trace contextRef="#ctx0" brushRef="#br0" timeOffset="689.0394">7579 6676 214,'2'0'28,"8"1"-36,-3-1 14,4 0 34,4-5-7,6-7-13,5-1-4,4-6-5,3 2 0,-3-2 1,-1 3-1,-5 0 4,-5 2 5,-3 0 4,-7 1 7,-6 1 2,-3 1-9,0 1-12,-1 2 2,-10-1 3,-5 2-2,-3 1-3,-5 5-8,-2 1-2,-2 0 1,0 0-2,-1 12 1,4 4-3,0 5 0,4 8 1,1 3-2,7 5 1,6 1-1,6-5 1,1-5-2,17-7 2,8-1-1,9-8 1,6-4-1,6-8-6,2 0-10,-2-8-26,-5-5-53,-5 0-51,-8-1-50</inkml:trace>
  <inkml:trace contextRef="#ctx0" brushRef="#br0" timeOffset="1185.0678">8176 6541 338,'3'-17'15,"-3"3"-9,0-1 28,0 3 41,0-4-32,0 3-19,-7 1 9,-3 1-18,0 3-8,-2 3-2,-4 2 2,-1 1 0,-3 2-5,-2 0-3,-1 6 0,-3 7-1,4 3 1,4-1-1,8 2-3,7-4-4,3-1 5,3 0 1,11-1-3,7 0 6,3-2-1,4-3 1,1-1 1,0-1-1,-3 2 1,-3 0-1,-3 1-3,-3 1 2,-2 2-1,-6 2 3,-2-1 1,-4 1-1,-3 1 3,0-2 3,-2 3 0,-13-3-5,-7 1 0,-5-1-1,-1-4-3,-1-1-9,2-6-19,4 0-25,3 0-86,4-7-62</inkml:trace>
  <inkml:trace contextRef="#ctx0" brushRef="#br0" timeOffset="1529.0875">8405 6222 446,'0'-16'-2,"-14"8"20,7 3 34,5 4-27,2 1-6,0 0-19,0 0-5,0 0 3,0 13 4,0 8 4,0 10-1,0 6 1,4 4-1,5 0-1,1 0 1,2-2-4,-2-3 0,-4-4-2,-1-4 1,-1-6-1,-1-5 0,-3-3-3,0-5-8,0-2-24,0-4-56,0-2-44,0-1-35</inkml:trace>
  <inkml:trace contextRef="#ctx0" brushRef="#br0" timeOffset="1732.0991">8272 6469 348,'-3'-7'30,"0"1"-30,3 2 32,0 0 13,8-3-8,15-1-4,8-2-13,10-2-10,2 1-8,0 2-2,-7 4-2,-1 1-10,-3 2-40,-5 1-145</inkml:trace>
  <inkml:trace contextRef="#ctx0" brushRef="#br0" timeOffset="2452.1403">9263 6313 203,'-6'-4'184,"0"-2"-162,-2 0 35,-1 2 7,5 2-32,4 2-23,0 0-7,0 0-5,0 0 3,0 11 14,0 8-2,8 7-6,0 3-4,0 1-1,1-2 0,0-2-2,-1-3-2,0-5-5,-2-3-15,-2-2-41,-2-5-52,-1-1-44,-1-3-38</inkml:trace>
  <inkml:trace contextRef="#ctx0" brushRef="#br0" timeOffset="2999.1716">9406 6316 342,'0'-3'21,"-8"-5"-21,6 3 22,2 5 16,0 0-32,0 0-6,0 0 7,0 11 27,4 8-12,4 6-11,0 4-4,-2 0 5,2-4-8,-1-1-1,-2-6-2,-1-7 0,-1-3 2,-1-4 1,-2-4 8,0 0 7,0 0 0,0 0-8,0-5-8,0-8-3,4-8-1,4-8-2,4-5 0,4-4-2,-1 0 2,5 4 3,-3 8-1,-1 7 0,-4 8 0,-4 6-4,-5 3-1,1 2-3,2 0 9,4 9 8,1 10 0,2 2 6,-3 4-9,0 2 1,-1-1-4,-2-2-1,1-4 0,0-2-2,-2-5 0,1-2-8,0-4-13,-2-1-16,-1-5-37,5-1-47,0 0-21</inkml:trace>
  <inkml:trace contextRef="#ctx0" brushRef="#br0" timeOffset="3577.2045">9935 6222 353,'0'-6'46,"-7"-1"-36,3 4 39,2 3 4,2 0-41,0 0-14,0 0-1,0 7 21,2 12 5,6 13-8,2 7 1,1 5-5,3 5-1,-3 3-4,3-2-2,-2 2-4,1-4 3,-2-4-3,0-6 0,-5-11 0,-1-8 0,-4-8 1,-1-7 5,0-3 5,0-1 5,0 0-16,-6-11 0,-8-7 0,-2-11-3,-2-7-5,3-11-3,2-8-2,5-7 2,0-1 7,3 6 2,3 9 1,2 13 2,0 11-1,0 8-1,3 5 0,9-1-1,8 2-1,7 1 0,6 3 1,5 5-3,-5 1-5,-1 8 6,-5 10 4,-8 7 1,-8 3-1,-6 3 1,-5-1 1,-5-1 2,-11-4-2,-4-3-1,-2-5-8,3-4-13,-1-5-26,5-3-36,5-4-52,1-1-154</inkml:trace>
  <inkml:trace contextRef="#ctx0" brushRef="#br0" timeOffset="4125.236">10353 6184 381,'0'-2'29,"0"0"-7,-4 2 39,4 0-33,0 0-26,0 0-5,0 0 3,0 10 11,0 7 2,2 6-6,4 0 0,5-3-4,0-1-2,1-2 2,5-3-2,-2-3 0,5-3 0,-3-3 2,4-3-2,-2-2 1,2 0-2,1-11 2,-3-3-2,2-3 0,-6-4-1,2-1 2,-6-4 0,-1 2-2,-3 2 4,-4 2 4,-3 5-1,0 4 3,0 2 0,-1 3 2,-5 0 10,5 3-9,0 3-9,0 0-3,1 0 0,0 0-3,-2 0-3,2 9 6,0 6 0,0 8 2,0 4-1,4-1-1,6-3 0,1-3 1,-1-4-4,0-5-4,1-2-15,-2-5-26,-3-3-19,2-1-60,-1 0-37</inkml:trace>
  <inkml:trace contextRef="#ctx0" brushRef="#br0" timeOffset="4425.2531">10858 5835 280,'0'-5'129,"-5"-10"-101,-1 10 12,3 1 9,3 4-17,0 0-26,0 0-9,0 5 12,0 13 19,4 12-6,7 13-1,2 9-5,0 5-4,1 0-5,1-4-4,-4-2 0,1-10-2,-3-6 0,-2-9-2,0-8 1,-6-6-5,2-7-7,-3-3-16,0-2-31,0 0-25,0-4-143</inkml:trace>
  <inkml:trace contextRef="#ctx0" brushRef="#br0" timeOffset="4688.2682">10832 6000 444,'-23'0'8,"1"0"16,11 0 64,4 0-34,4 0-30,3-1-22,0-2-4,0 2-3,16-1 9,19-3 1,19-6-1,11-4-3,-1 1 0,-15 2 0,-18 7-2,-15 3 0,-11 2 1,-5 0-3,0 0-8,0 0-57,0 0-132</inkml:trace>
</inkml:ink>
</file>

<file path=ppt/ink/ink13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v"/>
        </inkml:traceFormat>
        <inkml:channelProperties>
          <inkml:channelProperty channel="X" name="resolution" value="5654.35693" units="1/cm"/>
          <inkml:channelProperty channel="Y" name="resolution" value="9046.65918" units="1/cm"/>
          <inkml:channelProperty channel="F" name="resolution" value="2.82441E-6" units="1/dev"/>
        </inkml:channelProperties>
      </inkml:inkSource>
      <inkml:timestamp xml:id="ts0" timeString="2014-09-05T04:35:06.816"/>
    </inkml:context>
    <inkml:brush xml:id="br0">
      <inkml:brushProperty name="width" value="0.05292" units="cm"/>
      <inkml:brushProperty name="height" value="0.05292" units="cm"/>
      <inkml:brushProperty name="color" value="#9900FF"/>
    </inkml:brush>
  </inkml:definitions>
  <inkml:trace contextRef="#ctx0" brushRef="#br0">6554 10878 67,'-4'0'9,"0"-4"-7,4 4 1,4 0 6,-4 0 3,0 0-1,0 0 1,4 0 2,-4 0 1,0 0-2,0-3-4,0 3-1,0 0 0,0 0-2,0 3-2,0-3 0,-4 0 0,4 4 2,0-4-1,0 0 4,0 0 1,0 0 1,0 0-1,0 0-2,0 0-2,0 0 1,0 0 0,0 0 0,0 0 0,0 0 1,0-4 0,0 4 1,0 0 1,0 0 2,0 0-1,0 0-1,0 4-1,0-4-1,0 0 0,4 0 0,-4-4-1,0 4-1,0 0-1,0 0-1,3 4-1,-3-4-2,0 0 0,0 3-1,0-3-1,0 0 0,0 3 0,0-3 1,0 4 0,0-4 0,0 3 1,3 0-1,0 4 0,5 6 1,-1-3-1,1 3 0,-2 0 0,2 0 0,-2-3 0,6 0 1,-6 3 0,5-1 0,0 2-2,-1 3 0,1-2 1,0-1-2,-1-1 3,1-4 0,0-1-1,-4-2 1,1-3 0,-2 1 0,-3-2-1,12-4 0,-12 2 1,2 2-1,1 2 1,-3-4-1,9 4 1,-1-4-1,-2 0 1,2 0 0,4 2 0,-1-2-1,1 0 1,-1-2 0,4 2-1,-4 0 1,0 0 1,-4-4-1,4 4-1,1-4 1,2 2 0,1-2-1,0 1 1,1-1 0,2 2 0,-4-6-1,1 2 1,-1 3-1,6-3 0,-6 2 0,4-2 0,1 2 0,-1-3 0,0 1 0,1 0 0,-1-1 1,0 1-1,1-1 0,-1 1 0,0 2 0,-2 0 0,2-2 1,-4 3-1,1 0 0,3 0 0,1-4 0,-4 4 0,-1-1 0,-2 1 1,2 0-1,1-4-1,0 4 2,1 3-1,-2-7 0,4 4 0,-3 0 0,4 0 0,-4-1 0,-1 4 0,1-3 0,3 0 1,4 0 0,7-4-1,-3 4 0,3-1 0,0-2 0,-8-1 0,1 3 0,-1 2 0,2-2 0,-5 1 0,1 0 1,-4 0-1,-1 3 0,-2-4 1,-1 4-1,-3-3 0,-1 3 0,1 0-1,0 0 1,-4 0 0,4 0-1,-5 0 1,2 3 0,-1-3 0,1 0 0,-2 4-1,0-4 1,-1 3 0,2 0-1,1-3 2,1 3-1,6 3 0,-1-2 0,4 3 0,-1 3 0,1-4 0,1 1 0,-1-1 0,-9 1 0,2-1 0,1-2 0,-3 2-1,-4-2 1,1 2 0,5-3 1,-1 1-2,-2 2 1,-2-2 0,2-1-1,-1 0 1,-4 0 0,5 1 1,-5-2-2,5 2 2,-5 0-1,4 2 0,4 1 1,0-1-1,-4 4 0,1-1 1,1-2-1,2 3 1,-4-4-1,1 1-1,-2-3 2,2-2-1,-8 6 0,0-6 0,3-2 2,1 4-1,-8-1 1,4 1 0,4-2 0,-4 2-1,0-4-1,0 4 0,0-4 1,0 0-1,0 0 1,0 2 0,0 2 0,0-4 0,0 3-1,-4-3 1,8 0 1,-4 0-1,0 4 0,0-4 0,3 0 1,-3 0-1,-3 0-1,3 0 0,0 0 0,3 0 0,-6 0 0,3 0 0,0 0 0,0 0 0,-4 0 0,4 0 1,0 0-1,4 0 2,-8 0-1,4 0 2,4-4 1,-4 4 1,0 0 0,-4-3 0,8 3-2,-4-4-1,0 4 1,3-2 1,-3 2-2,5-4 0,-5 4-1,0-4 1,3 4-2,-3-2 0,0 2 0,-3 0-1,6-4-1,0 4 0,-3 0 0,0 0 2,3-3-1,5 3-1,-8-4 1,3 4-1,4-2 0,-2-2 1,1 4 0,2-4 0,5 2 2,1-2-1,0-3 0,1 1 0,-1-4 0,-3 3 0,-1 1 1,4 0-1,-2-1-1,-1 1 2,-5 2-1,2 1 0,-5 0-1,4 0 1,-4-1 0,5 4-1,-2-4 2,-1 4-2,2 0 2,4-2-2,-5-2 1,2 1-1,2 3 1,1 0 0,-5-3-1,6 3 0,-1-3 2,3 3-1,-4-4-1,1 4 1,3 0-1,4 4 1,-4-4 0,1 0-1,-1 0 1,4 0-1,-1 3 1,-2-3 1,2 3-1,1 0 0,-7-3 0,0 4 0,4-2 1,-3-2-1,3 4-1,-4-4 1,7 4 0,-4-4 1,3 0-1,6 0 0,1 0 0,1 0 1,-4-4-1,5 4 0,-5 0-1,4 0 2,-4-4-1,3 4 0,-2 4 0,2-4 0,-1-4 0,-3 4 0,-2 0 0,4 0 1,-4 0-1,3 0 0,0 4 0,1-4 0,2 0 0,-2 4 1,2-4-1,2 3 0,-5 0 0,4 0 0,-1 1 0,-1-2 0,-3 2 0,3 0 0,-2-1 0,3 0 0,1-3 0,1 3 1,1 1-1,2-4 0,-4 2 0,-1-2 0,2 4 1,-5-4-1,-4 3 0,2-3-1,-1 4 2,-4-4-1,4 3 1,-4-3-1,4 3 1,3 1 1,4-4-3,-1 0 1,5 2 0,-3 2 0,-2-4 0,-2 3 0,-4 1 0,2-4 0,-2 2 0,4-2 0,-4 4 0,3 0 0,-1-4 0,3 2 0,-6-2 0,1 0 0,-4 4 0,1-4 0,-1 0 0,-4 3 0,4-3 0,-3-3 0,4 6 0,2-3 1,1 0-1,0 0 0,-4 0 0,4 0 0,1 0 0,-7 0 0,8 0 0,-3 0 1,1 0-2,-1 0 1,4 4 0,-3-4 0,4 0 0,-1 0 0,-3 0 0,-1 0 0,2-4 0,-6 4 0,1 4 0,1-4 0,2 2 0,1-2 0,1 0 0,2 4-1,0-4 2,-4 0-2,3 0 2,-3 0-2,4 0 1,-3 0 0,-1 0-1,6 0 1,-3 0 0,6 4 0,-2-4 0,1-4 0,4 4 0,-5 0 0,-1 0 0,-3 0 0,-2 4 0,-4-4 0,4 2 0,-4-2 0,4 0 0,-4 0 0,1 0 0,-4 0 0,6 0 0,-2 0 0,-1 0 0,-1 4 0,9-4 0,-1 3 0,-3-3 0,4 4 0,-1-4 0,0 0 0,-4 0 0,6 2 0,-3-2 0,3 4 0,1-4 0,-3 3 0,1-3 0,-1 4 0,-7-1 0,4-3 0,-1 0 0,-5 3 0,-1-3 0,-2 4 1,6-4-1,-4 0 0,3 0 0,1 0 0,2 0 0,-2 0 0,-1 0 0,4 0 0,-1 0 0,-6 0 0,7 2 0,0-2 0,-1-2 0,4 2 1,5 0-2,-6 0 1,6-4 0,-5 4 0,-4 0 1,6 0-2,-9 0 2,4 0-1,-1 0 0,1 0 0,-7 0 0,3 0 0,-4 0 0,1 0 0,-4-3 0,1 3 0,-2 3 0,5-3 1,-8 0-1,5 0 0,-1 0 0,4 0 0,-8 0 1,8 0-1,-4 0 1,4 0-1,0 0 0,-1 0 0,4 0 1,-3 0-1,-1 0 0,-2-3 0,3 3 1,-5 0-1,-2 0 0,0 0 1,6 0-1,-2 0 0,-2 0 0,6 0 1,2 0-1,-4 0 0,4-3 0,-3 3 0,4-4 1,-1 4 0,-4-3 0,1-3 0,0 6 0,-5-4 0,2 1 0,-1 3-1,1-4 1,-2 4 0,5-2 0,-4-2 0,1 4 0,-2-4 0,2 2 1,-2-2-1,-2 1 1,4-1 0,-5-2 0,0 2-1,0 2 0,2-5-1,1 1 0,-2-1 0,7 4 1,-8-4-1,5 3 0,-2-2 0,2 0 1,2-1-1,-2-3 0,2-3 1,4 3 0,0 1-1,-2-1 1,-3-3 0,2 3 0,-3 3 2,2-3 0,-5 7 1,-2-3 1,0 6-1,-3-4 0,0 4 2,0 0 0,0 4 0,0-8 0,-3 4-1,6 0-1,-3 0 0,-3 0 0,3 0 1,0 0 1,0 0 1,0 0 2,0 0 2,-3 0-1,6 0-1,-6 0-3,3-3-1,0 3-3,0 0 1,0 0 0,0 0-1,0 3 1,0-3 1,0 0 1,-5 0-1,5 0 1,0 0-2,0 0 0,0 0-1,0 4-1,0-4-1,-3 0 0,3 0-1,0 3 1,3-3-1,-6 0 0,3 3 0,0-3-2,0 0-3,0 0-9,0 0-18,0 0-20,0 0-24,0-3-66,3 0-95</inkml:trace>
</inkml:ink>
</file>

<file path=ppt/ink/ink13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v"/>
        </inkml:traceFormat>
        <inkml:channelProperties>
          <inkml:channelProperty channel="X" name="resolution" value="5654.35693" units="1/cm"/>
          <inkml:channelProperty channel="Y" name="resolution" value="9046.65918" units="1/cm"/>
          <inkml:channelProperty channel="F" name="resolution" value="2.82441E-6" units="1/dev"/>
        </inkml:channelProperties>
      </inkml:inkSource>
      <inkml:timestamp xml:id="ts0" timeString="2013-09-05T05:46:23.019"/>
    </inkml:context>
    <inkml:brush xml:id="br0">
      <inkml:brushProperty name="width" value="0.05292" units="cm"/>
      <inkml:brushProperty name="height" value="0.05292" units="cm"/>
      <inkml:brushProperty name="color" value="#FFFF00"/>
    </inkml:brush>
  </inkml:definitions>
  <inkml:trace contextRef="#ctx0" brushRef="#br0">2432 5148 271,'-19'2'28,"-1"7"-15,5-9 19,15 0 9,0 0-13,0 0-12,0 0-2,21-9 3,11-12 2,14-9-3,14-11-1,2-6-5,4-2-5,3-4 0,1 0-4,1 1-1,-4 6 0,-8 9-1,-13 10-5,-14 10-9,-10 7-24,-6 5-42,-8 5-70,-4 0-40</inkml:trace>
  <inkml:trace contextRef="#ctx0" brushRef="#br0" timeOffset="301.0173">2905 4870 162,'-9'0'225,"3"0"-209,0 0-15,5 0 12,1 0-4,0 1-9,0 16 29,12 11 2,10 16-14,10 11-4,4 4-5,6-1-2,5-5 1,1-4 0,-2-6-2,-4-6-2,-8-6-1,-10-4-1,-4-10-2,-8-3-3,-6-6-9,-4-5-19,-2-2-47,0-1-99</inkml:trace>
  <inkml:trace contextRef="#ctx0" brushRef="#br0" timeOffset="870.0498">3346 4658 355,'0'-18'13,"-13"5"-3,-1 6 46,8 5-5,4 2-36,0 0-15,2 0-8,0 0-5,4 1 17,13 17 2,11 13 3,8 16-5,9 7 2,4 8-2,1 0-1,0-3 2,-2-3-4,-4-10-1,-6-8 2,-7-6-2,-6-9 1,-5-7 0,-7-7-3,-5-3 3,-6-5 5,-1-1 6,-1 0 8,0 0-4,0-13-16,0-16 0,-6-14-2,0-13 0,1-6-1,1 2 1,4 8 1,0 9 0,0 13-1,6 9-2,0 11 0,1 5-2,4 5 4,3 0 3,6 6 2,7 14 3,3 6 2,3 7-4,1 3-1,0 1-2,-3-4 0,-1-4 0,-4-6-2,-7-7-1,-1-4-3,-7-5-11,-3-4-26,-2-3-47,-3 0-29,0-5-62</inkml:trace>
  <inkml:trace contextRef="#ctx0" brushRef="#br0" timeOffset="1171.067">4176 4665 361,'-9'-2'24,"0"-3"10,6 5 21,2 0-34,1 0-20,0 0-9,0 0 5,11 7 16,8 13 2,6 7 1,3 3-4,1 2 2,2-2-7,-2-2 1,-5-7-4,-4-3 0,-6-5-2,-6-4 1,-3-6-2,-4-2 0,-1-1-1,0 0-1,0 0-9,0 0-22,0 0-92,0-6-82</inkml:trace>
  <inkml:trace contextRef="#ctx0" brushRef="#br0" timeOffset="1702.0974">4647 4468 255,'0'-23'12,"0"4"18,0 3 46,-7 1-15,-1 1-7,-3 2-16,1 4-13,0 4-5,0 0-6,-5 2-8,1 2-5,-3 0-2,-6 7-1,-3 8 2,-2 9-1,4 2 0,3 2 1,7 0-3,6-3-1,7-7-1,1-1-3,0-7 0,9-2-2,7-2 5,4-2 7,8-3 0,6-1 0,2 0 1,1-4-3,-3-3 1,1 4-1,-5 1 0,-5 2 1,0 0-1,-9 7 3,-2 5 0,-5 1 5,-7 4 6,-2 2-5,-5 5 0,-13-4 2,-5 1-3,-5-3-1,-1-3-1,1-5-1,-2-3-3,4-2-3,3-4-2,9-1-6,3 0-13,5 0-43,3 0-138</inkml:trace>
  <inkml:trace contextRef="#ctx0" brushRef="#br0" timeOffset="2796.16">5367 3812 268,'0'-3'15,"-5"-3"-7,-2 1 34,0 3 18,4-1-15,3 3-19,0 0-7,0 0-11,0 0-8,0 0-2,0 0-4,0 3 6,3 11 3,6 8-2,10 8 0,2 4-1,7-2-2,2-4 1,2-6 0,1-6 0,-4-5-3,-3-7 1,-2-4 3,-7 0 0,-1-1 1,-5-12 2,-2-4 3,-4-6-4,-5-4 6,0-3-6,-2 3 1,-7 2 3,0 4-1,1 8 9,0 6-3,5 2-5,1 4-5,2 1-5,0 0-5,0 0-4,0 0 11,16 10 3,4 2-1,5 4-1,4-1 1,5-5-1,-1-1-1,1-6-2,-1-3 2,-5 0-1,-1-7 0,-9-6 3,-3-1 1,-6-3 5,-5 1 0,-4-5 4,-2-2-1,-17-5 1,-6-4-1,-6-2-3,-2 2 7,-1 7 13,4 7-11,2 3 0,2 8-4,9 1-2,3 3-7,7 1-4,3 1-7,3 1-14,1 0-24,0 0-58,0 0-16,6 4-49</inkml:trace>
  <inkml:trace contextRef="#ctx0" brushRef="#br0" timeOffset="3232.1845">6089 3342 308,'0'-13'31,"-15"3"-6,-2 3 56,1 3-12,2 2-35,3 2-11,0 0-17,2 0-5,-1 2-3,-1 10 0,0 10 1,5 5 0,3 4 0,3 3 0,2-3-2,14-3-3,5-4 2,5-5 1,3-6-2,4-6 1,0-7-1,-2 0 2,-2-18 1,-4-2-2,-4-5 3,-5-5 2,-6 1 2,-6-1 2,-4 1 6,-8 1-4,-15 1-2,-4 5 0,-5 4-1,1 7-4,2 5 0,2 5-3,2 1-8,3 0-15,6 7-30,10 2-44,6 1-55</inkml:trace>
  <inkml:trace contextRef="#ctx0" brushRef="#br0" timeOffset="3653.209">6243 3204 323,'-11'-11'34,"0"1"-15,6-1 50,3 0-29,2 0-27,0-2-4,7-1-4,10 0 0,3 3-1,5 3-2,1 4 0,6 4 1,3 0-1,1 13 1,3 3-5,-4 1 2,-7 1 0,-6-2 0,-8-3 2,-7-3 2,-4-3 4,-3-4 12,0-1 5,0-2 6,0 0-16,-7 0-4,-8 0 5,-4-9-7,-1-4-4,-8-7-5,2-7-1,4-6-1,0-4-2,8 1-4,4 4-4,2 8-7,4 8-28,-1 6-54,3 3-95</inkml:trace>
  <inkml:trace contextRef="#ctx0" brushRef="#br0" timeOffset="3974.2274">6305 2687 334,'-16'-19'7,"1"5"15,6 5 49,6 2-6,3 4-40,0 3-18,0 0-9,0 0-4,0 0 12,16 5 6,8 10 2,10 8-3,7 8-7,5 6-1,-2 3-2,0 1-1,-2-1 1,-8-5-2,-2-6-1,-7-5-3,-5-7-9,-4-5-30,-7-3-49,-3-4-59,-4-2-12</inkml:trace>
  <inkml:trace contextRef="#ctx0" brushRef="#br0" timeOffset="4342.2482">6672 2602 233,'0'-7'54,"-1"5"-26,-7 2 11,-3 0-4,-3 2-20,-7 13 2,-2 5-4,0 8 1,2 1-4,1 0 6,7-2-5,1-6-6,6-4 1,0-2 1,5-1-1,1 3-2,0-2 0,0 1-1,4-2 0,8-1 2,-1-4 1,3 0-2,3-3 7,2-2-1,6-2-2,0-2-2,1 0-2,0 0-1,0-3-3,0-3-3,-5 0-7,1 0-20,-6 3-40,-2 2-14,-3 1-12,-1 0-9</inkml:trace>
  <inkml:trace contextRef="#ctx0" brushRef="#br0" timeOffset="4963.2836">7049 2429 265,'0'-7'53,"0"-10"-47,0 9 58,-4-1 15,-5 1-31,-3 2-12,1 1-15,0 2-4,0 3-9,-5 0-4,-1 0-4,-2 0-1,-4 12-1,-1 6 1,3 2 0,3 3 1,2-2-2,7-1 0,5-5-2,4-4-7,0-2 1,2-5 1,10 2 8,7 0 2,5 0 0,6-1 1,2-1-2,5 0 1,0-1-1,0 0 2,-2 2-2,-3 1 1,-9 0-1,-4-1 1,-10 1 0,-5-2 2,-4 1 6,0 2 6,0 1-8,-14 1-2,-7 1-3,-6 2-4,-5 0-5,-2-4-14,3-1-33,4-2-65,2-1-63</inkml:trace>
  <inkml:trace contextRef="#ctx0" brushRef="#br0" timeOffset="5383.3079">7270 2119 333,'-23'-5'24,"-1"-5"-8,6 3 59,6 0-27,4-2-24,5-1-23,3-5-4,3-5 0,19-5 1,7-1 0,7 0 1,0 2 1,3 5-2,-1 6-1,-3 4 1,-3 9-2,-1 1-4,-8 18 9,-8 8 7,-8 7 5,-7 9 4,-5 5-6,-15 2-1,1-5-4,2-7-5,3-10 0,10-9-3,1-7-12,3-8-22,0-2-4,3-1-77,14-1-107</inkml:trace>
  <inkml:trace contextRef="#ctx0" brushRef="#br0" timeOffset="5841.3341">7713 2467 337,'-4'3'-4,"-2"-2"-2,6-1 49,0 0-10,0 0-25,0 0-6,0 0 3,0-1-4,0-2 1,0 1 4,0 2 3,0 0 3,0 0 0,0 0-2,0 0 3,0 0-5,0 0-2,0 0 1,0 2 3,0-2 6,0 0 0,0 0 0,0 0-2,0 0 4,0 0-6,0-2-4,0 0-4,0 1-2,0 1-2,0 0 0,0 0 0,0 0-1,0 0-1,0 0-1,0 0-3,0 0-6,0 0-20,0 0-66,0 0-62,0 0-117</inkml:trace>
  <inkml:trace contextRef="#ctx0" brushRef="#br0" timeOffset="7175.4105">4098 7377 288,'-6'-5'34,"-7"-10"-26,-3 3 37,1 7 20,10 2-24,3 0-14,0 1-7,2 0-10,0 2-5,0 0-3,0 0-4,0 0-6,0 0 4,14 9 9,13 7-2,14 9-2,6 3-2,4-2 1,-1-4-1,-2-8 0,-3-4 0,-7-8-1,-9-2-1,-6 0-2,-7 0 4,-6-8 1,-2-7 3,-4-3-1,-4-8 2,0-3-2,-4-2 0,-9 3 1,-1 7 2,2 3 0,4 7 1,2 5 4,4 3-8,2 2-7,0 1-7,0 0-5,5 0 16,15 0 2,11 4 0,10 2-1,5 0 0,1-4 0,1-1-1,-4-1 1,-8 0-1,-8-4 0,-6-3-1,-10 0 6,-4-3 1,-5-2 9,-3-3 0,0-4 2,-10-3-6,-13 0 1,-8-4-6,-11-3-4,-9 1 4,-5-1-2,-1 4 1,1 3 0,4 5-1,9 5-2,9 5-1,7 1-8,12 2-16,6 1-51,5 1-138</inkml:trace>
  <inkml:trace contextRef="#ctx0" brushRef="#br0" timeOffset="7668.4386">4478 6681 456,'-16'-20'-39,"4"5"32,0 8 8,8 2 19,4 4-8,0 0-17,0 1-2,0 0 3,10 0 14,15 10 7,10 11-4,11 8-7,7 7-3,5 4-2,6 1-1,-3-5 0,-6-4 0,-6-7 0,-13-6 1,-11-4-1,-8-6 1,-7-2 0,-7-4 7,-2-3 5,-1 0 8,0 0 12,0-3-18,-1-15-14,-11-10-2,0-10 0,5-2 2,2 4-2,5 8 0,0 12 0,0 5-4,0 5-2,8 3 7,4 2 0,9 1 1,3 0-1,4 5 0,3 6-4,-2 1-7,0 2-31,1-1-44,-5-3-55,-1-5-51</inkml:trace>
  <inkml:trace contextRef="#ctx0" brushRef="#br0" timeOffset="8156.4666">5195 6605 247,'-12'-13'69,"6"7"-51,2 4 20,3 2-7,1 0-34,0 0-4,1 0 14,12 8-2,6 5 1,1-1-1,4-1 0,-1 0-3,1-6 0,0-3-1,-4-2 0,-3 0 3,1-5 2,-6-10 0,0-3-1,-2-6 3,-3-3 0,-4-4 6,-3-3 0,0 2-2,0 1 8,-3 9 17,-1 9 4,0 6-6,1 7-15,3 0-14,0 0-7,0 0-7,0 0-5,1 0 9,17 10 6,10 9 0,11 9-1,10 8 0,7 5-1,-3 3-1,-2-1 1,-4-2-1,-12-5 1,-9-2 1,-10-6 2,-9-4 3,-7 1 0,0-4 1,-13-1-5,-14 0-2,-14 0-9,-9 0-19,-11 0-46,-8-4-79,-5-7-115</inkml:trace>
  <inkml:trace contextRef="#ctx0" brushRef="#br0" timeOffset="8929.5108">5985 5846 322,'-2'-3'17,"-7"-8"-15,-4 3 42,9 6 5,4 1-36,0 1-10,0 0 0,0 0-6,0 0 10,13 1 10,10 12-2,6 2-5,5 5-1,-1-1-4,-3 0-3,-5-5-1,-6-2 1,-5-5 1,-8-4 1,-4-2 7,-2-1 4,0 0 8,0 0 13,0 0-8,-2-11-25,-12-11-3,-6-12 0,-4-7 0,2-5 0,3 3 0,5 5-1,6 6 1,4 8-2,4 6 0,0 4-3,0 4-1,7 3 1,6 4 2,7 0 3,7 3 0,4 0 2,6 10-2,1 5 1,1 2 0,-1 4-2,-3-3-1,-1-1-3,-10-5-8,-2-2-18,-7-3-18,-5-4-16,-1-3-18,-2-3-13,-1-18-10,1-9-61</inkml:trace>
  <inkml:trace contextRef="#ctx0" brushRef="#br0" timeOffset="9284.5311">6453 5350 289,'-8'-9'44,"2"3"8,-1 6 19,4 0-24,-1 0-17,0 0-22,1 6-6,-2 4-1,4 8-1,1 8 2,0 5-2,11 4 0,6-2-3,5-4-3,2-6-5,1-7 0,3-9 8,-1-7 3,1 0-2,-2-13 0,-2-12-1,-3-4 2,-5-3 0,-8 2 3,-8 2 1,0 1 5,-17 5 4,-9 4 4,-3 6 1,-3 7-7,2 5-3,-1 0-2,5 10-8,3-1-1,9-1-5,3-2-19,7-3-64,4-3-90,0 0 0</inkml:trace>
  <inkml:trace contextRef="#ctx0" brushRef="#br0" timeOffset="9582.5481">6520 5002 403,'-10'-18'23,"-5"3"-23,6 6 60,4 2 16,5 3-44,0 4-18,0 0-7,0 0-8,0 0-3,0 0 5,21 7 10,6 9 0,16 8 1,8 7-5,6 2-3,-1 2 0,-2 0-2,-4-3-1,-6-4-2,-5-5 1,-5-4-4,-10-6 0,-8-6-8,-7-2-24,-4-3-45,-5-2-69,0 0-132</inkml:trace>
  <inkml:trace contextRef="#ctx0" brushRef="#br0" timeOffset="9777.5592">6684 5166 255,'-38'1'195,"6"6"-193,7-7 19,13 0 42,6 0-38,6-2-25,0-6-4,1-9 3,18-10-2,7-5-5,5-3-13,1 3-41,-3 4-98,1 5-109</inkml:trace>
  <inkml:trace contextRef="#ctx0" brushRef="#br0" timeOffset="10150.5806">7127 4673 435,'-24'-14'0,"3"-1"-12,-1-10 9,10-3 21,7-8 6,5-2-16,5-5 2,19 1-3,6-3-5,8 3 1,1 5 1,0 7-4,-1 7-1,-3 9-3,-5 10 2,-3 4 8,1 10 6,-7 16 2,-2 11 2,-4 11 1,-4 1-3,-4 1-5,-3-6-7,1-9-3,4-10-1,-1-5-6,0-6-10,3-4-29,2-4-92,3-3-107</inkml:trace>
  <inkml:trace contextRef="#ctx0" brushRef="#br0" timeOffset="10541.603">7725 4764 430,'-1'9'15,"-8"-1"-35,9-8 58,0 0 7,0 0-24,0 0-5,0 0 3,0 0-3,0-2 5,1-2-1,2 2-5,-3-1-9,3 1-2,-3 2 0,0 0-1,0 0-2,0 0 0,0 0-1,0 0 1,0 0 5,0 0 0,0 0 2,-3 0-1,-1 0-3,1 0 2,-7-5-4,4 0-1,1 0-4,2 0-1,3 2 0,0 3 2,0 0-3,0 0-13,0 0-36,0 0-94</inkml:trace>
</inkml:ink>
</file>

<file path=ppt/ink/ink137.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255" units="dev"/>
        </inkml:traceFormat>
        <inkml:channelProperties>
          <inkml:channelProperty channel="X" name="resolution" value="3971.75732" units="1/in"/>
          <inkml:channelProperty channel="Y" name="resolution" value="5295.24854" units="1/in"/>
          <inkml:channelProperty channel="F" name="resolution" value="0" units="1/dev"/>
        </inkml:channelProperties>
      </inkml:inkSource>
      <inkml:timestamp xml:id="ts0" timeString="2011-09-08T11:57:27.165"/>
    </inkml:context>
    <inkml:brush xml:id="br0">
      <inkml:brushProperty name="width" value="0.07938" units="cm"/>
      <inkml:brushProperty name="height" value="0.05292" units="cm"/>
      <inkml:brushProperty name="color" value="#FFFF00"/>
      <inkml:brushProperty name="fitToCurve" value="1"/>
    </inkml:brush>
  </inkml:definitions>
  <inkml:trace contextRef="#ctx0" brushRef="#br0">-118-519 18,'24'7'43,"-24"-7"-6,0 0-8,0 0-18,0 0-9,0 23-23,0-23-13,-15 13-6,-1-13 1</inkml:trace>
</inkml:ink>
</file>

<file path=ppt/ink/ink138.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255" units="dev"/>
        </inkml:traceFormat>
        <inkml:channelProperties>
          <inkml:channelProperty channel="X" name="resolution" value="3971.75732" units="1/in"/>
          <inkml:channelProperty channel="Y" name="resolution" value="5295.24854" units="1/in"/>
          <inkml:channelProperty channel="F" name="resolution" value="0" units="1/dev"/>
        </inkml:channelProperties>
      </inkml:inkSource>
      <inkml:timestamp xml:id="ts0" timeString="2011-09-08T11:57:23.692"/>
    </inkml:context>
    <inkml:brush xml:id="br0">
      <inkml:brushProperty name="width" value="0.07938" units="cm"/>
      <inkml:brushProperty name="height" value="0.05292" units="cm"/>
      <inkml:brushProperty name="color" value="#FFFF00"/>
      <inkml:brushProperty name="fitToCurve" value="1"/>
    </inkml:brush>
  </inkml:definitions>
  <inkml:trace contextRef="#ctx0" brushRef="#br0">67 61 10,'-7'18'23,"2"-3"-8,-4 3 0,2 10-3,-2 6-1,1 9-3,1 8-1,0 10-2,2 4 1,2 3-4,3 1 1,0 1-1,5-7 0,2-6-1,5-13 1,4-10-1,4-13 1,6-14 0,2-14-1,5-11 1,2-12-1,4-6 0,1-12 0,2-3 0,-1-4-1,-2-2 0,-3-2-1,-3-1 2,-4 0-1,-3 0 0,-8 3 1,-2 4 1,-8 2 0,-4 8 2,-4 6 0,-4 11-2,-6 10 1,-1 13-1,-3 13-1,2 15 1,-2 15-2,3 12 1,2 13 0,1 11-1,3 9 0,2 2-2,3 2-2,0-10-2,7-2-8,-7-19-14,6-13-11,2-13-2</inkml:trace>
  <inkml:trace contextRef="#ctx0" brushRef="#br0" timeOffset="620">854 121 9,'-9'6'18,"1"7"-1,8-13 0,-12 21-5,6-3-1,1 8-3,-2 4-2,4 10 0,-3 7 0,2 6-2,-2 3 0,1 3 0,-1-3 1,2-3-2,-1-8-1,1-5 0,0-13-1,4-6 0,-5-10 0,5-11 0,0 0 0,3-16 0,0-5 0,2-5-1,-2-11 0,2-5 1,1-5-2,0-1 2,3-2-2,-1 0 2,2 2-1,0 1 0,-1 7 3,3 6-3,-3 4 3,0 5-2,-2 7 0,0 4 0,-7 14 0,11-7-1,-6 17 1,1 8 0,-1 7-1,2 5 1,1 7-1,0 2 0,3 2 1,0-2-1,3-4 1,-1-7-1,5-7 1,1-7 0,2-8-1,1-6 1,0-7-1,2-6 1,2-7-2,-1-7 3,-2-6-3,1-5 1,-2-3 1,0 0-1,-1 3 0,-4 4 1,-2 7-1,-4 6 0,-3 10 1,-8 11 0,9 17-1,-9 10 1,0 10 0,0 11 0,-4 11 0,-1 8 0,1 3 0,0-1-1,1-6-1,0-8-1,3-7-3,0-16-4,5-7-12,1-16-20,-6-9-2,15-17 2</inkml:trace>
  <inkml:trace contextRef="#ctx0" brushRef="#br0" timeOffset="1465">1545 224 28,'26'-23'25,"-15"15"-2,1 8-4,-12 0-7,16 27-1,-16-6-2,6 12-3,-6 2-2,0 8-2,-5 1 1,2 3-2,-2-6 3,1-3-3,-1-5 0,2-5-1,0-9 0,3-2 1,0-17 0,0 11 0,0-11 0,0 0 0,12-19 0,-8 3 0,1-5 0,2-3 0,-1-4 0,1-4 0,1-2-1,1-1 1,0 0-1,2 2 1,-2 2 0,3 2-1,-2 3 1,2 3 0,-3 5-1,0 5 1,-9 13-1,15-12 0,-15 12 1,10 20-1,-5 1 0,0 7 1,0 4-1,-1 3 1,3 2 0,-1-1-2,2-5 2,1-6-1,0-1 0,2-10 0,3-2 1,0-6-1,3-6 0,0 0 0,1-4-1,1-3 2,-1-5-2,-1 3 1,-3-5 0,-1 1 0,-2 2-1,0 0 2,-1-2-1,-2 3 0,1-2 0,-2 1 0,3 0 0,-1 0 0,0-2 1,0-1-1,0-1 0,1 0 1,-1-3-1,1 0 1,-1-1 0,1 0-1,0-1 1,1 2 0,-2 0 1,0 4 0,-2 0-1,-1 5 0,-6 9 0,11-12-1,-11 12 1,0 0 0,5 13-1,-5 1 0,0 6 1,0 4-1,-3 5 0,3 4 1,0 5-2,0 4 1,0 3 1,3 0-1,-3-2 1,5-1-1,-5-3 0,3-2 0,-3-5 0,0-6-1,4-5-3,-4-8-5,0 6-9,0-8-25,0-11 0,0 0-1</inkml:trace>
</inkml:ink>
</file>

<file path=ppt/ink/ink139.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255" units="dev"/>
        </inkml:traceFormat>
        <inkml:channelProperties>
          <inkml:channelProperty channel="X" name="resolution" value="3971.75732" units="1/in"/>
          <inkml:channelProperty channel="Y" name="resolution" value="5295.24854" units="1/in"/>
          <inkml:channelProperty channel="F" name="resolution" value="0" units="1/dev"/>
        </inkml:channelProperties>
      </inkml:inkSource>
      <inkml:timestamp xml:id="ts0" timeString="2011-09-08T11:57:26.327"/>
    </inkml:context>
    <inkml:brush xml:id="br0">
      <inkml:brushProperty name="width" value="0.07938" units="cm"/>
      <inkml:brushProperty name="height" value="0.05292" units="cm"/>
      <inkml:brushProperty name="color" value="#FFFF00"/>
      <inkml:brushProperty name="fitToCurve" value="1"/>
    </inkml:brush>
  </inkml:definitions>
  <inkml:trace contextRef="#ctx0" brushRef="#br0">-3 3 7,'0'0'21,"0"0"2,0 0-2,0 0-2,-3 15-6,3-15 0,0 0-1,0 0-3,-6 11 0,6-11-2,0 0-2,0 0 0,0 0-1,0 0 0,0 0 0,0 0 1,0 0-2,0 0-1,0 0 1,0 0-1,0 0-1,0 0 0,0 0-1,0 0-1,0 0-1,0 0-4,0 0-4,0 0-12,10 6-21,-10-6-1,18 9-2</inkml:trace>
  <inkml:trace contextRef="#ctx0" brushRef="#br0" timeOffset="390">260 0 37,'0'0'40,"0"0"-8,0 0-11,15 14-3,-15-14-6,12 5-3,-12-5-3,10 5-3,-10-5 0,0 0-4,10 6-5,-10-6-5,0 0-18,12 0-13,-12 0-2,13 0 0</inkml:trace>
  <inkml:trace contextRef="#ctx0" brushRef="#br0" timeOffset="628">527 32 20,'0'0'44,"10"0"-3,-10 0-9,10 0-15,-10 0-6,0 0-4,0 0-3,0 0-5,12-8-5,-12 8-9,0 0-26,0 0 0,0 0-3</inkml:trace>
</inkml:ink>
</file>

<file path=ppt/ink/ink14.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255" units="dev"/>
        </inkml:traceFormat>
        <inkml:channelProperties>
          <inkml:channelProperty channel="X" name="resolution" value="3971.75732" units="1/in"/>
          <inkml:channelProperty channel="Y" name="resolution" value="5295.24854" units="1/in"/>
          <inkml:channelProperty channel="F" name="resolution" value="0" units="1/dev"/>
        </inkml:channelProperties>
      </inkml:inkSource>
      <inkml:timestamp xml:id="ts0" timeString="2011-09-09T04:37:02.288"/>
    </inkml:context>
    <inkml:brush xml:id="br0">
      <inkml:brushProperty name="width" value="0.05292" units="cm"/>
      <inkml:brushProperty name="height" value="0.05292" units="cm"/>
      <inkml:brushProperty name="color" value="#FFFF00"/>
      <inkml:brushProperty name="fitToCurve" value="1"/>
    </inkml:brush>
  </inkml:definitions>
  <inkml:trace contextRef="#ctx0" brushRef="#br0">312 61 14,'0'-20'35,"0"20"2,0-19 1,0 19-24,-11-9-3,11 9-3,-12 4-2,3 4 0,2 8-1,-2 7-1,5 12-1,1 9-1,6 14 0,3 12-1,6 12 1,2 7-1,4 5-1,1-1 0,-2-6 0,0-5-1,-3-14 0,-1-9-3,-9-16-4,5-5-7,-13-14-20,-2-10-5,-5-6-1,-8-8 1</inkml:trace>
  <inkml:trace contextRef="#ctx0" brushRef="#br0" timeOffset="316">18 856 14,'-17'-25'38,"17"10"1,3-5-2,6-4-23,9 5-2,4-10-5,12 5-2,5-4-1,6 3-2,3 3-2,0 1-2,4 7-3,-8-2-9,1 7-23,-4 5 0,-10-2-1,-5 6-1</inkml:trace>
  <inkml:trace contextRef="#ctx0" brushRef="#br0" timeOffset="625">678 856 33,'11'-13'35,"-11"-2"-2,4-2-17,2 2-3,-2-6-5,5 3-3,-2-4 1,3 4-4,1 0 0,-1 2-1,-1 1 1,1 3 1,-4 0 0,-6 12 1,6-19-1,-6 19 0,-10-14 0,1 10 0,-6-1 0,0 5-2,-4 0 0,-1 0 0,3 5-1,1 5 1,6 5-2,5 4 1,5 2 0,9 3 0,2 1 0,8 2-2,0 4 2,3-4-2,-1-1-1,-4-5 0,2-1-2,-9-7-2,4 2-4,-14-15-7,12 9-10,-12-9-8,12-12-3</inkml:trace>
  <inkml:trace contextRef="#ctx0" brushRef="#br0" timeOffset="1076">1370 425 24,'3'-12'34,"-12"0"-1,-5 8-11,-3 4-7,-6 0-7,1 4-2,-5 1 1,3 5-2,-1-1-1,3 4-1,0 1 0,4 2-1,2-1-1,1 1 0,4-1-1,3 0 0,2 1 0,6-1 1,0-1-1,10 0 0,1 1 0,5-1 1,2-2-1,3-1 1,4-2-1,0 0 0,0-2 0,0 0-1,-2 1 1,0-1 0,-5 1 0,-1 0 0,-6-1 0,-3 2 1,-8-9 0,3 19 1,-3-19-1,-16 18 0,0-10 0,-5 0 2,-2 1-2,-3-2-1,-2 0-1,-1-3-1,2 2 0,-1-6-3,5 5-5,-1-5-20,6-8-8,5 0-1,3-7 0</inkml:trace>
  <inkml:trace contextRef="#ctx0" brushRef="#br0" timeOffset="1618">1636-6 8,'13'6'34,"-13"-6"0,0 0 1,-20 17-19,8-12-8,5 9-2,-2 3 1,3 7-3,6 7-1,3 9 0,4 7 0,6 9-1,2 10-1,3 4 1,1 3-1,2-1 0,-6-3-1,1-5 0,-3-3-2,-6-12-2,1-5-6,-8-13-18,0-11-9,-3-6-2,3-14 1</inkml:trace>
  <inkml:trace contextRef="#ctx0" brushRef="#br0" timeOffset="1926">1545 515 10,'0'0'37,"-5"-11"0,11-1-3,4-1-16,11-1-9,3-3-2,7-1-4,4-2-5,1 0-12,4 2-20,7 7-1,-9 1-2</inkml:trace>
  <inkml:trace contextRef="#ctx0" brushRef="#br0" timeOffset="2166">2126 620 1,'11'11'36,"-11"-11"0,7-18-12,-11-1-2,4 1 0,-6-12-6,6 4-6,-13-7-3,8 6-1,-5-2-2,2 5-1,-1 2-1,-1 6-1,0 4 0,-1 5 0,-2 7-1,0 0 0,-3 9 0,-4 5 0,0 7-1,-2 5 1,3 5 0,4 3 0,6 4-1,5-2 1,8 1-1,9-4 1,8-4 0,5-3 0,7-7 0,5-6 0,1-5 1,1-8 0,2 0-1,-2-9-1,0 0-2,-7-6-2,-1 5-6,-11-10-7,1 3-21,-6-2-1,-5-1 1</inkml:trace>
  <inkml:trace contextRef="#ctx0" brushRef="#br0" timeOffset="2648">2440 324 22,'-23'6'35,"23"-6"-6,-16 0-6,16 0-2,-9-6-6,9 6-3,-4-11-4,4 11-1,6-11-2,-6 11 0,11-11-2,-11 11-1,20-5 0,-6 5 0,1 4 0,2 3-1,3 3-1,1 2 0,3 5 1,-1 2-1,-1 2-1,0 2 1,-1 2 0,-4-1-1,-3 0 1,-4 0 0,-4-1 0,-3-4 0,-3-1 0,-4-4 0,-2-3 0,6-11 0,-16 8 0,6-12 0,0-4 1,0-8-1,2-5 0,2-5 1,3-6-1,3-6 0,7-5 0,2-4 0,6-3 0,2 1 0,2 0 0,-1 4 1,-1 5-1,-3 7 0,-4 6 1,-3 10-1,-4 4-1,-3 13 0,0 0-1,-9 10-2,0-1-4,6 6-21,-5 2-12,-2-5 1,3 0-1</inkml:trace>
</inkml:ink>
</file>

<file path=ppt/ink/ink140.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255" units="dev"/>
        </inkml:traceFormat>
        <inkml:channelProperties>
          <inkml:channelProperty channel="X" name="resolution" value="3971.75732" units="1/in"/>
          <inkml:channelProperty channel="Y" name="resolution" value="5295.24854" units="1/in"/>
          <inkml:channelProperty channel="F" name="resolution" value="0" units="1/dev"/>
        </inkml:channelProperties>
      </inkml:inkSource>
      <inkml:timestamp xml:id="ts0" timeString="2011-09-08T11:57:28.301"/>
    </inkml:context>
    <inkml:brush xml:id="br0">
      <inkml:brushProperty name="width" value="0.07938" units="cm"/>
      <inkml:brushProperty name="height" value="0.05292" units="cm"/>
      <inkml:brushProperty name="color" value="#FFFF00"/>
      <inkml:brushProperty name="fitToCurve" value="1"/>
    </inkml:brush>
  </inkml:definitions>
  <inkml:trace contextRef="#ctx0" brushRef="#br0">138 187 4,'-6'34'18,"3"-10"-2,0 6-5,-3 8 1,2 9-4,-5 5-1,3 5 0,-4-1-2,1 6 0,-3-8-2,2-3 0,-2-7-1,3-7 0,0-9 0,2-5 0,3-14 2,4-9-2,0 0 0,6-20 0,0-8 0,3-4 3,2-9-4,3-7 2,2-12-2,1-5 1,4-4-1,1 0 1,-1 1 0,3 4-1,-2 4 1,2 11 0,-4 8 0,0 12 0,-5 11-2,0 11 2,0 7-2,-4 15 0,0 10 0,-4 10 0,-2 10-2,-5 8 4,0 7-4,-5 1 2,-2-2-2,-4-4 2,0-7 0,-1-10-1,4-10 1,2-10 0,6-8 0,0-10 0,11-6 0,4-4 0,4-3 0,4-3 1,4 1-1,4 1 2,3 5-2,0 6 2,0 6-2,-2 7 1,-3 6 0,-2 6-1,-7 7 0,-7 6 0,-10 1 0,-10 4 0,-11 0 1,-7 0-2,-10 1 1,-10-4 0,-6-6 0,-5-4 1,-4-6-1,3-10 0,0-11 0,3-3-1,5-11 1,5-6-2,12-2-2,2-5-2,15 5-6,2-1-15,13-1-10,8 7-2</inkml:trace>
  <inkml:trace contextRef="#ctx0" brushRef="#br0" timeOffset="1248">1012 711 13,'-14'20'23,"14"-20"-5,-8 14-3,8-14-4,0 0-1,0 0-3,0 0 0,17-12 0,-2 0-1,1-4 1,6-1 0,-1-6-3,5 2 1,-3-4-2,0 2 2,-2-1-3,-3 0 0,-7 1-1,-3 3 0,-8-2 0,0 2 0,-12 4 0,-3 2-1,-7 3 1,-2 6 0,-3 5 0,-3 4 0,-2 6-1,-1 8 1,1 3 0,3 9-1,3 2 1,3 6-1,6 4 1,5 3-2,6 1 2,6 0-1,7 0 0,6 0 0,6-6 0,5-4 1,5-4-1,3-5 0,4-5 1,-1-4-1,1-7 1,-1-5-1,-4-3-1,-3-3-1,0 0-6,-9-10-17,-1 1-15,-3 0-3,-4-3 1</inkml:trace>
  <inkml:trace contextRef="#ctx0" brushRef="#br0" timeOffset="1993">1895-1 18,'-40'4'22,"21"4"-4,-1-1-3,2 9-1,-4-1-4,7 10-1,-6 0-1,8 12 0,-2 1 0,7 9-2,-1 6-2,6 8 1,-1 2-1,4 4-1,4-1-1,0 2-1,2-3 0,0 0-1,-1-7 1,-1-4-1,-4-8 0,0-3 0,0-7-1,-4-7-1,0-4-3,-6-13-5,6-2-11,4-10-17,-18-7-2,12-5 0</inkml:trace>
  <inkml:trace contextRef="#ctx0" brushRef="#br0" timeOffset="2369">1473 590 38,'0'0'39,"18"-16"1,4 1-23,18 4-6,3-6-2,11 3-2,0-1-4,4 2-1,-3 4-2,-3 2-4,-3 7-4,-13 0-6,3 5-7,-13-2-7,-4 1-12,-3 4-2</inkml:trace>
  <inkml:trace contextRef="#ctx0" brushRef="#br0" timeOffset="2617">2200 387 3,'0'-12'35,"0"12"-9,0 0-7,-19 3-6,8 8-2,-7 3-4,0 8 0,-2 5-1,2 7-2,-1 1-1,7 5-2,1 1 1,8 1-1,3-6 0,10-4-1,7-6 1,4-6-1,4-9 1,6-7 0,0-10 0,3-6 3,-2-7-3,-2-3 2,-5-4-1,-3-1 1,-7-2-1,-6 1 1,-9 0-2,-7 0 1,-7 3 0,-7 3-2,-3 2 0,-2 2-1,0 6-1,-1-1-4,9 13-8,-2-7-16,9 4-9,11 3-2</inkml:trace>
  <inkml:trace contextRef="#ctx0" brushRef="#br0" timeOffset="3248">2499 363 4,'-12'0'20,"12"0"-3,0 0 0,-10 5-3,10-5 0,0 0-3,4 17 1,-4-17-2,21 20 2,-7-9-5,7 7 2,1-2-4,5 4-1,-1 0-1,1 2-1,-2-1-1,-3 2 0,-6-2 0,-3 2-1,-4-1 1,-4-1-1,-5-2 1,0 0-2,-8-3 2,1-2-1,-3-4 1,-1-1-1,0-5 2,0-4-1,1-6 0,4-6 2,0-7-2,6-4 1,6-11-1,6-6 2,4-5-3,6 0 1,5 0-2,1 1 1,0 5 0,0 6-3,-3 8 0,-6 4-4,3 14-8,-22 7-25,16-7-2,-16 7-2</inkml:trace>
  <inkml:trace contextRef="#ctx0" brushRef="#br0" timeOffset="3918">3087 563 16,'-14'0'26,"14"0"0,0 0-4,0 0-6,4-14-4,12 9 1,2-11-5,7 3 1,3-8-3,3 1-2,2-5 0,1 3-1,-3 0-1,-2 1 0,-7 1-1,-4 2 0,-5 2 0,-5 2-1,-8 1 1,0-1 0,-9 2-1,-4 1 0,-4 3 1,-3 3-1,-3 5 0,-2 3 0,-3 6-1,0 8 1,0 9-1,1 8 1,1 10-1,5 3 1,5 5 0,7 1 0,12 1 1,9-5-1,11-8 2,10-9-2,11-12 2,8-10-2,7-10 0,3-12-1,0-3-7,-7-10-19,-2 0-14,-6-1-1,-12 1-2</inkml:trace>
</inkml:ink>
</file>

<file path=ppt/ink/ink141.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255" units="dev"/>
        </inkml:traceFormat>
        <inkml:channelProperties>
          <inkml:channelProperty channel="X" name="resolution" value="3971.75732" units="1/in"/>
          <inkml:channelProperty channel="Y" name="resolution" value="5295.24854" units="1/in"/>
          <inkml:channelProperty channel="F" name="resolution" value="0" units="1/dev"/>
        </inkml:channelProperties>
      </inkml:inkSource>
      <inkml:timestamp xml:id="ts0" timeString="2011-09-08T11:57:38.535"/>
    </inkml:context>
    <inkml:brush xml:id="br0">
      <inkml:brushProperty name="width" value="0.07938" units="cm"/>
      <inkml:brushProperty name="height" value="0.05292" units="cm"/>
      <inkml:brushProperty name="color" value="#FFFF00"/>
      <inkml:brushProperty name="fitToCurve" value="1"/>
    </inkml:brush>
  </inkml:definitions>
  <inkml:trace contextRef="#ctx0" brushRef="#br0">0 0 27,'0'0'36,"48"39"-14,-48-39-7,0 0-4,0 0-4,0 0-1,43 9-2,-43-9-3,0 0 2,0 0-1,0 0 1,0 0 1,0 0 2,0 0-2,0 0 1,0 0-1,0 0 1,0 0-2,0 0 0,0 0 0,0 0-1,0 0 0,0 0 0,0 0-1,0 0 1,0 0-1,0 0-1,0 0 1,0 0 0,0 0 0,0 0-1,0 0 0,0 0-4,0 0-7,0 0-26,0 0-5,0 0-2,0 0-1</inkml:trace>
</inkml:ink>
</file>

<file path=ppt/ink/ink142.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255" units="dev"/>
        </inkml:traceFormat>
        <inkml:channelProperties>
          <inkml:channelProperty channel="X" name="resolution" value="3971.75732" units="1/in"/>
          <inkml:channelProperty channel="Y" name="resolution" value="5295.24854" units="1/in"/>
          <inkml:channelProperty channel="F" name="resolution" value="0" units="1/dev"/>
        </inkml:channelProperties>
      </inkml:inkSource>
      <inkml:timestamp xml:id="ts0" timeString="2011-09-08T11:57:22.008"/>
    </inkml:context>
    <inkml:brush xml:id="br0">
      <inkml:brushProperty name="width" value="0.07938" units="cm"/>
      <inkml:brushProperty name="height" value="0.05292" units="cm"/>
      <inkml:brushProperty name="color" value="#FFFF00"/>
      <inkml:brushProperty name="fitToCurve" value="1"/>
    </inkml:brush>
  </inkml:definitions>
  <inkml:trace contextRef="#ctx0" brushRef="#br0">273 1162 7,'17'-33'28,"-17"33"-7,10-6-3,-7 21-4,-6 6-2,0 19 0,-7 11-3,-1 19 0,-7 12-3,1 21-1,-5 13 1,1 13-3,-4 7 1,3 9-2,-3 3 1,2 2 0,0-7-1,2-8 0,1-17 1,3-16-2,6-23 0,4-20-2,4-22-1,3-26-7,8-22-28,1-14-4,-2-17-1</inkml:trace>
  <inkml:trace contextRef="#ctx0" brushRef="#br0" timeOffset="11060">1115 394 17,'-15'-22'23,"2"12"-1,-4 4-5,-6 1-2,-4 9-4,-7 0-1,-1 11-3,-5 2 0,-1 8-3,-2 7-2,2 5 0,-1 6-1,4 3 0,5 6 0,8-1-1,7 1 0,8-3 1,10-6-1,6-4 0,9-9 1,6-8 0,5-10-1,4-8 2,3-11 0,2-6-1,0-9 0,-1-6 0,1-7 0,-1-4 0,-1-7 1,-2-2-1,-2-6 0,-3-1 1,-4-4-1,0-1 0,-8 0 1,-2 1-1,-4 1 0,-4 5 0,-4 5 0,0 7 0,-7 8 0,2 8 0,-2 5 0,1 8 0,6 12 0,-12-7-1,12 7 0,-15 15 1,8 1-1,-2 6 0,2 5 0,-1 7 1,1 8 0,3 6 0,1 7-1,3 5 1,4 1 0,2 4 1,3 0-2,1-1 0,3-5 0,1-5 0,-1-7 0,-1-5 0,2-7 0,-3-8-2,-1-4 0,-2-10-4,1 2-4,-9-15-20,0 0-12,0 0-1,0 0 1</inkml:trace>
  <inkml:trace contextRef="#ctx0" brushRef="#br0" timeOffset="11820">1453 714 31,'37'-40'35,"-20"18"-13,0-5-9,5 0-1,-4-1-4,2 3 0,-8-2-3,0 3-1,-5-2 1,0 6 0,-7-4-1,0 7 0,-11-1-1,-1 6-1,-6 3 0,-1 5 0,-6 4-1,-2 5 0,-3 7 0,1 7-1,0 7 0,1 8 0,4 7 1,4 6-1,8 5 1,6 0 0,6 0 0,13-3 0,3-8 0,11-7 0,4-9 0,7-10-1,2-11 0,2-9-1,3-8-2,-2-12-3,3-1-7,-8-12-22,-2-4-6,-3-5 0</inkml:trace>
  <inkml:trace contextRef="#ctx0" brushRef="#br0" timeOffset="12256">1883 40 28,'0'0'40,"-4"13"-2,-3-4-19,7 15-6,0 3-2,3 12-2,-3 7-4,0 10-1,0 9-1,0 5-1,0 5 0,0 3-1,0-3-1,0-2 0,3-7-1,-3-10-1,5-6-2,-5-16-5,14-5-13,-1-15-19,1-14 1,2-11-3</inkml:trace>
  <inkml:trace contextRef="#ctx0" brushRef="#br0" timeOffset="12652">2124 381 18,'0'-11'26,"0"11"-2,0 0-5,12-4-3,-12 4-4,0 0 0,0 0-4,11 3-1,-11-3 1,0 0-3,0 12-1,0-12 0,-3 18-1,3-4-1,-5 2 0,5 4 0,-3 7-1,3 2 0,-3 6 0,3 3-1,-3 3 0,3 1 0,-3-1 0,3-3-2,0-2-2,-6-8-3,6 0-6,-4-9-24,4-9-3,0-10-2</inkml:trace>
  <inkml:trace contextRef="#ctx0" brushRef="#br0" timeOffset="13076">2184 163 9,'0'-17'40,"0"17"1,9-9-10,-9 9-16,7-9-4,-7 9-5,0 0-4,6 11-7,-12-1-14,3 3-19,3 8-3,0-2 1</inkml:trace>
  <inkml:trace contextRef="#ctx0" brushRef="#br0" timeOffset="13520">2373 417 7,'-12'-16'37,"7"3"-8,2 4-6,3 9-5,0-9-3,0 9-6,11 4-2,-2 7-1,-1 5-4,3 8 0,1 8-2,1 7 1,1 7 0,0 3 0,0 0-1,-2-2 1,0-3-1,-2-6 0,0-8 1,-1-6 0,-3-11 0,-6-13 1,15 6 0,-15-6 0,15-26 0,-5 1 0,2-7 1,3-8 0,0-9 1,1-2-2,-2-3 0,1-1 0,-4 5 0,-1 6-1,-4 7-1,-3 7-1,-3 12-1,0 4-1,0 14-4,0 0-4,-3 13-17,3 1-13,0 2-3,0 4 2</inkml:trace>
  <inkml:trace contextRef="#ctx0" brushRef="#br0" timeOffset="14023">3013 622 6,'3'12'30,"-3"-12"0,-9-19-23,9-1 0,0 1 1,0-10 1,9 1 0,-5-5 1,8 3 2,-8-5-4,7 7-1,-8-1 1,1 6-3,-4 1-1,-3 7-1,-6 2-1,-4 9 0,-5 4-1,-4 4 1,-2 5 0,-3 10 0,-1 5-1,2 9 1,4 7-1,5 4 2,6 5-2,8 4 0,6-1 0,9-1 0,7-5-1,6-4 1,8-7-1,2-6 0,2-7-1,0-12 0,0-5-2,-3-11-4,1-2-5,-11-12-19,-1-7-12,-2-3-2,-6-8 3</inkml:trace>
  <inkml:trace contextRef="#ctx0" brushRef="#br0" timeOffset="14444">3250 374 4,'0'-9'39,"0"9"2,0 0-8,0 0-16,15 0-6,-15 0 1,25-3-4,-13 6-1,6 8-2,-2 4-1,2 9-1,-1 5 0,0 7-2,-7 2-1,-3 3 0,-2 1 0,-5-4 1,0-5-1,0-6 0,0-7 0,-6-10 1,6-10 0,-9-4 0,6-11 0,3-8 0,-4-9 0,4-7 0,7-9 1,1-6-2,3-1 0,4 1 0,1 1-2,2 5-1,4 8-3,-2 2-10,4 14-25,-6 9-3,-3 6-1</inkml:trace>
  <inkml:trace contextRef="#ctx0" brushRef="#br0" timeOffset="15016">3764 351 22,'12'-13'36,"-12"13"-11,0 0-9,0 0-1,10 0-2,-10 11-6,0 10-1,0 6-3,0 8 2,-3 5-4,3 5 0,-3-1 0,3-3 0,5-3-1,1-8 1,4-11-1,4-10 1,5-9-1,3-14 0,-22 14 2,0 0-1,46-42 1,-46 42 0,37-44 0,-37 44 1,36-51 0,-36 51 0,33-57-1,-33 57 1,27-54 0,-27 54 0,22-48-2,-22 48 1,0 0 0,20-51 0,-20 51-1,0 0 0,0 0 0,0 0-1,0 0 1,-7 65-1,7-65 0,-8 82 0,4-33 1,0 2-1,-1 5 1,-1 2-1,0 1 1,1-24-2,-13 83 0,-2-8 0,-8-16 0,-5-15 0,-7-20 1,-3-15-1,-3-13 1,3-14 1,-2-2 0,-1-3 0,0-3 0,2-2 0,1-1 0,5-2 0,4 0-1,4 1 1,5-1-1,7-1 0,5 1 0,13-4-1,-13 4 1,13-4-1,0 0-2,0 0-2,0 0-7,9-5-20,-9 5-12,19-17 1,-8 1-3</inkml:trace>
  <inkml:trace contextRef="#ctx0" brushRef="#br0" timeOffset="16032">4386 211 18,'0'0'31,"7"-41"-4,-7 41-4,0 0-5,50-47-3,-50 47-5,51-37-2,-51 37-4,60-39-1,-60 39-1,68-31 1,-68 31-1,69-16-1,-69 16 1,67 6 0,-67-6 0,54 29 1,-54-29 0,32 53 0,-32-53-2,10 68 1,-10-68 0,-10 79 0,-1-36-2,-2-1 1,-3 1-3,-2-2-1,18-41-3,-34 76-7,34-76-18,-31 61-11,31-61-2,-25 49 0</inkml:trace>
</inkml:ink>
</file>

<file path=ppt/ink/ink143.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255" units="dev"/>
        </inkml:traceFormat>
        <inkml:channelProperties>
          <inkml:channelProperty channel="X" name="resolution" value="3971.75732" units="1/in"/>
          <inkml:channelProperty channel="Y" name="resolution" value="5295.24854" units="1/in"/>
          <inkml:channelProperty channel="F" name="resolution" value="0" units="1/dev"/>
        </inkml:channelProperties>
      </inkml:inkSource>
      <inkml:timestamp xml:id="ts0" timeString="2011-09-08T12:09:17.273"/>
    </inkml:context>
    <inkml:brush xml:id="br0">
      <inkml:brushProperty name="width" value="0.07938" units="cm"/>
      <inkml:brushProperty name="height" value="0.05292" units="cm"/>
      <inkml:brushProperty name="color" value="#FFFF00"/>
      <inkml:brushProperty name="fitToCurve" value="1"/>
    </inkml:brush>
  </inkml:definitions>
  <inkml:trace contextRef="#ctx0" brushRef="#br0">58 66 24,'0'0'36,"-12"-49"-15,12 49-2,0 0-5,0 0 0,0 0-6,0 0-2,0 0 1,0 44-3,0-44-1,0 80-1,-3-29-1,3 1 0,0 6 0,-5 0-1,5 1-2,-4 3-5,4-3-8,-3-4-18,3-6-5,0-49-1</inkml:trace>
  <inkml:trace contextRef="#ctx0" brushRef="#br0" timeOffset="263">227 273 6,'38'-119'37,"-21"68"1,-3 6-2,-14 45-17,23-60-7,-23 60-7,0 0-1,0 0-1,0 0-1,16 55 0,-16-13-1,0 8 0,0 6-2,0 1 0,0 2-2,0 2-2,0-3-4,0 2-9,0-3-20,0-11 0,0-46 0</inkml:trace>
  <inkml:trace contextRef="#ctx0" brushRef="#br0" timeOffset="549">158 467 10,'-62'-27'37,"7"9"1,55 18-1,0 0-24,-43-21-5,43 21-1,0 0-1,0 0-1,48-29-1,28-7-3,20-12 1,15 1-2,4 0-1,-4 11 0,-14 7-2,-19 16 0,-38 7 1,-15 6-2,-12 0-2,-13 0-6,0 14-13,-12-9-13,2 5 1,-3-5 1</inkml:trace>
  <inkml:trace contextRef="#ctx0" brushRef="#br0" timeOffset="947">1016 82 16,'-12'-16'31,"-4"10"-13,3 1-4,0 5-1,-5 6-5,-1 4-1,-6 4-1,1 7-3,-4 10-1,1 6-1,-1 6 1,5 8-1,1 3-1,6 2 0,7 0 0,6-4-1,8-7 1,6-7 1,9-10 2,7-10 0,7-14 0,3-10 0,4-14 1,0-6 1,-1-11 2,-1-4-1,-9-10-1,-3 2 0,-11-5-1,-6 7 0,-10 0-2,-12 9 0,-10 7-2,-12 7-3,-6 13-3,-10 4-4,-1 16-19,3 3-11,0 4-2,7 2 0</inkml:trace>
  <inkml:trace contextRef="#ctx0" brushRef="#br0" timeOffset="1480">1443 92 20,'-15'-10'40,"15"10"-5,-10 0-9,10 0-16,0 0-6,-12 18-1,7 6-1,-2 9-1,-3 10-1,-1 11-1,-1 8 1,0 4 0,1-2 0,3-5 0,2-7 0,6-11-1,0-7 2,7-15 0,3-10 0,5-12 0,4-8 3,6-7-2,4-6 0,2-9 1,1-1-1,0-1 0,-2 3-1,-5 2 1,-3 6-1,-7 6 0,-5 5-1,-10 13 0,12 0 0,-8 15 0,1 3-1,1 6 1,2 4-1,3 3 1,2 0 0,2-2-1,3-4 1,2-5 0,4-9 0,4-7-1,3-4 1,0-11 0,0-4 1,0-7 0,0-4 1,-3-6 0,-2-1 2,-8-7-1,-5 0 1,-6-3 1,-4 4-2,-8 2 0,-3 4-1,-5 4-1,0 6-1,-3 5-1,1 5-3,4 8-5,-6-5-13,17 10-19,-5-12-2,11 1-1</inkml:trace>
</inkml:ink>
</file>

<file path=ppt/ink/ink144.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255" units="dev"/>
        </inkml:traceFormat>
        <inkml:channelProperties>
          <inkml:channelProperty channel="X" name="resolution" value="3971.75732" units="1/in"/>
          <inkml:channelProperty channel="Y" name="resolution" value="5295.24854" units="1/in"/>
          <inkml:channelProperty channel="F" name="resolution" value="0" units="1/dev"/>
        </inkml:channelProperties>
      </inkml:inkSource>
      <inkml:timestamp xml:id="ts0" timeString="2011-09-08T12:09:19.528"/>
    </inkml:context>
    <inkml:brush xml:id="br0">
      <inkml:brushProperty name="width" value="0.07938" units="cm"/>
      <inkml:brushProperty name="height" value="0.05292" units="cm"/>
      <inkml:brushProperty name="color" value="#FFFF00"/>
      <inkml:brushProperty name="fitToCurve" value="1"/>
    </inkml:brush>
  </inkml:definitions>
  <inkml:trace contextRef="#ctx0" brushRef="#br0">350 149 23,'0'-14'38,"-4"1"-4,4 13-17,0 0-4,-14 23-6,6 8-3,-7 9-2,-3 14 0,-6 11-2,-5 13 0,-5 8 1,-1 3-1,-1-3 0,4-5 1,0-10-1,6-13 0,7-12 1,4-15 1,6-18 0,9-13-1,5-22 1,7-9-1,3-14 0,5-8 1,4-12-1,7-9-1,1-5 1,2-4-1,1 0 1,-1 6 0,0 5 0,-3 11-1,-4 13 2,-3 11-2,-5 19 2,-4 15-1,-4 15-1,-2 16 2,-1 10-1,-2 12 0,1 9 0,-3 9 0,2 5 0,-1 4 0,1 1-2,-1-3 0,3-4-2,-2-9-1,2-5-4,-4-16-13,3-9-18,0-11-2,-7-21 2</inkml:trace>
  <inkml:trace contextRef="#ctx0" brushRef="#br0" timeOffset="497">201 657 7,'-53'-10'37,"40"5"3,13 5-3,17-13-19,8 0-10,15-3-7,14 1-9,5-7-18,9-3-9,11 0-4,-5-1 0</inkml:trace>
  <inkml:trace contextRef="#ctx0" brushRef="#br0" timeOffset="662">1022 301 20,'0'0'34,"-11"-4"-13,0 6-3,2 11-5,-3 1-2,1 8-1,-3 6-5,2 9-1,-4 5-1,-1 7-1,-2 6-1,-1 4 0,-3 1-1,0-1 2,2-8-2,1-5 2,3-10-1,5-9 0,4-16 1,8-11-1,-3-10 1,11-12 0,3-12 0,5-7 0,2-11-1,3-8 0,2-7 0,1-6-1,2-2 1,1 3-1,2 3 1,2 6 0,3 6 1,0 13-2,-1 12 2,0 16-1,-3 11 0,-2 12 0,-6 10-2,-4 12 1,-8 10-1,-5 4 0,-5 7 0,-11 2 0,-2 1 0,-8-3 0,-2-4 1,-2-8 0,2-8 0,2-8 0,4-9 1,5-13 0,12 0-2,-3-17 2,14-2-2,5-1 1,3-1 0,8 0 1,1 2-1,7 4 0,-1 6 1,3 5-1,-4 8 1,-2 7 0,-4 6 0,-4 4-1,-4 6 1,-6 0 0,-6 3-1,-7 0 1,-8 0-1,-7-3 0,-6-3 1,-7-2-1,-10-4-1,-9-3 2,-7-2-1,-4-5 0,-2-2 0,-1-6 0,0 0 0,6-5-1,8 1-1,6-5-4,14 6-10,10-7-24,9-2 0,11-1-1</inkml:trace>
  <inkml:trace contextRef="#ctx0" brushRef="#br0" timeOffset="1692">1945 249 3,'8'-26'36,"-13"12"-9,5 14-5,-15-15-5,6 15-5,-8 0-1,-3 11-6,-5 2-2,-2 7-1,-4 7-1,0 6 1,-1 9-2,2 5 2,3 4 0,9 1 0,8-1-2,10-1 1,7-8 0,13-5-1,11-15 1,10-11-1,6-13 1,6-13 1,3-13-1,0-10 0,-4-9 0,-6-4 0,-12-6 1,-11-2-2,-14 3 0,-15 4-1,-12 10 0,-13 9-2,-8 15-2,-11 5-6,5 21-10,0 10-16,5 5-2,13 8 0</inkml:trace>
  <inkml:trace contextRef="#ctx0" brushRef="#br0" timeOffset="2128">2419 199 34,'9'-3'36,"-9"3"-2,0 0-21,-3 20-3,-2 2-4,-5 9-3,-2 7-1,-4 13 0,1 4-1,-2 7 0,4 1 0,3-6-1,6-5 2,4-10 0,7-12-2,10-16 0,8-14 1,6-18-1,7-10 1,3-10 0,5-8 1,-2-8 0,5-3 0,-6-7 0,-1 2 1,-5-3 0,-3 4-1,-7 5 1,-5 8-1,-6 8 0,-5 10-1,-8 15 1,-3 15-1,-7 13 0,-3 14-1,-2 10 2,-1 11-2,0 9 0,-2 5 0,3 5 0,4-2 0,2-4-3,0-5 1,6-8-3,0-13-3,12-4-7,-4-16-25,6-15 1,2-7-3</inkml:trace>
  <inkml:trace contextRef="#ctx0" brushRef="#br0" timeOffset="2662">3012 127 26,'-9'0'39,"19"-10"0,2-2-15,16 6-9,0-9-2,11 4-5,0-4-2,7 2-2,1 1-2,2 1 0,-6 2-2,-8 1-2,-2 8-2,-13-7-4,0 11-13,-20-4-16,0 0-4,0 0-1</inkml:trace>
  <inkml:trace contextRef="#ctx0" brushRef="#br0" timeOffset="2910">3303 51 12,'-27'19'36,"14"-1"4,2 6-14,-5-1-7,9 14-4,-8 0-5,6 10-3,-4 0-2,3 5-1,-1-1-2,0 2 0,1-4 0,3-4-1,0-2-1,2-5 0,5-3 1,0-9-2,5-3 1,-2-8-4,6-6-2,-9-9-8,13-12-27,-4-2 1,-2-8-1</inkml:trace>
</inkml:ink>
</file>

<file path=ppt/ink/ink145.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255" units="dev"/>
        </inkml:traceFormat>
        <inkml:channelProperties>
          <inkml:channelProperty channel="X" name="resolution" value="3971.75732" units="1/in"/>
          <inkml:channelProperty channel="Y" name="resolution" value="5295.24854" units="1/in"/>
          <inkml:channelProperty channel="F" name="resolution" value="0" units="1/dev"/>
        </inkml:channelProperties>
      </inkml:inkSource>
      <inkml:timestamp xml:id="ts0" timeString="2011-09-08T12:08:57.506"/>
    </inkml:context>
    <inkml:brush xml:id="br0">
      <inkml:brushProperty name="width" value="0.07938" units="cm"/>
      <inkml:brushProperty name="height" value="0.05292" units="cm"/>
      <inkml:brushProperty name="color" value="#FFFF00"/>
      <inkml:brushProperty name="fitToCurve" value="1"/>
    </inkml:brush>
  </inkml:definitions>
  <inkml:trace contextRef="#ctx0" brushRef="#br0">93 164 14,'0'0'24,"0"0"-2,0 0-5,0 0-2,0 0-4,0 0-2,0 0-3,0 0 1,0 0-3,0 0-1,0 0-1,0 0 1,-26 47-1,26-47 0,-5 55-1,5-55 0,-10 74 1,10-74 0,-13 83-1,6-40-1,1 1 1,-2 0-1,2 1 1,2-2 0,4-43 1,-7 74 0,7-74 1,0 60-1,0-60 1,0 0 0,28 51 0,-28-51-1,32 14-2,20-23 1,4-10-2,7-3 0,1-7-2,1 2 0,-9-4-2,-4 10-1,-21 1-5,-5 8-7,-6 1-19,-3-5-2,-7 3 1</inkml:trace>
  <inkml:trace contextRef="#ctx0" brushRef="#br0" timeOffset="1293">24 224 2,'0'0'36,"-15"-46"-1,15 46-5,0 0-16,0 0-1,25-42-5,-25 42 1,0 0-5,42-17-2,5-6 0,5-6-2,7 8-1,-3-1 1,0 9-2,-7 2-1,-8 11-4,-20 0 2,-1 7-4,-10 0-9,-3 5-8,-7 5-11,0 0 0</inkml:trace>
  <inkml:trace contextRef="#ctx0" brushRef="#br0" timeOffset="1586">166 376 3,'0'0'37,"-52"45"0,52-45 1,0 0-18,0 0-8,0 0-5,0 0-1,-15 47-4,45-50-5,7-16-5,14 1-12,3-3-13,3 2-4,0 6-5</inkml:trace>
  <inkml:trace contextRef="#ctx0" brushRef="#br0" timeOffset="1850">677 318 14,'0'0'35,"0"0"1,0 0-17,-9 0-7,9 0-1,4 16-5,-1 3-2,0 9-2,1 6-1,0 8 0,3 4 0,-1 1-1,3-1 3,0-6-3,0-6 3,-1-9-2,1-6 2,0-11 0,2-5 0,-1-12 0,2-2 0,1-11 1,2-3-1,3-10 0,1-6 0,7-5-2,2-1-1,0-2 2,3 1-2,-2 5 0,0 6 0,-5 6-2,-2 7 1,-7 8-1,-6 4-1,-9 12-3,0 0-6,0 22-18,-5-4-10,-4 0-2,1 4 1</inkml:trace>
  <inkml:trace contextRef="#ctx0" brushRef="#br0" timeOffset="2293">1294 240 4,'25'-4'36,"-25"4"-2,0 0-13,0 0-10,-12 14-1,-2 5-2,-7 2-2,1 7-4,-6 5-1,2 5-1,1 0 1,6 1 1,0-2-1,7-2 1,4-3-1,6-2 1,0-7 1,12-4 0,2-6-2,4-3 1,5-5 0,7-5 0,1 0-1,2-9-1,1 1-2,-2-6-2,0 4-6,-5-7-13,-5-1-14,0-1-1,-7-4 0</inkml:trace>
  <inkml:trace contextRef="#ctx0" brushRef="#br0" timeOffset="2662">1397 205 6,'-29'9'36,"29"-9"2,-18 5-2,18-5-23,0 0-6,12-9-2,6 4 2,1-4-3,6 0-2,2-2 0,5-1-2,1 1 0,-1 0-2,3 4-3,-6-2-5,2 9-10,-9 0-8,-5 0-11,-2 6 0</inkml:trace>
  <inkml:trace contextRef="#ctx0" brushRef="#br0" timeOffset="2917">1300 421 2,'-9'14'37,"9"-14"-1,16 0-1,3-16-24,15 4-5,2-4-9,5-2-14,-1-5-15,12 2-4,-5-4-1</inkml:trace>
  <inkml:trace contextRef="#ctx0" brushRef="#br0" timeOffset="3130">2002 194 36,'0'0'36,"0"0"-9,0 0-11,0 0-3,-11 24-6,-1-9-2,1 9-2,-4 2 2,-2 9-5,-3 6 1,1 4-1,-1 3-1,1-3 1,0 0 0,3-2 0,1-7 0,3-7 0,3-7 0,3-4 1,2-8 0,4-10 0,0 0 0,0 0 1,3-22-1,4 1 0,2-7 0,1-7 0,2-5-1,2-5 0,2-1 1,0-1-1,3 2 1,2 4 0,1 4-1,-1 6 1,1 6-1,0 6 1,-1 6-1,2 9 1,0 8-1,-1 6-1,-1 8 2,-1 6-1,1 4 0,0 4 0,-1 0 1,-3 0-1,-1-3 0,-2-5 1,-3-6 0,1-5 1,-12-13 1,17 6 0,-17-6 0,14-19 2,-9 0-2,2-4 1,-2-9-1,3-4-1,1-8 0,1-1-1,-1-1 0,1 3 0,-3 5-1,1 5 0,-2 7-1,-6 8-1,0 18-5,-10 0-19,1 9-16,-3 4-1,0 1-1</inkml:trace>
</inkml:ink>
</file>

<file path=ppt/ink/ink146.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255" units="dev"/>
        </inkml:traceFormat>
        <inkml:channelProperties>
          <inkml:channelProperty channel="X" name="resolution" value="3971.75732" units="1/in"/>
          <inkml:channelProperty channel="Y" name="resolution" value="5295.24854" units="1/in"/>
          <inkml:channelProperty channel="F" name="resolution" value="0" units="1/dev"/>
        </inkml:channelProperties>
      </inkml:inkSource>
      <inkml:timestamp xml:id="ts0" timeString="2011-09-08T12:09:03.619"/>
    </inkml:context>
    <inkml:brush xml:id="br0">
      <inkml:brushProperty name="width" value="0.07938" units="cm"/>
      <inkml:brushProperty name="height" value="0.05292" units="cm"/>
      <inkml:brushProperty name="color" value="#FFFF00"/>
      <inkml:brushProperty name="fitToCurve" value="1"/>
    </inkml:brush>
  </inkml:definitions>
  <inkml:trace contextRef="#ctx0" brushRef="#br0">120 352 26,'0'12'25,"0"6"-10,0 2-4,0 11 2,-7 5-4,4 12-1,-5 1-1,1 7-2,-5-1 1,1 3-2,-3-6-1,2-2-2,0-8 0,2-7 0,-1-5-2,1-9-1,6-5-2,4-16-7,0 0-8,0 0-16,6-13-1</inkml:trace>
  <inkml:trace contextRef="#ctx0" brushRef="#br0" timeOffset="301">80 448 26,'-4'-48'35,"11"20"-15,6-8-4,14 1-3,1-6-4,7 4 1,4 0-4,3 6-2,-2 3-1,1 8 2,-6 6-3,-2 14 0,-6 4-1,-5 14 0,-6 11 0,-8 11-1,-8 10 1,-11 8-1,-9 4 0,-11 2 0,-8-1 0,-3-3 0,-3-7-1,2-9 1,4-9 0,6-7 0,7-9 0,7-5 0,19-14 0,-9 0 0,17-8 0,7-7-1,9-4 1,3-3 1,8-2-1,3 1 1,5 4 0,0 2 0,-2 7-1,-2 7 1,-3 8 0,-5 7-1,-7 7 0,-8 5-1,-8 6 2,-8 3-1,-5 3 0,-9 1 0,-9 1 0,-6-5 1,-8 2-1,-3-3 1,-4-6-1,-2-2 0,-1-7 0,2-6 1,3-6-1,2-5-1,6-2 1,6-7-3,7 0-1,1-8-8,12 2-20,5-1-7,3-2-1</inkml:trace>
  <inkml:trace contextRef="#ctx0" brushRef="#br0" timeOffset="1098">816 412 33,'3'-14'24,"8"2"-9,-11 12-3,0 0-2,-10 16-4,3 5 0,-7 5-1,0 8-2,-3 8 0,0 6-1,-2 1 1,6 1 0,0-2 0,7-3-1,2-6-1,4-6 1,8-9 0,6-6 0,2-8 0,5-6 0,3-7-1,3-3 2,4-6-1,0-5-4,2-2-2,-2-6-3,2 1-17,-2-2-13,-7-4 0,-2 2 1</inkml:trace>
  <inkml:trace contextRef="#ctx0" brushRef="#br0" timeOffset="1459">846 441 3,'0'0'38,"0"0"-2,25-15 1,0 1-26,3-4-4,9 0-3,-1-1-2,1 2-4,1 4-6,-7 2-15,-3 2-13,-3 13 0</inkml:trace>
  <inkml:trace contextRef="#ctx0" brushRef="#br0" timeOffset="1654">763 652 24,'-53'28'37,"43"-25"-8,10-3-14,32-18-7,7 1-11,8 0-26,8-10-3,10 0-2</inkml:trace>
  <inkml:trace contextRef="#ctx0" brushRef="#br0" timeOffset="1955">1351 327 22,'-10'5'35,"2"4"-2,-2 6-19,4 12-4,-4 3-3,1 9-1,-3 6-3,-1 8 0,1 0 0,0 1-2,4-6 1,0-5-2,3-4-1,0-11-2,5-6-5,0-22-15,0 0-13,14 0-1</inkml:trace>
  <inkml:trace contextRef="#ctx0" brushRef="#br0" timeOffset="2196">1318 384 1,'8'-47'36,"-2"26"-3,7 0-9,10 3-7,1-4-4,13 7-4,2-2-4,6 1-4,2 6-4,-4 2-11,3 8-16,-6 7-6,-9 3-3</inkml:trace>
  <inkml:trace contextRef="#ctx0" brushRef="#br0" timeOffset="2406">1327 603 27,'-23'11'35,"23"-11"-4,0 0-17,29-9-6,3-7-4,9-3-5,7-4-5,4-3-9,3 2-3,-2-4-4,-2 5 1,-4-5-1</inkml:trace>
  <inkml:trace contextRef="#ctx0" brushRef="#br0" timeOffset="2542">1891 304 4,'34'-40'15,"-24"23"4,-10 3 0,0 14-4,-6-12-1,-4 16-2,-9 0-3,1 10-1,-5 6-2,-2 9-2,-3 5-1,-1 6-1,-2 3-1,2 7 0,1 4 0,1 2-1,6-3 1,7-4 0,4-4 0,10-7 0,8-8 1,10-9 0,6-12-1,8-9 2,6-10 0,5-6-2,0-9 1,2-6 0,-3-5-1,-2-2 1,-7-5-1,-5-1 0,-14-2 0,-8 2 0,-10 2-1,-10 4 0,-9 9-2,-8 1-2,-1 14-3,-5 0-7,9 14-15,5 0-10,6 3 1</inkml:trace>
  <inkml:trace contextRef="#ctx0" brushRef="#br0" timeOffset="2970">2313 233 3,'40'0'35,"-31"8"-1,-9 3-12,-8 1-11,1 10-3,-6 4-3,-1 10 1,-5 3-5,0 6 1,-2 3 0,1 2-2,-1-3 2,4 1-1,0-9 0,3-4 0,3-8 0,1-5 0,4-10 0,6-12 0,0 0 0,0 0 0,9-17 0,3-7 1,2-7 0,5-6 0,2-10-1,4-6 0,2-1 0,1-4 0,3-1-1,3 5 1,-3 7 0,0 5-1,0 10 1,-3 10 0,-1 8-1,-2 11 1,-5 9-1,-5 8 1,-3 6-1,-5 7 1,-7 5-1,-7 5 1,-8 2-1,-4 2 1,-6-5-1,-3-2 1,-2-4-1,-1-5 1,3-7-1,3-6 0,4-5 1,5-4-1,3-3 0,13 0 1,-13-7-1,13 7 0,3-11 1,-3 11 0,17-8 0,0 8 0,0 8 0,5 3 1,2 6-1,3 5 0,-1 4 0,2 2-1,-3 1 0,-1-1-1,-3-3 1,-4-5-3,0-3 0,-7-8-2,2-1-6,-12-8-21,9-9-7,-2-3-1,-1-9 0</inkml:trace>
  <inkml:trace contextRef="#ctx0" brushRef="#br0" timeOffset="3662">2854 181 17,'11'-9'37,"-11"9"2,0 0-13,-3 10-11,3 10-7,-8 1-1,4 10-2,-4 3-3,2 7 1,-3 2-2,0 2 0,4-4 0,0-5-1,5-4 1,0-5 0,3-6-1,4-5 1,3-7 0,6-5 0,2-4 0,6-8 0,2-5 0,4-3-1,1-5-2,0-6-2,4 0-2,-8-7-7,3 4-18,-6 0-8,-10 1 0</inkml:trace>
  <inkml:trace contextRef="#ctx0" brushRef="#br0" timeOffset="4015">2844 168 34,'10'-36'36,"7"18"0,2-2-23,11 5 0,-1-6-4,5 8 1,-4-3-6,-2 4-2,-4 4-4,-7-1-3,1 9-10,-18 0-13,12 0-9,-9 12-3</inkml:trace>
  <inkml:trace contextRef="#ctx0" brushRef="#br0" timeOffset="4241">2811 344 37,'-17'28'38,"17"-28"1,12 7-20,12-7-5,2-7-5,10-2-2,2-6-3,3-2-3,1 0-6,-10-4-18,-1 2-16,-6 8 0,-13 3-4</inkml:trace>
</inkml:ink>
</file>

<file path=ppt/ink/ink147.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255" units="dev"/>
        </inkml:traceFormat>
        <inkml:channelProperties>
          <inkml:channelProperty channel="X" name="resolution" value="3971.75732" units="1/in"/>
          <inkml:channelProperty channel="Y" name="resolution" value="5295.24854" units="1/in"/>
          <inkml:channelProperty channel="F" name="resolution" value="0" units="1/dev"/>
        </inkml:channelProperties>
      </inkml:inkSource>
      <inkml:timestamp xml:id="ts0" timeString="2011-09-08T12:09:08.635"/>
    </inkml:context>
    <inkml:brush xml:id="br0">
      <inkml:brushProperty name="width" value="0.07938" units="cm"/>
      <inkml:brushProperty name="height" value="0.05292" units="cm"/>
      <inkml:brushProperty name="color" value="#FFFF00"/>
      <inkml:brushProperty name="fitToCurve" value="1"/>
    </inkml:brush>
  </inkml:definitions>
  <inkml:trace contextRef="#ctx0" brushRef="#br0">49 352 7,'0'0'34,"0"0"0,9-41-12,-9 41-4,0 0-2,0 0-7,0 0-1,0 0-4,0 0-3,0 0 0,0 0-1,-22 50 0,22-50 0,-11 65 1,11-65-2,-13 76 1,13-76 0,-9 79-1,9-79 1,-5 79 0,5-79 1,3 72 0,-3-72-1,12 55 1,-7-37-1,20 5 0,4-31 0,5-15-1,-1-12 1,2-2-1,-7-1 0,-3 7 0,-13 11 1,-3 5-1,-9 15 0,12-7 0,-12 7 0,9 22 0,-3-5 1,4 5-2,2 1 0,4 4 2,4 0 0,3-3 0,0-1 2,4-4-2,-1-3 2,0-7-1,-1-4 0,-2-5 1,-4-9 0,-2-7 1,-4-3 0,-3-11 0,-2-5 0,-4-7 0,-4-6-1,0-3 1,-3 1-2,-3 4 0,0 5-2,0 9-3,-3 2-7,3 14-20,6 16-7,-10-4-4,10 4 2</inkml:trace>
  <inkml:trace contextRef="#ctx0" brushRef="#br0" timeOffset="691">1018 382 7,'0'0'36,"0"0"1,0 0-2,0 0-20,-10 17-9,3 10-2,1 8-1,-5 8-1,1 8-2,-5 7 0,-4 3 3,3-4-3,-5-3 1,1-12 1,3-7 0,0-10 0,5-7 1,0-11-1,12-7 0,-11-10 0,11-8 0,11-7-2,1-7 0,1-10 0,5-9-1,4-8 1,2-3 0,5 1-1,1 4 1,-3 4 0,0 6 1,0 9-1,-1 9 0,-2 14 0,-2 7 0,0 8 0,-4 10 0,-2 6 0,-4 7 0,-4 4 0,-8 6 0,-5 3 0,-8 2-1,-4 1 1,-5-1-1,-4-2 0,0-4 1,0-4-1,1-5 1,1-7-1,2-5 1,1-5 1,2-6-1,2-3 1,2-3-1,2-1 2,4 1-1,9 6-1,-9-15 1,9 15 0,0 0 0,18 0 0,-2 4 0,4 7-1,4 2 1,5 4-1,0 2 1,4 2-1,-2-1 0,2-1-1,-7-3-1,2 0-5,-10-9-7,3-1-24,-3-6-1,-5 0-1</inkml:trace>
  <inkml:trace contextRef="#ctx0" brushRef="#br0" timeOffset="1383">1492 386 8,'19'-23'39,"-19"23"0,0 0 0,0 0-16,0 0-13,-4 25-2,-2 5-4,-6 6 0,0 9-2,-4 7-1,0 7-1,-2-1 0,0 0 0,4-3-2,1-11-1,5-1-3,-2-17-7,10-7-24,4-7-3,-4-12 2,19-10 0</inkml:trace>
  <inkml:trace contextRef="#ctx0" brushRef="#br0" timeOffset="1699">1781 408 6,'-12'0'34,"12"0"2,0 0-13,10-13-5,10 8-1,2-8-4,13 1-5,2-5-2,9 1-1,1-2-3,0 1-2,2 5-4,-8-3-7,-1 8-20,-10 2-8,-10 5-2,-5 4-1</inkml:trace>
  <inkml:trace contextRef="#ctx0" brushRef="#br0" timeOffset="1917">2083 357 14,'-34'23'37,"17"-8"0,5 2-12,2 12-8,-4 2-7,5 12 0,-5 5-5,2 8-1,-4 5-4,0-2-1,1 6-1,-1-7-1,4-3-2,-2-14-10,9-8-18,5-9-4,0-24 0</inkml:trace>
  <inkml:trace contextRef="#ctx0" brushRef="#br0" timeOffset="2195">2510 318 20,'10'3'42,"-4"9"-5,-6-12 2,-10 19-27,1 4-6,-3 1 1,-1 11-3,-5 2-2,-2 3-2,2 4-1,-6-2-5,8 2-9,-2-3-23,2-8-1,6-3-3</inkml:trace>
  <inkml:trace contextRef="#ctx0" brushRef="#br0" timeOffset="2504">2836 401 34,'0'0'37,"0"0"-1,0 0-16,0 0-10,0 0 0,-7 21-5,2-2-2,1 5-2,-2 7-1,-3 4 0,0 6 0,-3 1 0,1-1 0,-1-2 0,0-7-1,1-4 1,1-7-1,1-4 0,4-7 1,5-10 0,0 0 0,0 0 0,0 0 1,0-20 0,0 0 0,7-1 0,-4-6 0,4-5 0,-1-1 0,2 0 0,0 0 0,4 1-1,-1 4 1,3 1 0,2 4 0,1 5 0,-2 2 0,1 6 0,-2 4 0,1 6-1,-2 3 1,1 6-1,-3 5 1,1 7-1,0 3 1,-2 4-1,1-1 0,0 2 0,-1-2 0,0-1 0,-1-2 0,0-4-1,1-1 1,-3-5 0,1 2 0,-2-2 0,1-4-1,-7-10 2,9 13-1,-9-13 1,10-4 0,-10 4 1,15-23 0,-6 7 2,1-13-1,3-4 0,4-12-1,6-5 1,2-7-1,0 0 0,0 0-1,1 5 0,-5 7 0,0 10-1,-7 9 2,-6 11-3,-8 15 0,0 0-2,0 0-1,-19 0-5,12 14-18,-1-1-16,-1 1 0,2 1-1</inkml:trace>
  <inkml:trace contextRef="#ctx0" brushRef="#br0" timeOffset="3429">3675 54 24,'18'-32'38,"-9"20"-12,-9 12-7,7-12-2,-7 12-5,0 0-3,-6 19-2,-8-2-3,-3 11-1,-7 5-2,-6 11 1,-4 9-1,-3 7 0,0 7 0,3 2 0,6-1-1,6-4 1,9-3 0,9-9-1,8-8 0,8-10 0,8-10 0,8-11 0,5-10 0,4-7 1,0-9-1,1-3 0,-3-7 0,-2-4 0,-9-2 1,-5-1-1,-6 0 0,-7 2 1,-6 1-1,0-1 1,-5 2-2,0 2 1,2 3-1,3 3 1,0 1-1,0 5 2,8 2-1,-8 10 0,19-6 2,-8 11-2,-1 7 3,1 8-2,-4 6 1,0 10 0,-1 3 0,-3 9-1,-3 3 1,0 5 0,0-1-2,0 2 1,0-3 0,0-4 0,4-4-1,-4-8 1,3-6 0,-3-8-1,3-6-1,-3-8-2,0-10-7,0 0-26,11-13-3,-8-5-3,-3-5-2</inkml:trace>
</inkml:ink>
</file>

<file path=ppt/ink/ink148.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255" units="dev"/>
        </inkml:traceFormat>
        <inkml:channelProperties>
          <inkml:channelProperty channel="X" name="resolution" value="3971.75732" units="1/in"/>
          <inkml:channelProperty channel="Y" name="resolution" value="5295.24854" units="1/in"/>
          <inkml:channelProperty channel="F" name="resolution" value="0" units="1/dev"/>
        </inkml:channelProperties>
      </inkml:inkSource>
      <inkml:timestamp xml:id="ts0" timeString="2011-09-08T12:08:55.150"/>
    </inkml:context>
    <inkml:brush xml:id="br0">
      <inkml:brushProperty name="width" value="0.07938" units="cm"/>
      <inkml:brushProperty name="height" value="0.05292" units="cm"/>
      <inkml:brushProperty name="color" value="#FFFF00"/>
      <inkml:brushProperty name="fitToCurve" value="1"/>
    </inkml:brush>
  </inkml:definitions>
  <inkml:trace contextRef="#ctx0" brushRef="#br0">2025 1590 31,'0'-10'31,"6"1"-6,-6 9-3,0 0-4,-6 15-6,3 9-1,-8 6-6,2 12 0,-8 11-2,-2 15 1,-6 10-2,-2 9 2,-5 3-1,1 2-1,-3 0 2,3-1-1,-1-9-1,5-3 0,2-12-1,6-7 0,2-11 0,3-6 0,3-10 0,3-5 0,2-7-1,0-3 1,2-5-1,0 1 1,1-1-1,3-3 0,-3 0 0,3-1 0,0-9-1,-5 14-1,5-14-1,0 0-4,0 0-12,0 0-19,0 0-3,0 0-2,-12-26 1</inkml:trace>
  <inkml:trace contextRef="#ctx0" brushRef="#br0" timeOffset="17869">384 132 10,'21'-51'35,"-16"27"3,-5 0-15,0 9-7,-7-2-3,-3 12-5,-12 5 0,-3 9-2,-9 10-3,-3 14 0,-7 12 0,1 13-1,-3 11 1,1 9 0,9 5-1,6 3 0,10-2 2,9-3-2,11-11 1,11-6-1,9-12 1,8-9-2,6-11 1,6-10-2,1-11-1,1-6 0,-2-10-1,-3-7-2,-1-4-3,-8-8-8,2-2-25,-11 0 0,-6-1-2,-4 2 0</inkml:trace>
  <inkml:trace contextRef="#ctx0" brushRef="#br0" timeOffset="18282">754 362 22,'17'-4'36,"-3"-4"1,-14 8-1,0 0-27,0 0-1,-14-3-4,14 3 0,-23 18-1,6 0-1,-7 6 0,-4 8-1,-3 6 0,2 8 0,1 6-1,5 0 1,7 1 0,9-4 0,11-5-1,13-8 1,8-9 0,8-10 1,5-12-1,6-9 1,0-11 0,2-6 0,-2-11-1,-1-3 0,-8-6 0,-5-2-1,-7-3 1,-12 0-1,-11-1 1,-5 3-1,-13 4 0,-6 3-1,-3 7-2,-6 2-4,5 14-10,-1 6-22,5 8 0,7 0-2,3 4 3</inkml:trace>
  <inkml:trace contextRef="#ctx0" brushRef="#br0" timeOffset="18711">1272 290 36,'61'14'38,"-42"-2"1,-6-5-15,-2 15-10,-11 0-5,3 11-2,-9 2-2,-1 6-1,-5 3-2,-2 4 1,0 0-3,-2-5 1,2-1-3,1-10-2,4-3-2,-3-12-6,12-5-19,0-12-10,-4-12 0,7-6 0</inkml:trace>
  <inkml:trace contextRef="#ctx0" brushRef="#br0" timeOffset="18951">1280 327 10,'0'-19'34,"3"10"3,9 9-2,0 9-18,5-9-11,11 6 2,2-3-2,7 8-1,0-1-1,4 5-1,-3 2-2,-2 4 0,-8 3 0,-6 5-1,-12 2 0,-6 4 2,-12 0-1,-10 3 0,-11-1 0,-7 1 1,-10-3 0,-2-4 1,-1-5-2,3-5 0,3-4-1,7-6 0,8-4-2,5-7-4,23 0-4,-14-16-19,19 0-11,7-3-1,3-4 0</inkml:trace>
  <inkml:trace contextRef="#ctx0" brushRef="#br0" timeOffset="19350">1952 336 6,'36'0'37,"-25"6"1,-11-6 0,0 0-18,7 9-10,-7-9-2,-6 25-1,-1-6-2,0 9-3,-4 5 0,1 6-1,-5 7 0,0 2 0,-1 2 0,1 1 0,1-5-1,3-3 2,4-8-4,1-3 4,6-9-2,3-5 0,6-8 0,8-5 1,7-5-1,6-4 1,5-4-1,2-4 0,4-3-4,-2-5-1,5 4-10,-6-5-25,-7-4 1,-1 1-3</inkml:trace>
  <inkml:trace contextRef="#ctx0" brushRef="#br0" timeOffset="19740">2024 395 40,'-11'3'37,"11"-3"2,17 0-10,-2-10-20,13 5-3,1-6-1,9 4 1,-2-2-3,4 2 0,-5 2-3,-3 1-1,-5 4-4,-6 0-2,-3 4-7,-18-4-22,8 12-4,-11-1 1</inkml:trace>
  <inkml:trace contextRef="#ctx0" brushRef="#br0" timeOffset="19959">2061 547 7,'-33'31'36,"26"-22"2,7-9 0,19 12-20,-4-12-7,9 0-3,0-8-1,6 4-4,2 0-8,-2-3-26,-1-3-8,1 1-1,-5-5-1</inkml:trace>
</inkml:ink>
</file>

<file path=ppt/ink/ink149.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255" units="dev"/>
        </inkml:traceFormat>
        <inkml:channelProperties>
          <inkml:channelProperty channel="X" name="resolution" value="3971.75732" units="1/in"/>
          <inkml:channelProperty channel="Y" name="resolution" value="5295.24854" units="1/in"/>
          <inkml:channelProperty channel="F" name="resolution" value="0" units="1/dev"/>
        </inkml:channelProperties>
      </inkml:inkSource>
      <inkml:timestamp xml:id="ts0" timeString="2011-09-08T12:09:15.545"/>
    </inkml:context>
    <inkml:brush xml:id="br0">
      <inkml:brushProperty name="width" value="0.07938" units="cm"/>
      <inkml:brushProperty name="height" value="0.05292" units="cm"/>
      <inkml:brushProperty name="color" value="#FFFF00"/>
      <inkml:brushProperty name="fitToCurve" value="1"/>
    </inkml:brush>
  </inkml:definitions>
  <inkml:trace contextRef="#ctx0" brushRef="#br0">-4 102 36,'1'-32'36,"5"14"2,9 0-17,7 8-12,1-4 1,7 8-4,3 2-2,4 8-1,-2 6-1,3 9 0,-6 10-1,-2 5 0,-8 9 0,-7 6-1,-11 5 0,-12 4 0,-8 4 0,-12-5-1,-8-2 1,-5-4 1,-3-6-2,1-10 0,5-6-3,2-15-7,12-10-26,8-4 0,7-13-3,9 0 1</inkml:trace>
  <inkml:trace contextRef="#ctx0" brushRef="#br0" timeOffset="428">146 901 1,'-14'14'37,"14"-14"0,-7 10 1,7-10-14,0 0-10,0 0-5,16 12 0,-16-12-2,13 3 0,-13-3-2,13 0 0,-13 0-1,8 0 0,-8 0 0,0 0-1,0 0 0,0 0-1,0 0 0,0 0-2,0 0 0,0 0-3,0 14-5,0-14-22,0 0-10,0 0-4,0-22-3</inkml:trace>
</inkml:ink>
</file>

<file path=ppt/ink/ink15.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255" units="dev"/>
        </inkml:traceFormat>
        <inkml:channelProperties>
          <inkml:channelProperty channel="X" name="resolution" value="3971.75732" units="1/in"/>
          <inkml:channelProperty channel="Y" name="resolution" value="5295.24854" units="1/in"/>
          <inkml:channelProperty channel="F" name="resolution" value="0" units="1/dev"/>
        </inkml:channelProperties>
      </inkml:inkSource>
      <inkml:timestamp xml:id="ts0" timeString="2011-09-08T08:13:56.845"/>
    </inkml:context>
    <inkml:brush xml:id="br0">
      <inkml:brushProperty name="width" value="0.05292" units="cm"/>
      <inkml:brushProperty name="height" value="0.05292" units="cm"/>
      <inkml:brushProperty name="color" value="#FFFF00"/>
      <inkml:brushProperty name="fitToCurve" value="1"/>
    </inkml:brush>
  </inkml:definitions>
  <inkml:trace contextRef="#ctx0" brushRef="#br0">140 548 1,'0'0'16,"-11"-13"-2,11 2-2,-4-3 1,4-2-1,-5-5-3,5-1 1,-3-3-1,3 2-2,0-5 0,0 4-3,0-2 0,5 3 0,-5-1-1,4 3 0,-1-1-1,3 2 0,-1 2-2,2 2 1,3 2-1,1 3 1,2 1-2,0 2 2,2 2-2,1 2 1,0 1 0,0 3 0,0-3 1,-1 3-1,0 0 0,0 3 0,-1 0 0,-2 1 0,3 1 1,-4 1-1,0 1 1,-2 1-2,-1 3 2,0 0-1,-1 1 0,0 2 0,-2 1 1,-2 2-1,0 1 0,-3 1 1,0 0 0,-3 2-1,-2 0 0,-2-1 1,-2 3-1,0-1 0,-4-2 1,1 1-1,-1-1 0,-1-2 0,0-6 1,1 1-1,-1-6 1,0-1-1,1-3 0,1-3 0,-1 0 2,-2-5-2,1 2 0,-1-3 0,3 0 0,-1 1 0,2-1 2,1 1-2,0 2 0,10 3-2,-10-5 0,10 5 0,0 0-2,-10-4-3,10 4-8,0 0-7,0-18-14,5 7-1</inkml:trace>
  <inkml:trace contextRef="#ctx0" brushRef="#br0" timeOffset="947">400 58 7,'0'0'11,"0"0"1,0 0-3,0 0-1,0 0 1,-9-6-2,9 6 1,0 0-3,0-9 3,0 9-4,0-11 1,0 11-2,4-12-1,-4 12 0,8-12-1,-8 12 1,12-7-2,-3 7 1,1 0-1,2 3 1,-1 3 0,0 2-1,2 2 1,-3 1 1,1 3-1,-7 0-1,3 2 1,-7-1 1,0 1-1,0 1 0,-5-2 0,-3-1 0,1 0 0,-3-4 2,1-2-3,-3-3 1,2-5-1,-1 0 2,0-5-4,11 5-2,-17-18-2,14 9-10,-4-2-15,3-4-3,4 4 3</inkml:trace>
  <inkml:trace contextRef="#ctx0" brushRef="#br0" timeOffset="1572">224 131 6,'-12'-7'31,"-5"-3"-5,4 1-5,13 9-6,-23-17-3,14 12-4,-8-5 1,6 3-5,-2 0-1,2 1-1,1 0 0,10 6-1,-15-9-1,15 9-3,0 0-2,-7-13-10,7 13-10,14 9-11,-14-9-1</inkml:trace>
  <inkml:trace contextRef="#ctx0" brushRef="#br0" timeOffset="1905">231 299 9,'-29'14'33,"12"-7"-9,-2-3-4,3 2-6,-5-6-1,8 0-4,-6-5-1,3-2-3,-1-6-1,4-3-2,0-4 0,1 0 0,2 0-5,-1 0-1,11 20-7,-4-14-18,4 14-6,11 18-2</inkml:trace>
  <inkml:trace contextRef="#ctx0" brushRef="#br0" timeOffset="2361">451 500 26,'-10'-8'26,"10"8"-6,0 0-5,0 0-4,0 0-3,6 9-2,7 4-2,-1 1-1,5 4 2,2 2-1,1 1-3,0-1-1,0-4-2,-3 2-8,-6-8-9,0-6-14,0-4-2</inkml:trace>
  <inkml:trace contextRef="#ctx0" brushRef="#br0" timeOffset="2627">547 376 3,'-10'0'35,"10"0"-1,0 12-9,10-3-12,-10-9-6,23 17 0,-7-7-3,5 0-2,-1 0-2,0-6-6,2 0-24,-2 0-3,-8-4-4</inkml:trace>
</inkml:ink>
</file>

<file path=ppt/ink/ink150.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255" units="dev"/>
        </inkml:traceFormat>
        <inkml:channelProperties>
          <inkml:channelProperty channel="X" name="resolution" value="3971.75732" units="1/in"/>
          <inkml:channelProperty channel="Y" name="resolution" value="5295.24854" units="1/in"/>
          <inkml:channelProperty channel="F" name="resolution" value="0" units="1/dev"/>
        </inkml:channelProperties>
      </inkml:inkSource>
      <inkml:timestamp xml:id="ts0" timeString="2012-09-07T02:26:17.234"/>
    </inkml:context>
    <inkml:brush xml:id="br0">
      <inkml:brushProperty name="width" value="0.05292" units="cm"/>
      <inkml:brushProperty name="height" value="0.05292" units="cm"/>
      <inkml:brushProperty name="color" value="#BFBFBF"/>
    </inkml:brush>
  </inkml:definitions>
  <inkml:trace contextRef="#ctx0" brushRef="#br0">4138 10799 23,'6'40'30,"0"-16"-13,3 7-6,1 8 0,5 9-3,1 3 2,4 10-5,-2-1 1,4 6-2,-4-2 0,2 0-2,-6-4-1,0-2 0,-3-8-1,0-7-2,-3-6-4,-4-10-10,-1-14-17,4-1 0,-7-12-1</inkml:trace>
  <inkml:trace contextRef="#ctx0" brushRef="#br0" timeOffset="475">4559 10760 10,'15'-3'32,"-15"3"-1,0 19-7,-9 3-16,-3 6-3,0 8-1,-7 5-1,-3 8 2,-5 0-2,-2 2 2,-2-2-2,1-6 0,0-4 0,3-5-1,4-9 4,6-5-4,4-7 0,3-3-1,10-10 1,0 0-1,0 0 0,15-12 1,1 5-2,5 1 1,6 1 0,5 1 0,5 4 0,3 9-1,0-1 0,-2 4 0,1 0 1,0 2-2,-5 1 2,-4-4-2,-4-3 0,-5-1 0,0 0-3,-7-7-5,-2 5-14,-1-5-13,-11 0-1,0 0 0</inkml:trace>
  <inkml:trace contextRef="#ctx0" brushRef="#br0" timeOffset="948">4888 11200 8,'0'-10'33,"6"-8"-5,-6 5-6,7 1-3,-7-4-4,2 3-4,-2-4-4,0 2 0,0-2-3,0 1-1,-5 0-1,3 0 0,-5 0 0,-1 1 0,-1 1 0,-3 2 0,0 3 0,-3 4-1,0 5 0,2 0-1,-1 12 1,3 3-1,-2 5 0,4 5-1,2 3 1,7 1-1,0 2 1,8-2 0,6-4 0,3-4-1,6-3 1,2-4 0,4-5 0,2-6-1,0-3-1,-1-10-1,4-2-3,-7-10-3,6 2-6,-5-10-5,0-1-7,-1-1-10,-7-5 1</inkml:trace>
  <inkml:trace contextRef="#ctx0" brushRef="#br0" timeOffset="1460">5156 10828 16,'0'0'31,"0"0"-5,0 9-7,0-9-6,7 11-3,-7-11-1,13 15-4,-13-15-2,17 19-2,-6-9 1,-1-2-1,0-1 0,-1-2 0,-9-5 0,13 5 0,-13-5 0,0 0 0,9-3 2,-9 3-1,0-12 0,0 12-1,0-22 1,0 7-1,0-4 1,0-3 0,0-2 0,0 2-1,5-2 1,-2 5 0,3 2 0,2 2-1,2 6 0,4 4 0,2 5 1,2 0-1,1 7-1,2 2 1,2 3 0,0 1 0,-1 4-1,0-3 0,-3 1-1,-2-3 0,0-1-2,-5-5-2,0 3-5,-12-9-20,10-6-9,-10 6 1,4-20-1</inkml:trace>
  <inkml:trace contextRef="#ctx0" brushRef="#br0" timeOffset="1777">5363 10188 7,'-12'-12'35,"12"12"0,0 0 1,0 0-19,-11-7-8,11 7 0,4 12-3,5 0-3,1 5 0,8 6-2,6 4 0,6 7 0,3 2 0,7 3 0,-2-2-1,0-1-1,2-4-1,-7-6-2,1 0-3,-14-9-12,2-7-17,-4 1-2,-7-7 0</inkml:trace>
  <inkml:trace contextRef="#ctx0" brushRef="#br0" timeOffset="1993">5559 10494 19,'-17'0'35,"17"0"-3,7-16-9,1-2-5,12 0-6,-2-9-1,9-2-6,4-2-9,2 2-30,-3-5 1,3 4-4,-8-1-2</inkml:trace>
  <inkml:trace contextRef="#ctx0" brushRef="#br0" timeOffset="3183">4656 12068 31,'-3'-12'35,"-7"7"-7,10 5-8,-12-10-2,12 10-8,0 0 0,0 0-4,0 0-3,10 20-1,8-1-1,3 8 0,5 2-1,5 3 1,2 3-1,1-3 1,-3-1-1,-3-4 1,-6-7-1,-4-4 0,-5-4 0,-4-5 1,-9-7 0,0 0-1,0 0 1,0 0-1,-11-11 1,-2-3-1,-7-1 0,-1-10 0,-3-3 0,-4-5 0,0-2-1,2-3 1,1-1 0,3 0 0,6 0-1,5 4 1,2 2 0,9 4-1,0 3 1,4 4 0,5 4 0,1 2-1,1 6 1,2 6 0,0 4-1,2 7 1,1 7-2,-1 5 1,-2 3 0,-1 6 0,-1 1-1,-2 0 1,-1-3 0,-2-2 1,-1-7-1,1-5 1,-6-12 0,16 9 0,-4-12-1,2-3 1,4-5 0,3-1 0,1-2 1,3 0-1,2 2 0,2 0 0,0 5-1,2 2 1,-2 5 0,-3 0 0,-1 8 0,-3 1 0,-4 5 1,-7 3-1,-4 6 1,-7 3-1,-6 6 0,-6 1 0,-7 5 1,-5 1-1,-3-3 1,-2-1-1,-2-3 0,3-8 0,-3-4 0,8-5-2,1-12-7,10-3-18,12 0-8,-12-24-3,15 4 2</inkml:trace>
  <inkml:trace contextRef="#ctx0" brushRef="#br0" timeOffset="3670">5443 11833 14,'0'0'31,"0"-14"1,0 0-13,0-6-6,0-2-3,3-7 0,4 0-4,-4-1-1,4 1 0,-3 1 0,1 4-1,-5 2-1,0 8 0,-9 3 0,9 11 0,-21 0-1,4 6 0,-3 8-1,-2 8 0,-1 6-1,2 5 1,0 3-1,4 3 0,4 0 1,7 2-1,6-3 1,8-3-1,6-5 0,7-6 0,3-6 1,5-7-1,6-8 1,3-10-1,2-7-1,-1-8-1,3-5-6,-7-10-9,4-6-20,-2-2-2,-5-5 0</inkml:trace>
  <inkml:trace contextRef="#ctx0" brushRef="#br0" timeOffset="4009">5822 11286 2,'-8'3'33,"8"-3"1,-13 9-8,3-9-7,3 10-3,-7-3-6,3 8-1,-3-1-3,4 10-2,0 1-1,7 4 0,3 0-2,7 5 0,3-7-1,4 0 1,4-6-1,4-9 1,1-6-2,2-9 0,0-9-2,-4-12-3,7-1-13,-6-12-14,0-7-3,1-4-1</inkml:trace>
  <inkml:trace contextRef="#ctx0" brushRef="#br0" timeOffset="4280">5901 10856 19,'-17'15'35,"17"-15"-8,-7 16-7,7-16-4,0 15-1,3-5-4,9 9-1,1-1-3,9 8-2,0 0-1,6 8-1,3 0-2,2 0-2,2 2-4,-4-11-5,1 1-18,-3-7-11,-6-9 0,-1-6 0</inkml:trace>
  <inkml:trace contextRef="#ctx0" brushRef="#br0" timeOffset="4708">6277 10880 17,'-17'29'28,"-1"-15"-9,3 3-8,-4 3 0,-5 0-1,2 5-2,-3-3-1,2 1-2,-2-3 1,6 0 1,0-5-3,4-3-1,4-6-1,11-6 1,-12 9-1,12-9 2,0 0-2,10 0 1,0-5-1,8 5 1,0-5 1,9 1-1,2 0 0,5 1 0,0-1-1,4 1 0,-1 0-1,1 0 1,-2-1-2,-4 4-1,-4-2-3,-9-4-23,-2 0-12,-4-2 1,-7-10-3</inkml:trace>
</inkml:ink>
</file>

<file path=ppt/ink/ink15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v"/>
        </inkml:traceFormat>
        <inkml:channelProperties>
          <inkml:channelProperty channel="X" name="resolution" value="5654.35693" units="1/cm"/>
          <inkml:channelProperty channel="Y" name="resolution" value="9046.65918" units="1/cm"/>
          <inkml:channelProperty channel="F" name="resolution" value="2.82441E-6" units="1/dev"/>
        </inkml:channelProperties>
      </inkml:inkSource>
      <inkml:timestamp xml:id="ts0" timeString="2013-09-02T11:55:13.540"/>
    </inkml:context>
    <inkml:brush xml:id="br0">
      <inkml:brushProperty name="width" value="0.10583" units="cm"/>
      <inkml:brushProperty name="height" value="0.10583" units="cm"/>
      <inkml:brushProperty name="color" value="#FFFF00"/>
    </inkml:brush>
  </inkml:definitions>
  <inkml:trace contextRef="#ctx0" brushRef="#br0">6992 12661 80,'-7'8'46,"-2"4"-38,-4-3 24,1-3 17,7 0-8,4-4-9,1 0-5,0-2-1,0 1 3,-1 1 1,1-2 1,0 0-2,0 0-3,0 0-8,0 0-5,0 0-4,0 0-2,0 0-5,0 0 3,7-6 4,15-17-3,5-12 0,9-10 1,9-8-4,5-5 2,7-6-2,2-1 1,2-3-2,-4 0 0,-5 7 0,-7 7-1,-8 14 0,-11 10-1,-7 13 1,-10 6 1,-4 5 1,-5 4 5,0 2 2,0 0 2,0 0 4,0 0-4,0 0-3,0 0-1,0 0-3,0 0-1,0 0-2,0 0-1,0 0 0,0 0 0,0 0-1,0 0-1,0 0 1,0 0 1,0 0-2,0 0 1,0 0 1,0 0-1,0 0 0,0 0 0,0 0 0,0 0-1,0 0 1,0 0 0,0 0 0,0 0-1,0 0 0,0 0 0,0 0-1,0 0-1,0 0-4,0 0-9,0 0-16,0 0-20,0 0-35,0 0-101</inkml:trace>
  <inkml:trace contextRef="#ctx0" brushRef="#br0" timeOffset="2238.2237">7773 11672 134,'-4'0'39,"0"0"-26,-3 0 38,4 0-4,3 0-26,0 0-14,0 0-4,0 0-5,0 0 1,2 0 9,16 0 14,9-3 1,11-5-4,6-4-1,4-3-2,5 1-5,-1 2-3,0-5-2,-1 3-2,-6 0-2,-2 5 1,-8-3-2,-4 3-1,-6 2-1,-8 1-1,-4 3-3,-7 1-13,-3 0-16,-3 2-27,0 0-29,0 0-44</inkml:trace>
  <inkml:trace contextRef="#ctx0" brushRef="#br0" timeOffset="2593.2593">8077 11554 262,'-3'-3'5,"-4"-3"-16,5 6 15,2 0 3,0 14 15,0 16 4,0 19-1,11 13-4,4 14-10,3 7 2,-3-2-4,5 0-1,-4-11-1,-1-11 3,-2-9-3,-4-11-2,-2-11-2,-2-9 1,-1-8-2,-3-8 3,-1-2 3,0-1-2,0 0-3,0 0-13,0 0-74,0-15-77</inkml:trace>
  <inkml:trace contextRef="#ctx0" brushRef="#br0" timeOffset="3254.3254">8426 12031 139,'0'2'57,"0"-1"-72,-3-1 17,3 0 19,0 0-9,0 0-7,0 0-1,0 0 12,6 0 13,6 0-7,7-7 3,-2-4-3,2-5 3,1-1-11,2-1-3,1-4-4,-7 3-4,2-2 0,-2 0-1,-4 3 3,0-1-3,-3 1 5,-2 4 4,-4 0 3,-3 2-8,0 1 2,0-3-6,-5-1-1,-6 2 3,0 1-3,-3 5 1,3 0 4,-4 2-9,0 5 3,0 0-1,-3 0 1,3 4 0,3 6 0,-4 5-1,3 7-1,1 4 1,4 7 0,-1 5 1,5 0 1,3 5-2,1-4 1,0-6 1,5-1-1,7-3 1,2-4 0,1-3 2,3-4 3,-1-7-2,3-3 0,-3-7 1,5-1-2,0 0-4,4-5-3,2-9-15,2-5-26,-4-2-38,2 0-48</inkml:trace>
  <inkml:trace contextRef="#ctx0" brushRef="#br0" timeOffset="3836.3836">9128 11732 215,'0'-18'26,"0"0"-24,-3 2 36,-5 4 19,2 1-11,-6 0-34,0-1 5,3 2 6,-7 3-7,-1 1-8,-1 4-1,-2 2-4,-3 0-3,-3 0 0,2 11 0,-2 4-1,3 4 1,5-2-2,3 1 1,6-1-2,3-4-2,4 0-3,2-1 5,0 1 1,3-3 1,8-1 0,4-1 2,5 1 0,1 1-1,3-1 3,1-1-3,4 1 1,-1 0 0,1 4 1,-2 0-2,-5 0 1,0 1-2,-8-1 2,-6-1 0,-3-3 0,-5-2 9,0-1 6,0 2 0,-11 3-10,-13 4-4,-5-2 2,0-1-2,1-4-2,3-2-2,5-6-2,4 0-9,6 0-32,3-3-71,3-13-115</inkml:trace>
  <inkml:trace contextRef="#ctx0" brushRef="#br0" timeOffset="4217.4216">9326 11319 294,'3'-14'15,"-3"5"20,0 4 30,0 5-27,0 0-29,0 0-10,0 0-2,0 0-3,0 7 9,2 11 5,10 14 1,-1 11 2,0 7-3,2 6-5,1 3 2,-2 1-2,0-8-2,-1-2 1,-3-4-1,0-11-1,-2-3 0,1-3 0,-4-7 0,0-3-1,0-3 0,-1-5-5,0-4-11,-1-4-28,-1-2-37,0-1-43,1 0-44</inkml:trace>
  <inkml:trace contextRef="#ctx0" brushRef="#br0" timeOffset="4526.4526">9296 11737 248,'-8'-3'20,"0"-5"-20,5 6 24,3-1 23,0 0-36,0 2-9,8-6 7,6-6 6,7-4-7,7 0 11,1-4 7,-1 3-5,0 4-4,-8 0-6,-3 5-3,-7 3-7,-5 3-1,-2 2 0,-3 1-3,0 0-25,0 0-73,0 0-71</inkml:trace>
  <inkml:trace contextRef="#ctx0" brushRef="#br0" timeOffset="6931.6931">8794 12672 125,'-3'-5'25,"0"-1"-7,-1-3 36,-3 1 2,3 1-18,2 3-12,0 0-3,1-1-1,1 4-7,0 0-4,0-1 3,0 2-5,0 0-4,-2 0-5,2 0-3,0 0-5,0 2 7,0 12 3,11 9 2,1 9-2,4 4-2,2 0 0,-3-5 1,2-3-1,-3-3 0,2-3-1,-2-4 1,0-3-1,0-2-1,-2-2 0,-1-7 0,-2 0 1,3-3 1,-2-1 0,-2 0 0,-2 0 2,2-6 2,2-15-2,1-4-2,-3-3 1,0 2-1,-2 3 0,2 4 0,-3 2 0,0-3-1,-1 2 2,1 3 1,-4 2-1,1 5-1,0 7 0,-2 1 0,0 0-6,2 0-3,4 0 10,8 3 1,7 8-2,1 2 0,4 3 0,0-2 1,1-3 0,1 0-1,2-1 0,1-1 0,-3-2 0,-4-1 1,-3-2-1,-5-3 0,-7 0 0,-2-1 3,-5 0 5,-1 0 6,-1 0 16,0 0-17,0-13-12,0-11 3,-1-8-2,-9-4-1,-3 1 1,-5-3-3,-2 1 2,-3 2-1,2 5 0,2 4 0,2 9 2,6 3-3,1 4-1,4 6-5,5 3-16,-1 1-37,2 0-56,0 0-31</inkml:trace>
  <inkml:trace contextRef="#ctx0" brushRef="#br0" timeOffset="7607.7606">9346 12292 211,'0'-21'69,"-3"1"-67,-3 8 0,4 5 42,2 4 6,0 0-31,0 3-14,0 0 0,0 0-3,0 0-2,0 0-1,0 0 0,0 2 14,4 15 2,7 9-2,2 7-5,2 7-1,5 3-2,-5 2 2,6-2-5,-4 0-1,3-3 0,-3-4-1,-2-6 0,0-5 0,-4-4 1,0-6-1,-5-7 0,-2-2 0,0-5 1,-3-1 6,-1 0 4,0 0 6,0 0-9,0-15-9,0-9 2,0-8-2,0 0 0,0 1 0,2 4 0,2 1-1,4 2 1,1-1-1,3 5 0,-1 4-1,0 5 0,-2 6-1,0 2-1,0 3 2,3 0 4,3 4-1,2 14 2,5 7 1,-1 6 0,-2 4 0,0 0-2,-4-2 1,-2-6-2,-2-4 1,-4-6-1,-4-5 0,-1-7 1,-1-1-1,-1-2 0,0-2 0,0 0-3,0 0-9,0 0-40,0 0-87,0-11-21</inkml:trace>
  <inkml:trace contextRef="#ctx0" brushRef="#br0" timeOffset="8103.8103">10008 12522 132,'0'-1'133,"0"-3"-134,0 1 5,0 2 41,1-1-14,1-1-23,4-2 3,0-6 1,5-3-2,-1-2 4,-2 6 3,-1-2-7,-3-1 1,-2 1 2,-1-4 1,-1 1-3,0-1-1,0-5-8,-3 3 0,-7 0 0,0 1 0,1 3 4,-2 3-4,3 4-1,-2 2 0,1 3 1,0 2-2,0 0-1,-1 0 0,-3 3 0,1 15 0,0 4 0,1 12 1,4-2-2,6 2 2,1-1 0,1-3 0,13-1 1,3-5-1,7-2 2,1-7 0,2-2 0,5-5 0,-1-7-1,1-1-4,3-2-2,2-16-26,-1-7-39,1-4-61,-6-2-48</inkml:trace>
  <inkml:trace contextRef="#ctx0" brushRef="#br0" timeOffset="8710.8704">10308 12226 162,'-4'-8'49,"1"1"-44,3 3 37,0 4 12,0 0-32,0 0-18,0 0-3,0 0 7,0 3 26,9 16-5,0 5-1,2 6-8,3 3-3,-1-2-6,-2-4-6,0-2 0,0-6-1,-1-3-2,-4-6-2,0-2 1,-4-5 1,-2-3 6,2 0 3,-2 0 6,0 0 1,0 0-6,1-11-11,2-12-1,-1-11-1,0-8 0,-1-5-4,0 0 1,2 6 0,2 3 3,4 7-1,-2 5-1,3 7 3,-3 7-2,-2 6-3,-1 1 1,1 5 1,4 0 4,5 5 0,4 13 3,0 9 3,3 6-1,1 3 0,-4 3-4,1-5-1,-1-4 1,-5-5 0,0-1-2,-1-4 1,-5-4 1,-1-4-2,-3-5 1,-1-4 2,-2-2 0,0-1 3,0 0-2,0 0-1,0 0-4,0 0-10,0 0-26,0 0-72,-1-8-76</inkml:trace>
  <inkml:trace contextRef="#ctx0" brushRef="#br0" timeOffset="9219.9218">10879 11877 237,'-9'-17'19,"-1"-2"-19,4 0 15,2-6 33,4 0-10,0-8-24,0-3 0,7 1 0,10-2 0,3 4-5,9-3-2,-1 3-1,4 6 0,0 1 1,-3 8-6,-1 3 0,0 9-1,-3 6 2,-1 0 0,-3 18 3,-1 13 11,-7 13-3,-10 13-3,-3 10 2,-5 3-6,-9 0 1,-3-4-2,4-6 0,5-10-3,4-8-1,2-8-1,2-7-2,0-9 1,0-8-1,3-3 0,2-5-1,1-2 2,2 0 1,2 0-3,2-4-15,-1-5-39,-2 3-55,0 2-64</inkml:trace>
  <inkml:trace contextRef="#ctx0" brushRef="#br0" timeOffset="9700.9697">11369 12405 165,'-2'0'90,"-9"0"-91,10 0 25,1 0 38,0-2-32,0 2-17,0 0 0,0 0 1,-2 0-3,2 0 0,-1 0 7,-1 0 1,0 0-1,0 0-9,-2 0-7,-2 0 0,-1 0-1,1 0 3,1 0 3,1 0-3,2 0-3,2 0-2,0-7-2,0-2-1,0-1 0,0-1 0,2 1 2,4 6-2,-3 3 0,0 1 2,-1 0 2,1 0 0,0 1 1,-1 7 1,-1-2 2,-1-2-3,0-3 1,0-1-1,0 0-4,0 0-50,0 0-189</inkml:trace>
</inkml:ink>
</file>

<file path=ppt/ink/ink152.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255" units="dev"/>
        </inkml:traceFormat>
        <inkml:channelProperties>
          <inkml:channelProperty channel="X" name="resolution" value="3971.75732" units="1/in"/>
          <inkml:channelProperty channel="Y" name="resolution" value="5295.24854" units="1/in"/>
          <inkml:channelProperty channel="F" name="resolution" value="0" units="1/dev"/>
        </inkml:channelProperties>
      </inkml:inkSource>
      <inkml:timestamp xml:id="ts0" timeString="2011-09-08T11:57:27.165"/>
    </inkml:context>
    <inkml:brush xml:id="br0">
      <inkml:brushProperty name="width" value="0.07938" units="cm"/>
      <inkml:brushProperty name="height" value="0.05292" units="cm"/>
      <inkml:brushProperty name="color" value="#FFFF00"/>
      <inkml:brushProperty name="fitToCurve" value="1"/>
    </inkml:brush>
  </inkml:definitions>
  <inkml:trace contextRef="#ctx0" brushRef="#br0">-118-519 18,'24'7'43,"-24"-7"-6,0 0-8,0 0-18,0 0-9,0 23-23,0-23-13,-15 13-6,-1-13 1</inkml:trace>
</inkml:ink>
</file>

<file path=ppt/ink/ink153.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255" units="dev"/>
        </inkml:traceFormat>
        <inkml:channelProperties>
          <inkml:channelProperty channel="X" name="resolution" value="3971.75732" units="1/in"/>
          <inkml:channelProperty channel="Y" name="resolution" value="5295.24854" units="1/in"/>
          <inkml:channelProperty channel="F" name="resolution" value="0" units="1/dev"/>
        </inkml:channelProperties>
      </inkml:inkSource>
      <inkml:timestamp xml:id="ts0" timeString="2011-09-08T11:57:23.692"/>
    </inkml:context>
    <inkml:brush xml:id="br0">
      <inkml:brushProperty name="width" value="0.07938" units="cm"/>
      <inkml:brushProperty name="height" value="0.05292" units="cm"/>
      <inkml:brushProperty name="color" value="#FFFF00"/>
      <inkml:brushProperty name="fitToCurve" value="1"/>
    </inkml:brush>
  </inkml:definitions>
  <inkml:trace contextRef="#ctx0" brushRef="#br0">67 61 10,'-7'18'23,"2"-3"-8,-4 3 0,2 10-3,-2 6-1,1 9-3,1 8-1,0 10-2,2 4 1,2 3-4,3 1 1,0 1-1,5-7 0,2-6-1,5-13 1,4-10-1,4-13 1,6-14 0,2-14-1,5-11 1,2-12-1,4-6 0,1-12 0,2-3 0,-1-4-1,-2-2 0,-3-2-1,-3-1 2,-4 0-1,-3 0 0,-8 3 1,-2 4 1,-8 2 0,-4 8 2,-4 6 0,-4 11-2,-6 10 1,-1 13-1,-3 13-1,2 15 1,-2 15-2,3 12 1,2 13 0,1 11-1,3 9 0,2 2-2,3 2-2,0-10-2,7-2-8,-7-19-14,6-13-11,2-13-2</inkml:trace>
  <inkml:trace contextRef="#ctx0" brushRef="#br0" timeOffset="620">854 121 9,'-9'6'18,"1"7"-1,8-13 0,-12 21-5,6-3-1,1 8-3,-2 4-2,4 10 0,-3 7 0,2 6-2,-2 3 0,1 3 0,-1-3 1,2-3-2,-1-8-1,1-5 0,0-13-1,4-6 0,-5-10 0,5-11 0,0 0 0,3-16 0,0-5 0,2-5-1,-2-11 0,2-5 1,1-5-2,0-1 2,3-2-2,-1 0 2,2 2-1,0 1 0,-1 7 3,3 6-3,-3 4 3,0 5-2,-2 7 0,0 4 0,-7 14 0,11-7-1,-6 17 1,1 8 0,-1 7-1,2 5 1,1 7-1,0 2 0,3 2 1,0-2-1,3-4 1,-1-7-1,5-7 1,1-7 0,2-8-1,1-6 1,0-7-1,2-6 1,2-7-2,-1-7 3,-2-6-3,1-5 1,-2-3 1,0 0-1,-1 3 0,-4 4 1,-2 7-1,-4 6 0,-3 10 1,-8 11 0,9 17-1,-9 10 1,0 10 0,0 11 0,-4 11 0,-1 8 0,1 3 0,0-1-1,1-6-1,0-8-1,3-7-3,0-16-4,5-7-12,1-16-20,-6-9-2,15-17 2</inkml:trace>
  <inkml:trace contextRef="#ctx0" brushRef="#br0" timeOffset="1465">1545 224 28,'26'-23'25,"-15"15"-2,1 8-4,-12 0-7,16 27-1,-16-6-2,6 12-3,-6 2-2,0 8-2,-5 1 1,2 3-2,-2-6 3,1-3-3,-1-5 0,2-5-1,0-9 0,3-2 1,0-17 0,0 11 0,0-11 0,0 0 0,12-19 0,-8 3 0,1-5 0,2-3 0,-1-4 0,1-4 0,1-2-1,1-1 1,0 0-1,2 2 1,-2 2 0,3 2-1,-2 3 1,2 3 0,-3 5-1,0 5 1,-9 13-1,15-12 0,-15 12 1,10 20-1,-5 1 0,0 7 1,0 4-1,-1 3 1,3 2 0,-1-1-2,2-5 2,1-6-1,0-1 0,2-10 0,3-2 1,0-6-1,3-6 0,0 0 0,1-4-1,1-3 2,-1-5-2,-1 3 1,-3-5 0,-1 1 0,-2 2-1,0 0 2,-1-2-1,-2 3 0,1-2 0,-2 1 0,3 0 0,-1 0 0,0-2 1,0-1-1,0-1 0,1 0 1,-1-3-1,1 0 1,-1-1 0,1 0-1,0-1 1,1 2 0,-2 0 1,0 4 0,-2 0-1,-1 5 0,-6 9 0,11-12-1,-11 12 1,0 0 0,5 13-1,-5 1 0,0 6 1,0 4-1,-3 5 0,3 4 1,0 5-2,0 4 1,0 3 1,3 0-1,-3-2 1,5-1-1,-5-3 0,3-2 0,-3-5 0,0-6-1,4-5-3,-4-8-5,0 6-9,0-8-25,0-11 0,0 0-1</inkml:trace>
</inkml:ink>
</file>

<file path=ppt/ink/ink154.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255" units="dev"/>
        </inkml:traceFormat>
        <inkml:channelProperties>
          <inkml:channelProperty channel="X" name="resolution" value="3971.75732" units="1/in"/>
          <inkml:channelProperty channel="Y" name="resolution" value="5295.24854" units="1/in"/>
          <inkml:channelProperty channel="F" name="resolution" value="0" units="1/dev"/>
        </inkml:channelProperties>
      </inkml:inkSource>
      <inkml:timestamp xml:id="ts0" timeString="2011-09-08T11:57:26.327"/>
    </inkml:context>
    <inkml:brush xml:id="br0">
      <inkml:brushProperty name="width" value="0.07938" units="cm"/>
      <inkml:brushProperty name="height" value="0.05292" units="cm"/>
      <inkml:brushProperty name="color" value="#FFFF00"/>
      <inkml:brushProperty name="fitToCurve" value="1"/>
    </inkml:brush>
  </inkml:definitions>
  <inkml:trace contextRef="#ctx0" brushRef="#br0">-3 3 7,'0'0'21,"0"0"2,0 0-2,0 0-2,-3 15-6,3-15 0,0 0-1,0 0-3,-6 11 0,6-11-2,0 0-2,0 0 0,0 0-1,0 0 0,0 0 0,0 0 1,0 0-2,0 0-1,0 0 1,0 0-1,0 0-1,0 0 0,0 0-1,0 0-1,0 0-1,0 0-4,0 0-4,0 0-12,10 6-21,-10-6-1,18 9-2</inkml:trace>
  <inkml:trace contextRef="#ctx0" brushRef="#br0" timeOffset="390">260 0 37,'0'0'40,"0"0"-8,0 0-11,15 14-3,-15-14-6,12 5-3,-12-5-3,10 5-3,-10-5 0,0 0-4,10 6-5,-10-6-5,0 0-18,12 0-13,-12 0-2,13 0 0</inkml:trace>
  <inkml:trace contextRef="#ctx0" brushRef="#br0" timeOffset="628">527 32 20,'0'0'44,"10"0"-3,-10 0-9,10 0-15,-10 0-6,0 0-4,0 0-3,0 0-5,12-8-5,-12 8-9,0 0-26,0 0 0,0 0-3</inkml:trace>
</inkml:ink>
</file>

<file path=ppt/ink/ink155.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255" units="dev"/>
        </inkml:traceFormat>
        <inkml:channelProperties>
          <inkml:channelProperty channel="X" name="resolution" value="3971.75732" units="1/in"/>
          <inkml:channelProperty channel="Y" name="resolution" value="5295.24854" units="1/in"/>
          <inkml:channelProperty channel="F" name="resolution" value="0" units="1/dev"/>
        </inkml:channelProperties>
      </inkml:inkSource>
      <inkml:timestamp xml:id="ts0" timeString="2011-09-08T11:57:28.301"/>
    </inkml:context>
    <inkml:brush xml:id="br0">
      <inkml:brushProperty name="width" value="0.07938" units="cm"/>
      <inkml:brushProperty name="height" value="0.05292" units="cm"/>
      <inkml:brushProperty name="color" value="#FFFF00"/>
      <inkml:brushProperty name="fitToCurve" value="1"/>
    </inkml:brush>
  </inkml:definitions>
  <inkml:trace contextRef="#ctx0" brushRef="#br0">138 187 4,'-6'34'18,"3"-10"-2,0 6-5,-3 8 1,2 9-4,-5 5-1,3 5 0,-4-1-2,1 6 0,-3-8-2,2-3 0,-2-7-1,3-7 0,0-9 0,2-5 0,3-14 2,4-9-2,0 0 0,6-20 0,0-8 0,3-4 3,2-9-4,3-7 2,2-12-2,1-5 1,4-4-1,1 0 1,-1 1 0,3 4-1,-2 4 1,2 11 0,-4 8 0,0 12 0,-5 11-2,0 11 2,0 7-2,-4 15 0,0 10 0,-4 10 0,-2 10-2,-5 8 4,0 7-4,-5 1 2,-2-2-2,-4-4 2,0-7 0,-1-10-1,4-10 1,2-10 0,6-8 0,0-10 0,11-6 0,4-4 0,4-3 0,4-3 1,4 1-1,4 1 2,3 5-2,0 6 2,0 6-2,-2 7 1,-3 6 0,-2 6-1,-7 7 0,-7 6 0,-10 1 0,-10 4 0,-11 0 1,-7 0-2,-10 1 1,-10-4 0,-6-6 0,-5-4 1,-4-6-1,3-10 0,0-11 0,3-3-1,5-11 1,5-6-2,12-2-2,2-5-2,15 5-6,2-1-15,13-1-10,8 7-2</inkml:trace>
  <inkml:trace contextRef="#ctx0" brushRef="#br0" timeOffset="1248">1012 711 13,'-14'20'23,"14"-20"-5,-8 14-3,8-14-4,0 0-1,0 0-3,0 0 0,17-12 0,-2 0-1,1-4 1,6-1 0,-1-6-3,5 2 1,-3-4-2,0 2 2,-2-1-3,-3 0 0,-7 1-1,-3 3 0,-8-2 0,0 2 0,-12 4 0,-3 2-1,-7 3 1,-2 6 0,-3 5 0,-3 4 0,-2 6-1,-1 8 1,1 3 0,3 9-1,3 2 1,3 6-1,6 4 1,5 3-2,6 1 2,6 0-1,7 0 0,6 0 0,6-6 0,5-4 1,5-4-1,3-5 0,4-5 1,-1-4-1,1-7 1,-1-5-1,-4-3-1,-3-3-1,0 0-6,-9-10-17,-1 1-15,-3 0-3,-4-3 1</inkml:trace>
  <inkml:trace contextRef="#ctx0" brushRef="#br0" timeOffset="1993">1895-1 18,'-40'4'22,"21"4"-4,-1-1-3,2 9-1,-4-1-4,7 10-1,-6 0-1,8 12 0,-2 1 0,7 9-2,-1 6-2,6 8 1,-1 2-1,4 4-1,4-1-1,0 2-1,2-3 0,0 0-1,-1-7 1,-1-4-1,-4-8 0,0-3 0,0-7-1,-4-7-1,0-4-3,-6-13-5,6-2-11,4-10-17,-18-7-2,12-5 0</inkml:trace>
  <inkml:trace contextRef="#ctx0" brushRef="#br0" timeOffset="2369">1473 590 38,'0'0'39,"18"-16"1,4 1-23,18 4-6,3-6-2,11 3-2,0-1-4,4 2-1,-3 4-2,-3 2-4,-3 7-4,-13 0-6,3 5-7,-13-2-7,-4 1-12,-3 4-2</inkml:trace>
  <inkml:trace contextRef="#ctx0" brushRef="#br0" timeOffset="2617">2200 387 3,'0'-12'35,"0"12"-9,0 0-7,-19 3-6,8 8-2,-7 3-4,0 8 0,-2 5-1,2 7-2,-1 1-1,7 5-2,1 1 1,8 1-1,3-6 0,10-4-1,7-6 1,4-6-1,4-9 1,6-7 0,0-10 0,3-6 3,-2-7-3,-2-3 2,-5-4-1,-3-1 1,-7-2-1,-6 1 1,-9 0-2,-7 0 1,-7 3 0,-7 3-2,-3 2 0,-2 2-1,0 6-1,-1-1-4,9 13-8,-2-7-16,9 4-9,11 3-2</inkml:trace>
  <inkml:trace contextRef="#ctx0" brushRef="#br0" timeOffset="3248">2499 363 4,'-12'0'20,"12"0"-3,0 0 0,-10 5-3,10-5 0,0 0-3,4 17 1,-4-17-2,21 20 2,-7-9-5,7 7 2,1-2-4,5 4-1,-1 0-1,1 2-1,-2-1-1,-3 2 0,-6-2 0,-3 2-1,-4-1 1,-4-1-1,-5-2 1,0 0-2,-8-3 2,1-2-1,-3-4 1,-1-1-1,0-5 2,0-4-1,1-6 0,4-6 2,0-7-2,6-4 1,6-11-1,6-6 2,4-5-3,6 0 1,5 0-2,1 1 1,0 5 0,0 6-3,-3 8 0,-6 4-4,3 14-8,-22 7-25,16-7-2,-16 7-2</inkml:trace>
  <inkml:trace contextRef="#ctx0" brushRef="#br0" timeOffset="3918">3087 563 16,'-14'0'26,"14"0"0,0 0-4,0 0-6,4-14-4,12 9 1,2-11-5,7 3 1,3-8-3,3 1-2,2-5 0,1 3-1,-3 0-1,-2 1 0,-7 1-1,-4 2 0,-5 2 0,-5 2-1,-8 1 1,0-1 0,-9 2-1,-4 1 0,-4 3 1,-3 3-1,-3 5 0,-2 3 0,-3 6-1,0 8 1,0 9-1,1 8 1,1 10-1,5 3 1,5 5 0,7 1 0,12 1 1,9-5-1,11-8 2,10-9-2,11-12 2,8-10-2,7-10 0,3-12-1,0-3-7,-7-10-19,-2 0-14,-6-1-1,-12 1-2</inkml:trace>
</inkml:ink>
</file>

<file path=ppt/ink/ink156.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255" units="dev"/>
        </inkml:traceFormat>
        <inkml:channelProperties>
          <inkml:channelProperty channel="X" name="resolution" value="3971.75732" units="1/in"/>
          <inkml:channelProperty channel="Y" name="resolution" value="5295.24854" units="1/in"/>
          <inkml:channelProperty channel="F" name="resolution" value="0" units="1/dev"/>
        </inkml:channelProperties>
      </inkml:inkSource>
      <inkml:timestamp xml:id="ts0" timeString="2011-09-08T11:57:38.535"/>
    </inkml:context>
    <inkml:brush xml:id="br0">
      <inkml:brushProperty name="width" value="0.07938" units="cm"/>
      <inkml:brushProperty name="height" value="0.05292" units="cm"/>
      <inkml:brushProperty name="color" value="#FFFF00"/>
      <inkml:brushProperty name="fitToCurve" value="1"/>
    </inkml:brush>
  </inkml:definitions>
  <inkml:trace contextRef="#ctx0" brushRef="#br0">0 0 27,'0'0'36,"48"39"-14,-48-39-7,0 0-4,0 0-4,0 0-1,43 9-2,-43-9-3,0 0 2,0 0-1,0 0 1,0 0 1,0 0 2,0 0-2,0 0 1,0 0-1,0 0 1,0 0-2,0 0 0,0 0 0,0 0-1,0 0 0,0 0 0,0 0-1,0 0 1,0 0-1,0 0-1,0 0 1,0 0 0,0 0 0,0 0-1,0 0 0,0 0-4,0 0-7,0 0-26,0 0-5,0 0-2,0 0-1</inkml:trace>
</inkml:ink>
</file>

<file path=ppt/ink/ink157.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255" units="dev"/>
        </inkml:traceFormat>
        <inkml:channelProperties>
          <inkml:channelProperty channel="X" name="resolution" value="3971.75732" units="1/in"/>
          <inkml:channelProperty channel="Y" name="resolution" value="5295.24854" units="1/in"/>
          <inkml:channelProperty channel="F" name="resolution" value="0" units="1/dev"/>
        </inkml:channelProperties>
      </inkml:inkSource>
      <inkml:timestamp xml:id="ts0" timeString="2011-09-08T11:57:22.008"/>
    </inkml:context>
    <inkml:brush xml:id="br0">
      <inkml:brushProperty name="width" value="0.07938" units="cm"/>
      <inkml:brushProperty name="height" value="0.05292" units="cm"/>
      <inkml:brushProperty name="color" value="#FFFF00"/>
      <inkml:brushProperty name="fitToCurve" value="1"/>
    </inkml:brush>
  </inkml:definitions>
  <inkml:trace contextRef="#ctx0" brushRef="#br0">273 1162 7,'17'-33'28,"-17"33"-7,10-6-3,-7 21-4,-6 6-2,0 19 0,-7 11-3,-1 19 0,-7 12-3,1 21-1,-5 13 1,1 13-3,-4 7 1,3 9-2,-3 3 1,2 2 0,0-7-1,2-8 0,1-17 1,3-16-2,6-23 0,4-20-2,4-22-1,3-26-7,8-22-28,1-14-4,-2-17-1</inkml:trace>
  <inkml:trace contextRef="#ctx0" brushRef="#br0" timeOffset="11060">1115 394 17,'-15'-22'23,"2"12"-1,-4 4-5,-6 1-2,-4 9-4,-7 0-1,-1 11-3,-5 2 0,-1 8-3,-2 7-2,2 5 0,-1 6-1,4 3 0,5 6 0,8-1-1,7 1 0,8-3 1,10-6-1,6-4 0,9-9 1,6-8 0,5-10-1,4-8 2,3-11 0,2-6-1,0-9 0,-1-6 0,1-7 0,-1-4 0,-1-7 1,-2-2-1,-2-6 0,-3-1 1,-4-4-1,0-1 0,-8 0 1,-2 1-1,-4 1 0,-4 5 0,-4 5 0,0 7 0,-7 8 0,2 8 0,-2 5 0,1 8 0,6 12 0,-12-7-1,12 7 0,-15 15 1,8 1-1,-2 6 0,2 5 0,-1 7 1,1 8 0,3 6 0,1 7-1,3 5 1,4 1 0,2 4 1,3 0-2,1-1 0,3-5 0,1-5 0,-1-7 0,-1-5 0,2-7 0,-3-8-2,-1-4 0,-2-10-4,1 2-4,-9-15-20,0 0-12,0 0-1,0 0 1</inkml:trace>
  <inkml:trace contextRef="#ctx0" brushRef="#br0" timeOffset="11820">1453 714 31,'37'-40'35,"-20"18"-13,0-5-9,5 0-1,-4-1-4,2 3 0,-8-2-3,0 3-1,-5-2 1,0 6 0,-7-4-1,0 7 0,-11-1-1,-1 6-1,-6 3 0,-1 5 0,-6 4-1,-2 5 0,-3 7 0,1 7-1,0 7 0,1 8 0,4 7 1,4 6-1,8 5 1,6 0 0,6 0 0,13-3 0,3-8 0,11-7 0,4-9 0,7-10-1,2-11 0,2-9-1,3-8-2,-2-12-3,3-1-7,-8-12-22,-2-4-6,-3-5 0</inkml:trace>
  <inkml:trace contextRef="#ctx0" brushRef="#br0" timeOffset="12256">1883 40 28,'0'0'40,"-4"13"-2,-3-4-19,7 15-6,0 3-2,3 12-2,-3 7-4,0 10-1,0 9-1,0 5-1,0 5 0,0 3-1,0-3-1,0-2 0,3-7-1,-3-10-1,5-6-2,-5-16-5,14-5-13,-1-15-19,1-14 1,2-11-3</inkml:trace>
  <inkml:trace contextRef="#ctx0" brushRef="#br0" timeOffset="12652">2124 381 18,'0'-11'26,"0"11"-2,0 0-5,12-4-3,-12 4-4,0 0 0,0 0-4,11 3-1,-11-3 1,0 0-3,0 12-1,0-12 0,-3 18-1,3-4-1,-5 2 0,5 4 0,-3 7-1,3 2 0,-3 6 0,3 3-1,-3 3 0,3 1 0,-3-1 0,3-3-2,0-2-2,-6-8-3,6 0-6,-4-9-24,4-9-3,0-10-2</inkml:trace>
  <inkml:trace contextRef="#ctx0" brushRef="#br0" timeOffset="13076">2184 163 9,'0'-17'40,"0"17"1,9-9-10,-9 9-16,7-9-4,-7 9-5,0 0-4,6 11-7,-12-1-14,3 3-19,3 8-3,0-2 1</inkml:trace>
  <inkml:trace contextRef="#ctx0" brushRef="#br0" timeOffset="13520">2373 417 7,'-12'-16'37,"7"3"-8,2 4-6,3 9-5,0-9-3,0 9-6,11 4-2,-2 7-1,-1 5-4,3 8 0,1 8-2,1 7 1,1 7 0,0 3 0,0 0-1,-2-2 1,0-3-1,-2-6 0,0-8 1,-1-6 0,-3-11 0,-6-13 1,15 6 0,-15-6 0,15-26 0,-5 1 0,2-7 1,3-8 0,0-9 1,1-2-2,-2-3 0,1-1 0,-4 5 0,-1 6-1,-4 7-1,-3 7-1,-3 12-1,0 4-1,0 14-4,0 0-4,-3 13-17,3 1-13,0 2-3,0 4 2</inkml:trace>
  <inkml:trace contextRef="#ctx0" brushRef="#br0" timeOffset="14023">3013 622 6,'3'12'30,"-3"-12"0,-9-19-23,9-1 0,0 1 1,0-10 1,9 1 0,-5-5 1,8 3 2,-8-5-4,7 7-1,-8-1 1,1 6-3,-4 1-1,-3 7-1,-6 2-1,-4 9 0,-5 4-1,-4 4 1,-2 5 0,-3 10 0,-1 5-1,2 9 1,4 7-1,5 4 2,6 5-2,8 4 0,6-1 0,9-1 0,7-5-1,6-4 1,8-7-1,2-6 0,2-7-1,0-12 0,0-5-2,-3-11-4,1-2-5,-11-12-19,-1-7-12,-2-3-2,-6-8 3</inkml:trace>
  <inkml:trace contextRef="#ctx0" brushRef="#br0" timeOffset="14444">3250 374 4,'0'-9'39,"0"9"2,0 0-8,0 0-16,15 0-6,-15 0 1,25-3-4,-13 6-1,6 8-2,-2 4-1,2 9-1,-1 5 0,0 7-2,-7 2-1,-3 3 0,-2 1 0,-5-4 1,0-5-1,0-6 0,0-7 0,-6-10 1,6-10 0,-9-4 0,6-11 0,3-8 0,-4-9 0,4-7 0,7-9 1,1-6-2,3-1 0,4 1 0,1 1-2,2 5-1,4 8-3,-2 2-10,4 14-25,-6 9-3,-3 6-1</inkml:trace>
  <inkml:trace contextRef="#ctx0" brushRef="#br0" timeOffset="15016">3764 351 22,'12'-13'36,"-12"13"-11,0 0-9,0 0-1,10 0-2,-10 11-6,0 10-1,0 6-3,0 8 2,-3 5-4,3 5 0,-3-1 0,3-3 0,5-3-1,1-8 1,4-11-1,4-10 1,5-9-1,3-14 0,-22 14 2,0 0-1,46-42 1,-46 42 0,37-44 0,-37 44 1,36-51 0,-36 51 0,33-57-1,-33 57 1,27-54 0,-27 54 0,22-48-2,-22 48 1,0 0 0,20-51 0,-20 51-1,0 0 0,0 0 0,0 0-1,0 0 1,-7 65-1,7-65 0,-8 82 0,4-33 1,0 2-1,-1 5 1,-1 2-1,0 1 1,1-24-2,-13 83 0,-2-8 0,-8-16 0,-5-15 0,-7-20 1,-3-15-1,-3-13 1,3-14 1,-2-2 0,-1-3 0,0-3 0,2-2 0,1-1 0,5-2 0,4 0-1,4 1 1,5-1-1,7-1 0,5 1 0,13-4-1,-13 4 1,13-4-1,0 0-2,0 0-2,0 0-7,9-5-20,-9 5-12,19-17 1,-8 1-3</inkml:trace>
  <inkml:trace contextRef="#ctx0" brushRef="#br0" timeOffset="16032">4386 211 18,'0'0'31,"7"-41"-4,-7 41-4,0 0-5,50-47-3,-50 47-5,51-37-2,-51 37-4,60-39-1,-60 39-1,68-31 1,-68 31-1,69-16-1,-69 16 1,67 6 0,-67-6 0,54 29 1,-54-29 0,32 53 0,-32-53-2,10 68 1,-10-68 0,-10 79 0,-1-36-2,-2-1 1,-3 1-3,-2-2-1,18-41-3,-34 76-7,34-76-18,-31 61-11,31-61-2,-25 49 0</inkml:trace>
</inkml:ink>
</file>

<file path=ppt/ink/ink158.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255" units="dev"/>
        </inkml:traceFormat>
        <inkml:channelProperties>
          <inkml:channelProperty channel="X" name="resolution" value="3971.75732" units="1/in"/>
          <inkml:channelProperty channel="Y" name="resolution" value="5295.24854" units="1/in"/>
          <inkml:channelProperty channel="F" name="resolution" value="0" units="1/dev"/>
        </inkml:channelProperties>
      </inkml:inkSource>
      <inkml:timestamp xml:id="ts0" timeString="2011-09-08T12:09:17.273"/>
    </inkml:context>
    <inkml:brush xml:id="br0">
      <inkml:brushProperty name="width" value="0.07938" units="cm"/>
      <inkml:brushProperty name="height" value="0.05292" units="cm"/>
      <inkml:brushProperty name="color" value="#FFFF00"/>
      <inkml:brushProperty name="fitToCurve" value="1"/>
    </inkml:brush>
  </inkml:definitions>
  <inkml:trace contextRef="#ctx0" brushRef="#br0">58 66 24,'0'0'36,"-12"-49"-15,12 49-2,0 0-5,0 0 0,0 0-6,0 0-2,0 0 1,0 44-3,0-44-1,0 80-1,-3-29-1,3 1 0,0 6 0,-5 0-1,5 1-2,-4 3-5,4-3-8,-3-4-18,3-6-5,0-49-1</inkml:trace>
  <inkml:trace contextRef="#ctx0" brushRef="#br0" timeOffset="263">227 273 6,'38'-119'37,"-21"68"1,-3 6-2,-14 45-17,23-60-7,-23 60-7,0 0-1,0 0-1,0 0-1,16 55 0,-16-13-1,0 8 0,0 6-2,0 1 0,0 2-2,0 2-2,0-3-4,0 2-9,0-3-20,0-11 0,0-46 0</inkml:trace>
  <inkml:trace contextRef="#ctx0" brushRef="#br0" timeOffset="549">158 467 10,'-62'-27'37,"7"9"1,55 18-1,0 0-24,-43-21-5,43 21-1,0 0-1,0 0-1,48-29-1,28-7-3,20-12 1,15 1-2,4 0-1,-4 11 0,-14 7-2,-19 16 0,-38 7 1,-15 6-2,-12 0-2,-13 0-6,0 14-13,-12-9-13,2 5 1,-3-5 1</inkml:trace>
  <inkml:trace contextRef="#ctx0" brushRef="#br0" timeOffset="947">1016 82 16,'-12'-16'31,"-4"10"-13,3 1-4,0 5-1,-5 6-5,-1 4-1,-6 4-1,1 7-3,-4 10-1,1 6-1,-1 6 1,5 8-1,1 3-1,6 2 0,7 0 0,6-4-1,8-7 1,6-7 1,9-10 2,7-10 0,7-14 0,3-10 0,4-14 1,0-6 1,-1-11 2,-1-4-1,-9-10-1,-3 2 0,-11-5-1,-6 7 0,-10 0-2,-12 9 0,-10 7-2,-12 7-3,-6 13-3,-10 4-4,-1 16-19,3 3-11,0 4-2,7 2 0</inkml:trace>
  <inkml:trace contextRef="#ctx0" brushRef="#br0" timeOffset="1480">1443 92 20,'-15'-10'40,"15"10"-5,-10 0-9,10 0-16,0 0-6,-12 18-1,7 6-1,-2 9-1,-3 10-1,-1 11-1,-1 8 1,0 4 0,1-2 0,3-5 0,2-7 0,6-11-1,0-7 2,7-15 0,3-10 0,5-12 0,4-8 3,6-7-2,4-6 0,2-9 1,1-1-1,0-1 0,-2 3-1,-5 2 1,-3 6-1,-7 6 0,-5 5-1,-10 13 0,12 0 0,-8 15 0,1 3-1,1 6 1,2 4-1,3 3 1,2 0 0,2-2-1,3-4 1,2-5 0,4-9 0,4-7-1,3-4 1,0-11 0,0-4 1,0-7 0,0-4 1,-3-6 0,-2-1 2,-8-7-1,-5 0 1,-6-3 1,-4 4-2,-8 2 0,-3 4-1,-5 4-1,0 6-1,-3 5-1,1 5-3,4 8-5,-6-5-13,17 10-19,-5-12-2,11 1-1</inkml:trace>
</inkml:ink>
</file>

<file path=ppt/ink/ink159.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255" units="dev"/>
        </inkml:traceFormat>
        <inkml:channelProperties>
          <inkml:channelProperty channel="X" name="resolution" value="3971.75732" units="1/in"/>
          <inkml:channelProperty channel="Y" name="resolution" value="5295.24854" units="1/in"/>
          <inkml:channelProperty channel="F" name="resolution" value="0" units="1/dev"/>
        </inkml:channelProperties>
      </inkml:inkSource>
      <inkml:timestamp xml:id="ts0" timeString="2011-09-08T12:09:19.528"/>
    </inkml:context>
    <inkml:brush xml:id="br0">
      <inkml:brushProperty name="width" value="0.07938" units="cm"/>
      <inkml:brushProperty name="height" value="0.05292" units="cm"/>
      <inkml:brushProperty name="color" value="#FFFF00"/>
      <inkml:brushProperty name="fitToCurve" value="1"/>
    </inkml:brush>
  </inkml:definitions>
  <inkml:trace contextRef="#ctx0" brushRef="#br0">350 149 23,'0'-14'38,"-4"1"-4,4 13-17,0 0-4,-14 23-6,6 8-3,-7 9-2,-3 14 0,-6 11-2,-5 13 0,-5 8 1,-1 3-1,-1-3 0,4-5 1,0-10-1,6-13 0,7-12 1,4-15 1,6-18 0,9-13-1,5-22 1,7-9-1,3-14 0,5-8 1,4-12-1,7-9-1,1-5 1,2-4-1,1 0 1,-1 6 0,0 5 0,-3 11-1,-4 13 2,-3 11-2,-5 19 2,-4 15-1,-4 15-1,-2 16 2,-1 10-1,-2 12 0,1 9 0,-3 9 0,2 5 0,-1 4 0,1 1-2,-1-3 0,3-4-2,-2-9-1,2-5-4,-4-16-13,3-9-18,0-11-2,-7-21 2</inkml:trace>
  <inkml:trace contextRef="#ctx0" brushRef="#br0" timeOffset="497">201 657 7,'-53'-10'37,"40"5"3,13 5-3,17-13-19,8 0-10,15-3-7,14 1-9,5-7-18,9-3-9,11 0-4,-5-1 0</inkml:trace>
  <inkml:trace contextRef="#ctx0" brushRef="#br0" timeOffset="662">1022 301 20,'0'0'34,"-11"-4"-13,0 6-3,2 11-5,-3 1-2,1 8-1,-3 6-5,2 9-1,-4 5-1,-1 7-1,-2 6-1,-1 4 0,-3 1-1,0-1 2,2-8-2,1-5 2,3-10-1,5-9 0,4-16 1,8-11-1,-3-10 1,11-12 0,3-12 0,5-7 0,2-11-1,3-8 0,2-7 0,1-6-1,2-2 1,1 3-1,2 3 1,2 6 0,3 6 1,0 13-2,-1 12 2,0 16-1,-3 11 0,-2 12 0,-6 10-2,-4 12 1,-8 10-1,-5 4 0,-5 7 0,-11 2 0,-2 1 0,-8-3 0,-2-4 1,-2-8 0,2-8 0,2-8 0,4-9 1,5-13 0,12 0-2,-3-17 2,14-2-2,5-1 1,3-1 0,8 0 1,1 2-1,7 4 0,-1 6 1,3 5-1,-4 8 1,-2 7 0,-4 6 0,-4 4-1,-4 6 1,-6 0 0,-6 3-1,-7 0 1,-8 0-1,-7-3 0,-6-3 1,-7-2-1,-10-4-1,-9-3 2,-7-2-1,-4-5 0,-2-2 0,-1-6 0,0 0 0,6-5-1,8 1-1,6-5-4,14 6-10,10-7-24,9-2 0,11-1-1</inkml:trace>
  <inkml:trace contextRef="#ctx0" brushRef="#br0" timeOffset="1692">1945 249 3,'8'-26'36,"-13"12"-9,5 14-5,-15-15-5,6 15-5,-8 0-1,-3 11-6,-5 2-2,-2 7-1,-4 7-1,0 6 1,-1 9-2,2 5 2,3 4 0,9 1 0,8-1-2,10-1 1,7-8 0,13-5-1,11-15 1,10-11-1,6-13 1,6-13 1,3-13-1,0-10 0,-4-9 0,-6-4 0,-12-6 1,-11-2-2,-14 3 0,-15 4-1,-12 10 0,-13 9-2,-8 15-2,-11 5-6,5 21-10,0 10-16,5 5-2,13 8 0</inkml:trace>
  <inkml:trace contextRef="#ctx0" brushRef="#br0" timeOffset="2128">2419 199 34,'9'-3'36,"-9"3"-2,0 0-21,-3 20-3,-2 2-4,-5 9-3,-2 7-1,-4 13 0,1 4-1,-2 7 0,4 1 0,3-6-1,6-5 2,4-10 0,7-12-2,10-16 0,8-14 1,6-18-1,7-10 1,3-10 0,5-8 1,-2-8 0,5-3 0,-6-7 0,-1 2 1,-5-3 0,-3 4-1,-7 5 1,-5 8-1,-6 8 0,-5 10-1,-8 15 1,-3 15-1,-7 13 0,-3 14-1,-2 10 2,-1 11-2,0 9 0,-2 5 0,3 5 0,4-2 0,2-4-3,0-5 1,6-8-3,0-13-3,12-4-7,-4-16-25,6-15 1,2-7-3</inkml:trace>
  <inkml:trace contextRef="#ctx0" brushRef="#br0" timeOffset="2662">3012 127 26,'-9'0'39,"19"-10"0,2-2-15,16 6-9,0-9-2,11 4-5,0-4-2,7 2-2,1 1-2,2 1 0,-6 2-2,-8 1-2,-2 8-2,-13-7-4,0 11-13,-20-4-16,0 0-4,0 0-1</inkml:trace>
  <inkml:trace contextRef="#ctx0" brushRef="#br0" timeOffset="2910">3303 51 12,'-27'19'36,"14"-1"4,2 6-14,-5-1-7,9 14-4,-8 0-5,6 10-3,-4 0-2,3 5-1,-1-1-2,0 2 0,1-4 0,3-4-1,0-2-1,2-5 0,5-3 1,0-9-2,5-3 1,-2-8-4,6-6-2,-9-9-8,13-12-27,-4-2 1,-2-8-1</inkml:trace>
</inkml:ink>
</file>

<file path=ppt/ink/ink16.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255" units="dev"/>
        </inkml:traceFormat>
        <inkml:channelProperties>
          <inkml:channelProperty channel="X" name="resolution" value="3971.75732" units="1/in"/>
          <inkml:channelProperty channel="Y" name="resolution" value="5295.24854" units="1/in"/>
          <inkml:channelProperty channel="F" name="resolution" value="0" units="1/dev"/>
        </inkml:channelProperties>
      </inkml:inkSource>
      <inkml:timestamp xml:id="ts0" timeString="2011-09-08T08:14:00.124"/>
    </inkml:context>
    <inkml:brush xml:id="br0">
      <inkml:brushProperty name="width" value="0.05292" units="cm"/>
      <inkml:brushProperty name="height" value="0.05292" units="cm"/>
      <inkml:brushProperty name="color" value="#FFFF00"/>
      <inkml:brushProperty name="fitToCurve" value="1"/>
    </inkml:brush>
  </inkml:definitions>
  <inkml:trace contextRef="#ctx0" brushRef="#br0">91 474 20,'-17'-15'36,"3"10"-15,14 5-3,-20 0-4,20 0-5,-18 15-2,9 2-3,2 7-1,1 4-4,6 7 2,0 2-2,0 9 2,10-8-3,3 2 3,4-4-2,3-7 0,1-6 1,-1-5 0,3-13 0,-3-10 1,1 0 0,-5-10 1,-1-5-1,-3-4 1,-2-1 1,-1-4-1,-3 5 4,-3-2-4,-3 2 1,0-3-1,-3 3 2,-3-2-3,-3 3 1,-3 0-1,-1 1 1,-2 1-1,-2 3-1,0 2 1,1 2-1,0 4 0,0 1-1,4 3-2,-1 2-4,13 4-10,-18 13-21,12-3 2,2 2-5</inkml:trace>
  <inkml:trace contextRef="#ctx0" brushRef="#br0" timeOffset="1670">284 460 12,'-9'9'19,"9"-9"-3,0 0-1,0 0-5,0 0-1,-10 0-2,10 0-1,0-18-2,0 2 1,0-3-2,6-6 2,-2-4-1,4-5-1,-2-4 3,-6 38-1,0 0-2,17-58 0,-17 58-1,0 0 0,30-61-1,-30 61 1,0 0-2,32-56 3,-32 56-3,0 0 2,40-50-2,-40 50 0,0 0 0,49-36 1,-49 36-1,0 0 0,58-23 0,-58 23 1,0 0-1,59-6 0,-59 6 0,0 0 0,57 8 1,-57-8-1,0 0 1,48 24-1,-48-24 1,21 36-2,-5-3 2,-9 3-1,-7 3 0,-6 1 0,-5 2 0,-8-2-1,-2-3 1,-1-3 1,-3-5-1,-2-2 1,-1-3-1,-1-4 0,-2-4 1,0-5-1,0-4 1,1-3-1,4-4 1,-1 0-1,5-3 0,2-1 1,5-1-2,3 0 1,12 5-2,-16-9-2,16 9-5,-6-14-4,6 14-18,0 0-5,15-9-2</inkml:trace>
  <inkml:trace contextRef="#ctx0" brushRef="#br0" timeOffset="2444">566 531 14,'-5'-18'31,"2"6"3,3 12-20,0 0-3,0 0-3,0 17-4,6-3-2,1 5 1,1 3 0,5 5-3,0 1 3,2 1-3,0-1 0,-1-5-5,0 5-2,-4-13-10,-1 0-17,0-5 1</inkml:trace>
  <inkml:trace contextRef="#ctx0" brushRef="#br0" timeOffset="2722">701 411 4,'0'0'34,"0"0"-1,10 6-12,-5 3-12,5 3 0,-1 1-4,3 0-1,-1 0-2,-2-4-5,2 2-5,-11-11-19,8 10-7,-8-10 0</inkml:trace>
  <inkml:trace contextRef="#ctx0" brushRef="#br0" timeOffset="3068">372 145 33,'-45'0'33,"34"0"-7,11 0-7,0 0-1,0 0-8,0 0 0,0 0-4,0 0-1,-49-10-2,49 10-1,0 0 0,0 0-2,0 0-1,0 0-4,-45-19-9,45 19-17,0 0-6,0 0-2,0 0-1</inkml:trace>
</inkml:ink>
</file>

<file path=ppt/ink/ink160.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255" units="dev"/>
        </inkml:traceFormat>
        <inkml:channelProperties>
          <inkml:channelProperty channel="X" name="resolution" value="3971.75732" units="1/in"/>
          <inkml:channelProperty channel="Y" name="resolution" value="5295.24854" units="1/in"/>
          <inkml:channelProperty channel="F" name="resolution" value="0" units="1/dev"/>
        </inkml:channelProperties>
      </inkml:inkSource>
      <inkml:timestamp xml:id="ts0" timeString="2011-09-08T12:08:57.506"/>
    </inkml:context>
    <inkml:brush xml:id="br0">
      <inkml:brushProperty name="width" value="0.07938" units="cm"/>
      <inkml:brushProperty name="height" value="0.05292" units="cm"/>
      <inkml:brushProperty name="color" value="#FFFF00"/>
      <inkml:brushProperty name="fitToCurve" value="1"/>
    </inkml:brush>
  </inkml:definitions>
  <inkml:trace contextRef="#ctx0" brushRef="#br0">93 164 14,'0'0'24,"0"0"-2,0 0-5,0 0-2,0 0-4,0 0-2,0 0-3,0 0 1,0 0-3,0 0-1,0 0-1,0 0 1,-26 47-1,26-47 0,-5 55-1,5-55 0,-10 74 1,10-74 0,-13 83-1,6-40-1,1 1 1,-2 0-1,2 1 1,2-2 0,4-43 1,-7 74 0,7-74 1,0 60-1,0-60 1,0 0 0,28 51 0,-28-51-1,32 14-2,20-23 1,4-10-2,7-3 0,1-7-2,1 2 0,-9-4-2,-4 10-1,-21 1-5,-5 8-7,-6 1-19,-3-5-2,-7 3 1</inkml:trace>
  <inkml:trace contextRef="#ctx0" brushRef="#br0" timeOffset="1293">24 224 2,'0'0'36,"-15"-46"-1,15 46-5,0 0-16,0 0-1,25-42-5,-25 42 1,0 0-5,42-17-2,5-6 0,5-6-2,7 8-1,-3-1 1,0 9-2,-7 2-1,-8 11-4,-20 0 2,-1 7-4,-10 0-9,-3 5-8,-7 5-11,0 0 0</inkml:trace>
  <inkml:trace contextRef="#ctx0" brushRef="#br0" timeOffset="1586">166 376 3,'0'0'37,"-52"45"0,52-45 1,0 0-18,0 0-8,0 0-5,0 0-1,-15 47-4,45-50-5,7-16-5,14 1-12,3-3-13,3 2-4,0 6-5</inkml:trace>
  <inkml:trace contextRef="#ctx0" brushRef="#br0" timeOffset="1850">677 318 14,'0'0'35,"0"0"1,0 0-17,-9 0-7,9 0-1,4 16-5,-1 3-2,0 9-2,1 6-1,0 8 0,3 4 0,-1 1-1,3-1 3,0-6-3,0-6 3,-1-9-2,1-6 2,0-11 0,2-5 0,-1-12 0,2-2 0,1-11 1,2-3-1,3-10 0,1-6 0,7-5-2,2-1-1,0-2 2,3 1-2,-2 5 0,0 6 0,-5 6-2,-2 7 1,-7 8-1,-6 4-1,-9 12-3,0 0-6,0 22-18,-5-4-10,-4 0-2,1 4 1</inkml:trace>
  <inkml:trace contextRef="#ctx0" brushRef="#br0" timeOffset="2293">1294 240 4,'25'-4'36,"-25"4"-2,0 0-13,0 0-10,-12 14-1,-2 5-2,-7 2-2,1 7-4,-6 5-1,2 5-1,1 0 1,6 1 1,0-2-1,7-2 1,4-3-1,6-2 1,0-7 1,12-4 0,2-6-2,4-3 1,5-5 0,7-5 0,1 0-1,2-9-1,1 1-2,-2-6-2,0 4-6,-5-7-13,-5-1-14,0-1-1,-7-4 0</inkml:trace>
  <inkml:trace contextRef="#ctx0" brushRef="#br0" timeOffset="2662">1397 205 6,'-29'9'36,"29"-9"2,-18 5-2,18-5-23,0 0-6,12-9-2,6 4 2,1-4-3,6 0-2,2-2 0,5-1-2,1 1 0,-1 0-2,3 4-3,-6-2-5,2 9-10,-9 0-8,-5 0-11,-2 6 0</inkml:trace>
  <inkml:trace contextRef="#ctx0" brushRef="#br0" timeOffset="2917">1300 421 2,'-9'14'37,"9"-14"-1,16 0-1,3-16-24,15 4-5,2-4-9,5-2-14,-1-5-15,12 2-4,-5-4-1</inkml:trace>
  <inkml:trace contextRef="#ctx0" brushRef="#br0" timeOffset="3130">2002 194 36,'0'0'36,"0"0"-9,0 0-11,0 0-3,-11 24-6,-1-9-2,1 9-2,-4 2 2,-2 9-5,-3 6 1,1 4-1,-1 3-1,1-3 1,0 0 0,3-2 0,1-7 0,3-7 0,3-7 0,3-4 1,2-8 0,4-10 0,0 0 0,0 0 1,3-22-1,4 1 0,2-7 0,1-7 0,2-5-1,2-5 0,2-1 1,0-1-1,3 2 1,2 4 0,1 4-1,-1 6 1,1 6-1,0 6 1,-1 6-1,2 9 1,0 8-1,-1 6-1,-1 8 2,-1 6-1,1 4 0,0 4 0,-1 0 1,-3 0-1,-1-3 0,-2-5 1,-3-6 0,1-5 1,-12-13 1,17 6 0,-17-6 0,14-19 2,-9 0-2,2-4 1,-2-9-1,3-4-1,1-8 0,1-1-1,-1-1 0,1 3 0,-3 5-1,1 5 0,-2 7-1,-6 8-1,0 18-5,-10 0-19,1 9-16,-3 4-1,0 1-1</inkml:trace>
</inkml:ink>
</file>

<file path=ppt/ink/ink161.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255" units="dev"/>
        </inkml:traceFormat>
        <inkml:channelProperties>
          <inkml:channelProperty channel="X" name="resolution" value="3971.75732" units="1/in"/>
          <inkml:channelProperty channel="Y" name="resolution" value="5295.24854" units="1/in"/>
          <inkml:channelProperty channel="F" name="resolution" value="0" units="1/dev"/>
        </inkml:channelProperties>
      </inkml:inkSource>
      <inkml:timestamp xml:id="ts0" timeString="2011-09-08T12:09:03.619"/>
    </inkml:context>
    <inkml:brush xml:id="br0">
      <inkml:brushProperty name="width" value="0.07938" units="cm"/>
      <inkml:brushProperty name="height" value="0.05292" units="cm"/>
      <inkml:brushProperty name="color" value="#FFFF00"/>
      <inkml:brushProperty name="fitToCurve" value="1"/>
    </inkml:brush>
  </inkml:definitions>
  <inkml:trace contextRef="#ctx0" brushRef="#br0">120 352 26,'0'12'25,"0"6"-10,0 2-4,0 11 2,-7 5-4,4 12-1,-5 1-1,1 7-2,-5-1 1,1 3-2,-3-6-1,2-2-2,0-8 0,2-7 0,-1-5-2,1-9-1,6-5-2,4-16-7,0 0-8,0 0-16,6-13-1</inkml:trace>
  <inkml:trace contextRef="#ctx0" brushRef="#br0" timeOffset="301">80 448 26,'-4'-48'35,"11"20"-15,6-8-4,14 1-3,1-6-4,7 4 1,4 0-4,3 6-2,-2 3-1,1 8 2,-6 6-3,-2 14 0,-6 4-1,-5 14 0,-6 11 0,-8 11-1,-8 10 1,-11 8-1,-9 4 0,-11 2 0,-8-1 0,-3-3 0,-3-7-1,2-9 1,4-9 0,6-7 0,7-9 0,7-5 0,19-14 0,-9 0 0,17-8 0,7-7-1,9-4 1,3-3 1,8-2-1,3 1 1,5 4 0,0 2 0,-2 7-1,-2 7 1,-3 8 0,-5 7-1,-7 7 0,-8 5-1,-8 6 2,-8 3-1,-5 3 0,-9 1 0,-9 1 0,-6-5 1,-8 2-1,-3-3 1,-4-6-1,-2-2 0,-1-7 0,2-6 1,3-6-1,2-5-1,6-2 1,6-7-3,7 0-1,1-8-8,12 2-20,5-1-7,3-2-1</inkml:trace>
  <inkml:trace contextRef="#ctx0" brushRef="#br0" timeOffset="1098">816 412 33,'3'-14'24,"8"2"-9,-11 12-3,0 0-2,-10 16-4,3 5 0,-7 5-1,0 8-2,-3 8 0,0 6-1,-2 1 1,6 1 0,0-2 0,7-3-1,2-6-1,4-6 1,8-9 0,6-6 0,2-8 0,5-6 0,3-7-1,3-3 2,4-6-1,0-5-4,2-2-2,-2-6-3,2 1-17,-2-2-13,-7-4 0,-2 2 1</inkml:trace>
  <inkml:trace contextRef="#ctx0" brushRef="#br0" timeOffset="1459">846 441 3,'0'0'38,"0"0"-2,25-15 1,0 1-26,3-4-4,9 0-3,-1-1-2,1 2-4,1 4-6,-7 2-15,-3 2-13,-3 13 0</inkml:trace>
  <inkml:trace contextRef="#ctx0" brushRef="#br0" timeOffset="1654">763 652 24,'-53'28'37,"43"-25"-8,10-3-14,32-18-7,7 1-11,8 0-26,8-10-3,10 0-2</inkml:trace>
  <inkml:trace contextRef="#ctx0" brushRef="#br0" timeOffset="1955">1351 327 22,'-10'5'35,"2"4"-2,-2 6-19,4 12-4,-4 3-3,1 9-1,-3 6-3,-1 8 0,1 0 0,0 1-2,4-6 1,0-5-2,3-4-1,0-11-2,5-6-5,0-22-15,0 0-13,14 0-1</inkml:trace>
  <inkml:trace contextRef="#ctx0" brushRef="#br0" timeOffset="2196">1318 384 1,'8'-47'36,"-2"26"-3,7 0-9,10 3-7,1-4-4,13 7-4,2-2-4,6 1-4,2 6-4,-4 2-11,3 8-16,-6 7-6,-9 3-3</inkml:trace>
  <inkml:trace contextRef="#ctx0" brushRef="#br0" timeOffset="2406">1327 603 27,'-23'11'35,"23"-11"-4,0 0-17,29-9-6,3-7-4,9-3-5,7-4-5,4-3-9,3 2-3,-2-4-4,-2 5 1,-4-5-1</inkml:trace>
  <inkml:trace contextRef="#ctx0" brushRef="#br0" timeOffset="2542">1891 304 4,'34'-40'15,"-24"23"4,-10 3 0,0 14-4,-6-12-1,-4 16-2,-9 0-3,1 10-1,-5 6-2,-2 9-2,-3 5-1,-1 6-1,-2 3-1,2 7 0,1 4 0,1 2-1,6-3 1,7-4 0,4-4 0,10-7 0,8-8 1,10-9 0,6-12-1,8-9 2,6-10 0,5-6-2,0-9 1,2-6 0,-3-5-1,-2-2 1,-7-5-1,-5-1 0,-14-2 0,-8 2 0,-10 2-1,-10 4 0,-9 9-2,-8 1-2,-1 14-3,-5 0-7,9 14-15,5 0-10,6 3 1</inkml:trace>
  <inkml:trace contextRef="#ctx0" brushRef="#br0" timeOffset="2970">2313 233 3,'40'0'35,"-31"8"-1,-9 3-12,-8 1-11,1 10-3,-6 4-3,-1 10 1,-5 3-5,0 6 1,-2 3 0,1 2-2,-1-3 2,4 1-1,0-9 0,3-4 0,3-8 0,1-5 0,4-10 0,6-12 0,0 0 0,0 0 0,9-17 0,3-7 1,2-7 0,5-6 0,2-10-1,4-6 0,2-1 0,1-4 0,3-1-1,3 5 1,-3 7 0,0 5-1,0 10 1,-3 10 0,-1 8-1,-2 11 1,-5 9-1,-5 8 1,-3 6-1,-5 7 1,-7 5-1,-7 5 1,-8 2-1,-4 2 1,-6-5-1,-3-2 1,-2-4-1,-1-5 1,3-7-1,3-6 0,4-5 1,5-4-1,3-3 0,13 0 1,-13-7-1,13 7 0,3-11 1,-3 11 0,17-8 0,0 8 0,0 8 0,5 3 1,2 6-1,3 5 0,-1 4 0,2 2-1,-3 1 0,-1-1-1,-3-3 1,-4-5-3,0-3 0,-7-8-2,2-1-6,-12-8-21,9-9-7,-2-3-1,-1-9 0</inkml:trace>
  <inkml:trace contextRef="#ctx0" brushRef="#br0" timeOffset="3662">2854 181 17,'11'-9'37,"-11"9"2,0 0-13,-3 10-11,3 10-7,-8 1-1,4 10-2,-4 3-3,2 7 1,-3 2-2,0 2 0,4-4 0,0-5-1,5-4 1,0-5 0,3-6-1,4-5 1,3-7 0,6-5 0,2-4 0,6-8 0,2-5 0,4-3-1,1-5-2,0-6-2,4 0-2,-8-7-7,3 4-18,-6 0-8,-10 1 0</inkml:trace>
  <inkml:trace contextRef="#ctx0" brushRef="#br0" timeOffset="4015">2844 168 34,'10'-36'36,"7"18"0,2-2-23,11 5 0,-1-6-4,5 8 1,-4-3-6,-2 4-2,-4 4-4,-7-1-3,1 9-10,-18 0-13,12 0-9,-9 12-3</inkml:trace>
  <inkml:trace contextRef="#ctx0" brushRef="#br0" timeOffset="4241">2811 344 37,'-17'28'38,"17"-28"1,12 7-20,12-7-5,2-7-5,10-2-2,2-6-3,3-2-3,1 0-6,-10-4-18,-1 2-16,-6 8 0,-13 3-4</inkml:trace>
</inkml:ink>
</file>

<file path=ppt/ink/ink162.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255" units="dev"/>
        </inkml:traceFormat>
        <inkml:channelProperties>
          <inkml:channelProperty channel="X" name="resolution" value="3971.75732" units="1/in"/>
          <inkml:channelProperty channel="Y" name="resolution" value="5295.24854" units="1/in"/>
          <inkml:channelProperty channel="F" name="resolution" value="0" units="1/dev"/>
        </inkml:channelProperties>
      </inkml:inkSource>
      <inkml:timestamp xml:id="ts0" timeString="2011-09-08T12:09:08.635"/>
    </inkml:context>
    <inkml:brush xml:id="br0">
      <inkml:brushProperty name="width" value="0.07938" units="cm"/>
      <inkml:brushProperty name="height" value="0.05292" units="cm"/>
      <inkml:brushProperty name="color" value="#FFFF00"/>
      <inkml:brushProperty name="fitToCurve" value="1"/>
    </inkml:brush>
  </inkml:definitions>
  <inkml:trace contextRef="#ctx0" brushRef="#br0">49 352 7,'0'0'34,"0"0"0,9-41-12,-9 41-4,0 0-2,0 0-7,0 0-1,0 0-4,0 0-3,0 0 0,0 0-1,-22 50 0,22-50 0,-11 65 1,11-65-2,-13 76 1,13-76 0,-9 79-1,9-79 1,-5 79 0,5-79 1,3 72 0,-3-72-1,12 55 1,-7-37-1,20 5 0,4-31 0,5-15-1,-1-12 1,2-2-1,-7-1 0,-3 7 0,-13 11 1,-3 5-1,-9 15 0,12-7 0,-12 7 0,9 22 0,-3-5 1,4 5-2,2 1 0,4 4 2,4 0 0,3-3 0,0-1 2,4-4-2,-1-3 2,0-7-1,-1-4 0,-2-5 1,-4-9 0,-2-7 1,-4-3 0,-3-11 0,-2-5 0,-4-7 0,-4-6-1,0-3 1,-3 1-2,-3 4 0,0 5-2,0 9-3,-3 2-7,3 14-20,6 16-7,-10-4-4,10 4 2</inkml:trace>
  <inkml:trace contextRef="#ctx0" brushRef="#br0" timeOffset="691">1018 382 7,'0'0'36,"0"0"1,0 0-2,0 0-20,-10 17-9,3 10-2,1 8-1,-5 8-1,1 8-2,-5 7 0,-4 3 3,3-4-3,-5-3 1,1-12 1,3-7 0,0-10 0,5-7 1,0-11-1,12-7 0,-11-10 0,11-8 0,11-7-2,1-7 0,1-10 0,5-9-1,4-8 1,2-3 0,5 1-1,1 4 1,-3 4 0,0 6 1,0 9-1,-1 9 0,-2 14 0,-2 7 0,0 8 0,-4 10 0,-2 6 0,-4 7 0,-4 4 0,-8 6 0,-5 3 0,-8 2-1,-4 1 1,-5-1-1,-4-2 0,0-4 1,0-4-1,1-5 1,1-7-1,2-5 1,1-5 1,2-6-1,2-3 1,2-3-1,2-1 2,4 1-1,9 6-1,-9-15 1,9 15 0,0 0 0,18 0 0,-2 4 0,4 7-1,4 2 1,5 4-1,0 2 1,4 2-1,-2-1 0,2-1-1,-7-3-1,2 0-5,-10-9-7,3-1-24,-3-6-1,-5 0-1</inkml:trace>
  <inkml:trace contextRef="#ctx0" brushRef="#br0" timeOffset="1383">1492 386 8,'19'-23'39,"-19"23"0,0 0 0,0 0-16,0 0-13,-4 25-2,-2 5-4,-6 6 0,0 9-2,-4 7-1,0 7-1,-2-1 0,0 0 0,4-3-2,1-11-1,5-1-3,-2-17-7,10-7-24,4-7-3,-4-12 2,19-10 0</inkml:trace>
  <inkml:trace contextRef="#ctx0" brushRef="#br0" timeOffset="1699">1781 408 6,'-12'0'34,"12"0"2,0 0-13,10-13-5,10 8-1,2-8-4,13 1-5,2-5-2,9 1-1,1-2-3,0 1-2,2 5-4,-8-3-7,-1 8-20,-10 2-8,-10 5-2,-5 4-1</inkml:trace>
  <inkml:trace contextRef="#ctx0" brushRef="#br0" timeOffset="1917">2083 357 14,'-34'23'37,"17"-8"0,5 2-12,2 12-8,-4 2-7,5 12 0,-5 5-5,2 8-1,-4 5-4,0-2-1,1 6-1,-1-7-1,4-3-2,-2-14-10,9-8-18,5-9-4,0-24 0</inkml:trace>
  <inkml:trace contextRef="#ctx0" brushRef="#br0" timeOffset="2195">2510 318 20,'10'3'42,"-4"9"-5,-6-12 2,-10 19-27,1 4-6,-3 1 1,-1 11-3,-5 2-2,-2 3-2,2 4-1,-6-2-5,8 2-9,-2-3-23,2-8-1,6-3-3</inkml:trace>
  <inkml:trace contextRef="#ctx0" brushRef="#br0" timeOffset="2504">2836 401 34,'0'0'37,"0"0"-1,0 0-16,0 0-10,0 0 0,-7 21-5,2-2-2,1 5-2,-2 7-1,-3 4 0,0 6 0,-3 1 0,1-1 0,-1-2 0,0-7-1,1-4 1,1-7-1,1-4 0,4-7 1,5-10 0,0 0 0,0 0 0,0 0 1,0-20 0,0 0 0,7-1 0,-4-6 0,4-5 0,-1-1 0,2 0 0,0 0 0,4 1-1,-1 4 1,3 1 0,2 4 0,1 5 0,-2 2 0,1 6 0,-2 4 0,1 6-1,-2 3 1,1 6-1,-3 5 1,1 7-1,0 3 1,-2 4-1,1-1 0,0 2 0,-1-2 0,0-1 0,-1-2 0,0-4-1,1-1 1,-3-5 0,1 2 0,-2-2 0,1-4-1,-7-10 2,9 13-1,-9-13 1,10-4 0,-10 4 1,15-23 0,-6 7 2,1-13-1,3-4 0,4-12-1,6-5 1,2-7-1,0 0 0,0 0-1,1 5 0,-5 7 0,0 10-1,-7 9 2,-6 11-3,-8 15 0,0 0-2,0 0-1,-19 0-5,12 14-18,-1-1-16,-1 1 0,2 1-1</inkml:trace>
  <inkml:trace contextRef="#ctx0" brushRef="#br0" timeOffset="3429">3675 54 24,'18'-32'38,"-9"20"-12,-9 12-7,7-12-2,-7 12-5,0 0-3,-6 19-2,-8-2-3,-3 11-1,-7 5-2,-6 11 1,-4 9-1,-3 7 0,0 7 0,3 2 0,6-1-1,6-4 1,9-3 0,9-9-1,8-8 0,8-10 0,8-10 0,8-11 0,5-10 0,4-7 1,0-9-1,1-3 0,-3-7 0,-2-4 0,-9-2 1,-5-1-1,-6 0 0,-7 2 1,-6 1-1,0-1 1,-5 2-2,0 2 1,2 3-1,3 3 1,0 1-1,0 5 2,8 2-1,-8 10 0,19-6 2,-8 11-2,-1 7 3,1 8-2,-4 6 1,0 10 0,-1 3 0,-3 9-1,-3 3 1,0 5 0,0-1-2,0 2 1,0-3 0,0-4 0,4-4-1,-4-8 1,3-6 0,-3-8-1,3-6-1,-3-8-2,0-10-7,0 0-26,11-13-3,-8-5-3,-3-5-2</inkml:trace>
</inkml:ink>
</file>

<file path=ppt/ink/ink163.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255" units="dev"/>
        </inkml:traceFormat>
        <inkml:channelProperties>
          <inkml:channelProperty channel="X" name="resolution" value="3971.75732" units="1/in"/>
          <inkml:channelProperty channel="Y" name="resolution" value="5295.24854" units="1/in"/>
          <inkml:channelProperty channel="F" name="resolution" value="0" units="1/dev"/>
        </inkml:channelProperties>
      </inkml:inkSource>
      <inkml:timestamp xml:id="ts0" timeString="2011-09-08T12:08:55.150"/>
    </inkml:context>
    <inkml:brush xml:id="br0">
      <inkml:brushProperty name="width" value="0.07938" units="cm"/>
      <inkml:brushProperty name="height" value="0.05292" units="cm"/>
      <inkml:brushProperty name="color" value="#FFFF00"/>
      <inkml:brushProperty name="fitToCurve" value="1"/>
    </inkml:brush>
  </inkml:definitions>
  <inkml:trace contextRef="#ctx0" brushRef="#br0">2025 1590 31,'0'-10'31,"6"1"-6,-6 9-3,0 0-4,-6 15-6,3 9-1,-8 6-6,2 12 0,-8 11-2,-2 15 1,-6 10-2,-2 9 2,-5 3-1,1 2-1,-3 0 2,3-1-1,-1-9-1,5-3 0,2-12-1,6-7 0,2-11 0,3-6 0,3-10 0,3-5 0,2-7-1,0-3 1,2-5-1,0 1 1,1-1-1,3-3 0,-3 0 0,3-1 0,0-9-1,-5 14-1,5-14-1,0 0-4,0 0-12,0 0-19,0 0-3,0 0-2,-12-26 1</inkml:trace>
  <inkml:trace contextRef="#ctx0" brushRef="#br0" timeOffset="17869">384 132 10,'21'-51'35,"-16"27"3,-5 0-15,0 9-7,-7-2-3,-3 12-5,-12 5 0,-3 9-2,-9 10-3,-3 14 0,-7 12 0,1 13-1,-3 11 1,1 9 0,9 5-1,6 3 0,10-2 2,9-3-2,11-11 1,11-6-1,9-12 1,8-9-2,6-11 1,6-10-2,1-11-1,1-6 0,-2-10-1,-3-7-2,-1-4-3,-8-8-8,2-2-25,-11 0 0,-6-1-2,-4 2 0</inkml:trace>
  <inkml:trace contextRef="#ctx0" brushRef="#br0" timeOffset="18282">754 362 22,'17'-4'36,"-3"-4"1,-14 8-1,0 0-27,0 0-1,-14-3-4,14 3 0,-23 18-1,6 0-1,-7 6 0,-4 8-1,-3 6 0,2 8 0,1 6-1,5 0 1,7 1 0,9-4 0,11-5-1,13-8 1,8-9 0,8-10 1,5-12-1,6-9 1,0-11 0,2-6 0,-2-11-1,-1-3 0,-8-6 0,-5-2-1,-7-3 1,-12 0-1,-11-1 1,-5 3-1,-13 4 0,-6 3-1,-3 7-2,-6 2-4,5 14-10,-1 6-22,5 8 0,7 0-2,3 4 3</inkml:trace>
  <inkml:trace contextRef="#ctx0" brushRef="#br0" timeOffset="18711">1272 290 36,'61'14'38,"-42"-2"1,-6-5-15,-2 15-10,-11 0-5,3 11-2,-9 2-2,-1 6-1,-5 3-2,-2 4 1,0 0-3,-2-5 1,2-1-3,1-10-2,4-3-2,-3-12-6,12-5-19,0-12-10,-4-12 0,7-6 0</inkml:trace>
  <inkml:trace contextRef="#ctx0" brushRef="#br0" timeOffset="18951">1280 327 10,'0'-19'34,"3"10"3,9 9-2,0 9-18,5-9-11,11 6 2,2-3-2,7 8-1,0-1-1,4 5-1,-3 2-2,-2 4 0,-8 3 0,-6 5-1,-12 2 0,-6 4 2,-12 0-1,-10 3 0,-11-1 0,-7 1 1,-10-3 0,-2-4 1,-1-5-2,3-5 0,3-4-1,7-6 0,8-4-2,5-7-4,23 0-4,-14-16-19,19 0-11,7-3-1,3-4 0</inkml:trace>
  <inkml:trace contextRef="#ctx0" brushRef="#br0" timeOffset="19350">1952 336 6,'36'0'37,"-25"6"1,-11-6 0,0 0-18,7 9-10,-7-9-2,-6 25-1,-1-6-2,0 9-3,-4 5 0,1 6-1,-5 7 0,0 2 0,-1 2 0,1 1 0,1-5-1,3-3 2,4-8-4,1-3 4,6-9-2,3-5 0,6-8 0,8-5 1,7-5-1,6-4 1,5-4-1,2-4 0,4-3-4,-2-5-1,5 4-10,-6-5-25,-7-4 1,-1 1-3</inkml:trace>
  <inkml:trace contextRef="#ctx0" brushRef="#br0" timeOffset="19740">2024 395 40,'-11'3'37,"11"-3"2,17 0-10,-2-10-20,13 5-3,1-6-1,9 4 1,-2-2-3,4 2 0,-5 2-3,-3 1-1,-5 4-4,-6 0-2,-3 4-7,-18-4-22,8 12-4,-11-1 1</inkml:trace>
  <inkml:trace contextRef="#ctx0" brushRef="#br0" timeOffset="19959">2061 547 7,'-33'31'36,"26"-22"2,7-9 0,19 12-20,-4-12-7,9 0-3,0-8-1,6 4-4,2 0-8,-2-3-26,-1-3-8,1 1-1,-5-5-1</inkml:trace>
</inkml:ink>
</file>

<file path=ppt/ink/ink164.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255" units="dev"/>
        </inkml:traceFormat>
        <inkml:channelProperties>
          <inkml:channelProperty channel="X" name="resolution" value="3971.75732" units="1/in"/>
          <inkml:channelProperty channel="Y" name="resolution" value="5295.24854" units="1/in"/>
          <inkml:channelProperty channel="F" name="resolution" value="0" units="1/dev"/>
        </inkml:channelProperties>
      </inkml:inkSource>
      <inkml:timestamp xml:id="ts0" timeString="2011-09-08T12:09:15.545"/>
    </inkml:context>
    <inkml:brush xml:id="br0">
      <inkml:brushProperty name="width" value="0.07938" units="cm"/>
      <inkml:brushProperty name="height" value="0.05292" units="cm"/>
      <inkml:brushProperty name="color" value="#FFFF00"/>
      <inkml:brushProperty name="fitToCurve" value="1"/>
    </inkml:brush>
  </inkml:definitions>
  <inkml:trace contextRef="#ctx0" brushRef="#br0">-4 102 36,'1'-32'36,"5"14"2,9 0-17,7 8-12,1-4 1,7 8-4,3 2-2,4 8-1,-2 6-1,3 9 0,-6 10-1,-2 5 0,-8 9 0,-7 6-1,-11 5 0,-12 4 0,-8 4 0,-12-5-1,-8-2 1,-5-4 1,-3-6-2,1-10 0,5-6-3,2-15-7,12-10-26,8-4 0,7-13-3,9 0 1</inkml:trace>
  <inkml:trace contextRef="#ctx0" brushRef="#br0" timeOffset="428">146 901 1,'-14'14'37,"14"-14"0,-7 10 1,7-10-14,0 0-10,0 0-5,16 12 0,-16-12-2,13 3 0,-13-3-2,13 0 0,-13 0-1,8 0 0,-8 0 0,0 0-1,0 0 0,0 0-1,0 0 0,0 0-2,0 0 0,0 0-3,0 14-5,0-14-22,0 0-10,0 0-4,0-22-3</inkml:trace>
</inkml:ink>
</file>

<file path=ppt/ink/ink165.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255" units="dev"/>
        </inkml:traceFormat>
        <inkml:channelProperties>
          <inkml:channelProperty channel="X" name="resolution" value="3971.75732" units="1/in"/>
          <inkml:channelProperty channel="Y" name="resolution" value="5295.24854" units="1/in"/>
          <inkml:channelProperty channel="F" name="resolution" value="0" units="1/dev"/>
        </inkml:channelProperties>
      </inkml:inkSource>
      <inkml:timestamp xml:id="ts0" timeString="2012-09-07T02:26:17.234"/>
    </inkml:context>
    <inkml:brush xml:id="br0">
      <inkml:brushProperty name="width" value="0.05292" units="cm"/>
      <inkml:brushProperty name="height" value="0.05292" units="cm"/>
      <inkml:brushProperty name="color" value="#BFBFBF"/>
    </inkml:brush>
  </inkml:definitions>
  <inkml:trace contextRef="#ctx0" brushRef="#br0">4138 10799 23,'6'40'30,"0"-16"-13,3 7-6,1 8 0,5 9-3,1 3 2,4 10-5,-2-1 1,4 6-2,-4-2 0,2 0-2,-6-4-1,0-2 0,-3-8-1,0-7-2,-3-6-4,-4-10-10,-1-14-17,4-1 0,-7-12-1</inkml:trace>
  <inkml:trace contextRef="#ctx0" brushRef="#br0" timeOffset="475">4559 10760 10,'15'-3'32,"-15"3"-1,0 19-7,-9 3-16,-3 6-3,0 8-1,-7 5-1,-3 8 2,-5 0-2,-2 2 2,-2-2-2,1-6 0,0-4 0,3-5-1,4-9 4,6-5-4,4-7 0,3-3-1,10-10 1,0 0-1,0 0 0,15-12 1,1 5-2,5 1 1,6 1 0,5 1 0,5 4 0,3 9-1,0-1 0,-2 4 0,1 0 1,0 2-2,-5 1 2,-4-4-2,-4-3 0,-5-1 0,0 0-3,-7-7-5,-2 5-14,-1-5-13,-11 0-1,0 0 0</inkml:trace>
  <inkml:trace contextRef="#ctx0" brushRef="#br0" timeOffset="948">4888 11200 8,'0'-10'33,"6"-8"-5,-6 5-6,7 1-3,-7-4-4,2 3-4,-2-4-4,0 2 0,0-2-3,0 1-1,-5 0-1,3 0 0,-5 0 0,-1 1 0,-1 1 0,-3 2 0,0 3 0,-3 4-1,0 5 0,2 0-1,-1 12 1,3 3-1,-2 5 0,4 5-1,2 3 1,7 1-1,0 2 1,8-2 0,6-4 0,3-4-1,6-3 1,2-4 0,4-5 0,2-6-1,0-3-1,-1-10-1,4-2-3,-7-10-3,6 2-6,-5-10-5,0-1-7,-1-1-10,-7-5 1</inkml:trace>
  <inkml:trace contextRef="#ctx0" brushRef="#br0" timeOffset="1460">5156 10828 16,'0'0'31,"0"0"-5,0 9-7,0-9-6,7 11-3,-7-11-1,13 15-4,-13-15-2,17 19-2,-6-9 1,-1-2-1,0-1 0,-1-2 0,-9-5 0,13 5 0,-13-5 0,0 0 0,9-3 2,-9 3-1,0-12 0,0 12-1,0-22 1,0 7-1,0-4 1,0-3 0,0-2 0,0 2-1,5-2 1,-2 5 0,3 2 0,2 2-1,2 6 0,4 4 0,2 5 1,2 0-1,1 7-1,2 2 1,2 3 0,0 1 0,-1 4-1,0-3 0,-3 1-1,-2-3 0,0-1-2,-5-5-2,0 3-5,-12-9-20,10-6-9,-10 6 1,4-20-1</inkml:trace>
  <inkml:trace contextRef="#ctx0" brushRef="#br0" timeOffset="1777">5363 10188 7,'-12'-12'35,"12"12"0,0 0 1,0 0-19,-11-7-8,11 7 0,4 12-3,5 0-3,1 5 0,8 6-2,6 4 0,6 7 0,3 2 0,7 3 0,-2-2-1,0-1-1,2-4-1,-7-6-2,1 0-3,-14-9-12,2-7-17,-4 1-2,-7-7 0</inkml:trace>
  <inkml:trace contextRef="#ctx0" brushRef="#br0" timeOffset="1993">5559 10494 19,'-17'0'35,"17"0"-3,7-16-9,1-2-5,12 0-6,-2-9-1,9-2-6,4-2-9,2 2-30,-3-5 1,3 4-4,-8-1-2</inkml:trace>
  <inkml:trace contextRef="#ctx0" brushRef="#br0" timeOffset="3183">4656 12068 31,'-3'-12'35,"-7"7"-7,10 5-8,-12-10-2,12 10-8,0 0 0,0 0-4,0 0-3,10 20-1,8-1-1,3 8 0,5 2-1,5 3 1,2 3-1,1-3 1,-3-1-1,-3-4 1,-6-7-1,-4-4 0,-5-4 0,-4-5 1,-9-7 0,0 0-1,0 0 1,0 0-1,-11-11 1,-2-3-1,-7-1 0,-1-10 0,-3-3 0,-4-5 0,0-2-1,2-3 1,1-1 0,3 0 0,6 0-1,5 4 1,2 2 0,9 4-1,0 3 1,4 4 0,5 4 0,1 2-1,1 6 1,2 6 0,0 4-1,2 7 1,1 7-2,-1 5 1,-2 3 0,-1 6 0,-1 1-1,-2 0 1,-1-3 0,-2-2 1,-1-7-1,1-5 1,-6-12 0,16 9 0,-4-12-1,2-3 1,4-5 0,3-1 0,1-2 1,3 0-1,2 2 0,2 0 0,0 5-1,2 2 1,-2 5 0,-3 0 0,-1 8 0,-3 1 0,-4 5 1,-7 3-1,-4 6 1,-7 3-1,-6 6 0,-6 1 0,-7 5 1,-5 1-1,-3-3 1,-2-1-1,-2-3 0,3-8 0,-3-4 0,8-5-2,1-12-7,10-3-18,12 0-8,-12-24-3,15 4 2</inkml:trace>
  <inkml:trace contextRef="#ctx0" brushRef="#br0" timeOffset="3670">5443 11833 14,'0'0'31,"0"-14"1,0 0-13,0-6-6,0-2-3,3-7 0,4 0-4,-4-1-1,4 1 0,-3 1 0,1 4-1,-5 2-1,0 8 0,-9 3 0,9 11 0,-21 0-1,4 6 0,-3 8-1,-2 8 0,-1 6-1,2 5 1,0 3-1,4 3 0,4 0 1,7 2-1,6-3 1,8-3-1,6-5 0,7-6 0,3-6 1,5-7-1,6-8 1,3-10-1,2-7-1,-1-8-1,3-5-6,-7-10-9,4-6-20,-2-2-2,-5-5 0</inkml:trace>
  <inkml:trace contextRef="#ctx0" brushRef="#br0" timeOffset="4009">5822 11286 2,'-8'3'33,"8"-3"1,-13 9-8,3-9-7,3 10-3,-7-3-6,3 8-1,-3-1-3,4 10-2,0 1-1,7 4 0,3 0-2,7 5 0,3-7-1,4 0 1,4-6-1,4-9 1,1-6-2,2-9 0,0-9-2,-4-12-3,7-1-13,-6-12-14,0-7-3,1-4-1</inkml:trace>
  <inkml:trace contextRef="#ctx0" brushRef="#br0" timeOffset="4280">5901 10856 19,'-17'15'35,"17"-15"-8,-7 16-7,7-16-4,0 15-1,3-5-4,9 9-1,1-1-3,9 8-2,0 0-1,6 8-1,3 0-2,2 0-2,2 2-4,-4-11-5,1 1-18,-3-7-11,-6-9 0,-1-6 0</inkml:trace>
  <inkml:trace contextRef="#ctx0" brushRef="#br0" timeOffset="4708">6277 10880 17,'-17'29'28,"-1"-15"-9,3 3-8,-4 3 0,-5 0-1,2 5-2,-3-3-1,2 1-2,-2-3 1,6 0 1,0-5-3,4-3-1,4-6-1,11-6 1,-12 9-1,12-9 2,0 0-2,10 0 1,0-5-1,8 5 1,0-5 1,9 1-1,2 0 0,5 1 0,0-1-1,4 1 0,-1 0-1,1 0 1,-2-1-2,-4 4-1,-4-2-3,-9-4-23,-2 0-12,-4-2 1,-7-10-3</inkml:trace>
</inkml:ink>
</file>

<file path=ppt/ink/ink16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v"/>
        </inkml:traceFormat>
        <inkml:channelProperties>
          <inkml:channelProperty channel="X" name="resolution" value="5654.35693" units="1/cm"/>
          <inkml:channelProperty channel="Y" name="resolution" value="9046.65918" units="1/cm"/>
          <inkml:channelProperty channel="F" name="resolution" value="2.82441E-6" units="1/dev"/>
        </inkml:channelProperties>
      </inkml:inkSource>
      <inkml:timestamp xml:id="ts0" timeString="2013-09-02T11:55:13.540"/>
    </inkml:context>
    <inkml:brush xml:id="br0">
      <inkml:brushProperty name="width" value="0.10583" units="cm"/>
      <inkml:brushProperty name="height" value="0.10583" units="cm"/>
      <inkml:brushProperty name="color" value="#FFFF00"/>
    </inkml:brush>
  </inkml:definitions>
  <inkml:trace contextRef="#ctx0" brushRef="#br0">6992 12661 80,'-7'8'46,"-2"4"-38,-4-3 24,1-3 17,7 0-8,4-4-9,1 0-5,0-2-1,0 1 3,-1 1 1,1-2 1,0 0-2,0 0-3,0 0-8,0 0-5,0 0-4,0 0-2,0 0-5,0 0 3,7-6 4,15-17-3,5-12 0,9-10 1,9-8-4,5-5 2,7-6-2,2-1 1,2-3-2,-4 0 0,-5 7 0,-7 7-1,-8 14 0,-11 10-1,-7 13 1,-10 6 1,-4 5 1,-5 4 5,0 2 2,0 0 2,0 0 4,0 0-4,0 0-3,0 0-1,0 0-3,0 0-1,0 0-2,0 0-1,0 0 0,0 0 0,0 0-1,0 0-1,0 0 1,0 0 1,0 0-2,0 0 1,0 0 1,0 0-1,0 0 0,0 0 0,0 0 0,0 0-1,0 0 1,0 0 0,0 0 0,0 0-1,0 0 0,0 0 0,0 0-1,0 0-1,0 0-4,0 0-9,0 0-16,0 0-20,0 0-35,0 0-101</inkml:trace>
  <inkml:trace contextRef="#ctx0" brushRef="#br0" timeOffset="2238.2237">7773 11672 134,'-4'0'39,"0"0"-26,-3 0 38,4 0-4,3 0-26,0 0-14,0 0-4,0 0-5,0 0 1,2 0 9,16 0 14,9-3 1,11-5-4,6-4-1,4-3-2,5 1-5,-1 2-3,0-5-2,-1 3-2,-6 0-2,-2 5 1,-8-3-2,-4 3-1,-6 2-1,-8 1-1,-4 3-3,-7 1-13,-3 0-16,-3 2-27,0 0-29,0 0-44</inkml:trace>
  <inkml:trace contextRef="#ctx0" brushRef="#br0" timeOffset="2593.2593">8077 11554 262,'-3'-3'5,"-4"-3"-16,5 6 15,2 0 3,0 14 15,0 16 4,0 19-1,11 13-4,4 14-10,3 7 2,-3-2-4,5 0-1,-4-11-1,-1-11 3,-2-9-3,-4-11-2,-2-11-2,-2-9 1,-1-8-2,-3-8 3,-1-2 3,0-1-2,0 0-3,0 0-13,0 0-74,0-15-77</inkml:trace>
  <inkml:trace contextRef="#ctx0" brushRef="#br0" timeOffset="3254.3254">8426 12031 139,'0'2'57,"0"-1"-72,-3-1 17,3 0 19,0 0-9,0 0-7,0 0-1,0 0 12,6 0 13,6 0-7,7-7 3,-2-4-3,2-5 3,1-1-11,2-1-3,1-4-4,-7 3-4,2-2 0,-2 0-1,-4 3 3,0-1-3,-3 1 5,-2 4 4,-4 0 3,-3 2-8,0 1 2,0-3-6,-5-1-1,-6 2 3,0 1-3,-3 5 1,3 0 4,-4 2-9,0 5 3,0 0-1,-3 0 1,3 4 0,3 6 0,-4 5-1,3 7-1,1 4 1,4 7 0,-1 5 1,5 0 1,3 5-2,1-4 1,0-6 1,5-1-1,7-3 1,2-4 0,1-3 2,3-4 3,-1-7-2,3-3 0,-3-7 1,5-1-2,0 0-4,4-5-3,2-9-15,2-5-26,-4-2-38,2 0-48</inkml:trace>
  <inkml:trace contextRef="#ctx0" brushRef="#br0" timeOffset="3836.3836">9128 11732 215,'0'-18'26,"0"0"-24,-3 2 36,-5 4 19,2 1-11,-6 0-34,0-1 5,3 2 6,-7 3-7,-1 1-8,-1 4-1,-2 2-4,-3 0-3,-3 0 0,2 11 0,-2 4-1,3 4 1,5-2-2,3 1 1,6-1-2,3-4-2,4 0-3,2-1 5,0 1 1,3-3 1,8-1 0,4-1 2,5 1 0,1 1-1,3-1 3,1-1-3,4 1 1,-1 0 0,1 4 1,-2 0-2,-5 0 1,0 1-2,-8-1 2,-6-1 0,-3-3 0,-5-2 9,0-1 6,0 2 0,-11 3-10,-13 4-4,-5-2 2,0-1-2,1-4-2,3-2-2,5-6-2,4 0-9,6 0-32,3-3-71,3-13-115</inkml:trace>
  <inkml:trace contextRef="#ctx0" brushRef="#br0" timeOffset="4217.4216">9326 11319 294,'3'-14'15,"-3"5"20,0 4 30,0 5-27,0 0-29,0 0-10,0 0-2,0 0-3,0 7 9,2 11 5,10 14 1,-1 11 2,0 7-3,2 6-5,1 3 2,-2 1-2,0-8-2,-1-2 1,-3-4-1,0-11-1,-2-3 0,1-3 0,-4-7 0,0-3-1,0-3 0,-1-5-5,0-4-11,-1-4-28,-1-2-37,0-1-43,1 0-44</inkml:trace>
  <inkml:trace contextRef="#ctx0" brushRef="#br0" timeOffset="4526.4526">9296 11737 248,'-8'-3'20,"0"-5"-20,5 6 24,3-1 23,0 0-36,0 2-9,8-6 7,6-6 6,7-4-7,7 0 11,1-4 7,-1 3-5,0 4-4,-8 0-6,-3 5-3,-7 3-7,-5 3-1,-2 2 0,-3 1-3,0 0-25,0 0-73,0 0-71</inkml:trace>
  <inkml:trace contextRef="#ctx0" brushRef="#br0" timeOffset="6931.6931">8794 12672 125,'-3'-5'25,"0"-1"-7,-1-3 36,-3 1 2,3 1-18,2 3-12,0 0-3,1-1-1,1 4-7,0 0-4,0-1 3,0 2-5,0 0-4,-2 0-5,2 0-3,0 0-5,0 2 7,0 12 3,11 9 2,1 9-2,4 4-2,2 0 0,-3-5 1,2-3-1,-3-3 0,2-3-1,-2-4 1,0-3-1,0-2-1,-2-2 0,-1-7 0,-2 0 1,3-3 1,-2-1 0,-2 0 0,-2 0 2,2-6 2,2-15-2,1-4-2,-3-3 1,0 2-1,-2 3 0,2 4 0,-3 2 0,0-3-1,-1 2 2,1 3 1,-4 2-1,1 5-1,0 7 0,-2 1 0,0 0-6,2 0-3,4 0 10,8 3 1,7 8-2,1 2 0,4 3 0,0-2 1,1-3 0,1 0-1,2-1 0,1-1 0,-3-2 0,-4-1 1,-3-2-1,-5-3 0,-7 0 0,-2-1 3,-5 0 5,-1 0 6,-1 0 16,0 0-17,0-13-12,0-11 3,-1-8-2,-9-4-1,-3 1 1,-5-3-3,-2 1 2,-3 2-1,2 5 0,2 4 0,2 9 2,6 3-3,1 4-1,4 6-5,5 3-16,-1 1-37,2 0-56,0 0-31</inkml:trace>
  <inkml:trace contextRef="#ctx0" brushRef="#br0" timeOffset="7607.7606">9346 12292 211,'0'-21'69,"-3"1"-67,-3 8 0,4 5 42,2 4 6,0 0-31,0 3-14,0 0 0,0 0-3,0 0-2,0 0-1,0 0 0,0 2 14,4 15 2,7 9-2,2 7-5,2 7-1,5 3-2,-5 2 2,6-2-5,-4 0-1,3-3 0,-3-4-1,-2-6 0,0-5 0,-4-4 1,0-6-1,-5-7 0,-2-2 0,0-5 1,-3-1 6,-1 0 4,0 0 6,0 0-9,0-15-9,0-9 2,0-8-2,0 0 0,0 1 0,2 4 0,2 1-1,4 2 1,1-1-1,3 5 0,-1 4-1,0 5 0,-2 6-1,0 2-1,0 3 2,3 0 4,3 4-1,2 14 2,5 7 1,-1 6 0,-2 4 0,0 0-2,-4-2 1,-2-6-2,-2-4 1,-4-6-1,-4-5 0,-1-7 1,-1-1-1,-1-2 0,0-2 0,0 0-3,0 0-9,0 0-40,0 0-87,0-11-21</inkml:trace>
  <inkml:trace contextRef="#ctx0" brushRef="#br0" timeOffset="8103.8103">10008 12522 132,'0'-1'133,"0"-3"-134,0 1 5,0 2 41,1-1-14,1-1-23,4-2 3,0-6 1,5-3-2,-1-2 4,-2 6 3,-1-2-7,-3-1 1,-2 1 2,-1-4 1,-1 1-3,0-1-1,0-5-8,-3 3 0,-7 0 0,0 1 0,1 3 4,-2 3-4,3 4-1,-2 2 0,1 3 1,0 2-2,0 0-1,-1 0 0,-3 3 0,1 15 0,0 4 0,1 12 1,4-2-2,6 2 2,1-1 0,1-3 0,13-1 1,3-5-1,7-2 2,1-7 0,2-2 0,5-5 0,-1-7-1,1-1-4,3-2-2,2-16-26,-1-7-39,1-4-61,-6-2-48</inkml:trace>
  <inkml:trace contextRef="#ctx0" brushRef="#br0" timeOffset="8710.8704">10308 12226 162,'-4'-8'49,"1"1"-44,3 3 37,0 4 12,0 0-32,0 0-18,0 0-3,0 0 7,0 3 26,9 16-5,0 5-1,2 6-8,3 3-3,-1-2-6,-2-4-6,0-2 0,0-6-1,-1-3-2,-4-6-2,0-2 1,-4-5 1,-2-3 6,2 0 3,-2 0 6,0 0 1,0 0-6,1-11-11,2-12-1,-1-11-1,0-8 0,-1-5-4,0 0 1,2 6 0,2 3 3,4 7-1,-2 5-1,3 7 3,-3 7-2,-2 6-3,-1 1 1,1 5 1,4 0 4,5 5 0,4 13 3,0 9 3,3 6-1,1 3 0,-4 3-4,1-5-1,-1-4 1,-5-5 0,0-1-2,-1-4 1,-5-4 1,-1-4-2,-3-5 1,-1-4 2,-2-2 0,0-1 3,0 0-2,0 0-1,0 0-4,0 0-10,0 0-26,0 0-72,-1-8-76</inkml:trace>
  <inkml:trace contextRef="#ctx0" brushRef="#br0" timeOffset="9219.9218">10879 11877 237,'-9'-17'19,"-1"-2"-19,4 0 15,2-6 33,4 0-10,0-8-24,0-3 0,7 1 0,10-2 0,3 4-5,9-3-2,-1 3-1,4 6 0,0 1 1,-3 8-6,-1 3 0,0 9-1,-3 6 2,-1 0 0,-3 18 3,-1 13 11,-7 13-3,-10 13-3,-3 10 2,-5 3-6,-9 0 1,-3-4-2,4-6 0,5-10-3,4-8-1,2-8-1,2-7-2,0-9 1,0-8-1,3-3 0,2-5-1,1-2 2,2 0 1,2 0-3,2-4-15,-1-5-39,-2 3-55,0 2-64</inkml:trace>
  <inkml:trace contextRef="#ctx0" brushRef="#br0" timeOffset="9700.9697">11369 12405 165,'-2'0'90,"-9"0"-91,10 0 25,1 0 38,0-2-32,0 2-17,0 0 0,0 0 1,-2 0-3,2 0 0,-1 0 7,-1 0 1,0 0-1,0 0-9,-2 0-7,-2 0 0,-1 0-1,1 0 3,1 0 3,1 0-3,2 0-3,2 0-2,0-7-2,0-2-1,0-1 0,0-1 0,2 1 2,4 6-2,-3 3 0,0 1 2,-1 0 2,1 0 0,0 1 1,-1 7 1,-1-2 2,-1-2-3,0-3 1,0-1-1,0 0-4,0 0-50,0 0-189</inkml:trace>
</inkml:ink>
</file>

<file path=ppt/ink/ink167.xml><?xml version="1.0" encoding="utf-8"?>
<inkml:ink xmlns:inkml="http://www.w3.org/2003/InkML">
  <inkml:definitions>
    <inkml:context xml:id="ctx0">
      <inkml:inkSource xml:id="inkSrc0">
        <inkml:traceFormat>
          <inkml:channel name="X" type="integer" max="1680" units="cm"/>
          <inkml:channel name="Y" type="integer" max="1050" units="cm"/>
        </inkml:traceFormat>
        <inkml:channelProperties>
          <inkml:channelProperty channel="X" name="resolution" value="28.33052" units="1/cm"/>
          <inkml:channelProperty channel="Y" name="resolution" value="28.37838" units="1/cm"/>
        </inkml:channelProperties>
      </inkml:inkSource>
      <inkml:timestamp xml:id="ts0" timeString="2013-09-05T06:27:09.880"/>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2667 12519,'0'0,"18"0,0 0,37 0,-37 0,18 0,1 0,-1 0,0 0,-18 0,0 0,1 0,-1 0,0 0,0 0,0 0,0 0,-18 0,37 0,-1 0,-18 0,18 0,1 0,-1 0,-18 0,0 0,0 0,0 0,1 0,-1 0,0 0,0 0,0 0,18 0,1 0,-1 0,-18 0,18 0,1 0,-37 0,36 0,0 0,-36 0,37 0,-19 0,18 0,-18 0,0 0,19 0,-19 0,0 0,0 0,0 0,18 0,-17-19,-1 19,0 0,0 0,0 0,-18 0,18 0,0 0,1 0,17 0,-18 0,0 0,0 0,0 0,1 0,17 0,-18 0,18 0,1 0,-19 0,0 0,18 0,-18 0,0 0,19 0,17 0,-18 0,1 0,-19 0,18-18,19 18,-19 0,-18 0,0 0,0 0,0 0,-18 0,19 0,-19 0,18 0,0 0,0 0,-18 0,18 0,0 0,19 0,-37 0,18 0,-18 0,18 0,0 0,0 0,-18 0,18 0,0 0,1 0,-19 0,18 0,0 0,0 0,-18 0,18 0,-18 0,18 0,0 0,-18 0,19 0,-19 0,18 0,-18 0,18 0,0 0,-18 0,18 0,-18 0,18 0,0 0,-18 0,19 0,-19 0,18 0,-18 0</inkml:trace>
</inkml:ink>
</file>

<file path=ppt/ink/ink168.xml><?xml version="1.0" encoding="utf-8"?>
<inkml:ink xmlns:inkml="http://www.w3.org/2003/InkML">
  <inkml:definitions>
    <inkml:context xml:id="ctx0">
      <inkml:inkSource xml:id="inkSrc0">
        <inkml:traceFormat>
          <inkml:channel name="X" type="integer" max="1280" units="cm"/>
          <inkml:channel name="Y" type="integer" max="800" units="cm"/>
        </inkml:traceFormat>
        <inkml:channelProperties>
          <inkml:channelProperty channel="X" name="resolution" value="28.31858" units="1/cm"/>
          <inkml:channelProperty channel="Y" name="resolution" value="28.36879" units="1/cm"/>
        </inkml:channelProperties>
      </inkml:inkSource>
      <inkml:timestamp xml:id="ts0" timeString="2013-09-04T15:16:26.201"/>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2524 4167,'0'0,"0"0,0 0,24 0,-24 0,23 0,1 0,-24-24,24 24,-24 0,24 0,-24 0,24 0,-1 0,-23 0,24 0,-24 0,24 0,0 0,-24 0,24 0,-24 0,24 0,-24-23,23 23,1 0,-24 0,24 0,0 0,0 0,-24 0,23 0,1 0,0 0,-24 0,24 0,-24 0,24 0,-24 0,47 0,-47 0,24 0,-24 0,24 0,0 0,-1 0,-23 0,24 0,0 0,0 0,-24 0,24 0,0 0,23 0,-47 0,24 0,0 0,0 0,-1 0,-23 0,48 0,-48 0,24 0,-24 0,48 0,-48 0,23 0,25 0,-48 0,24 0,0 0,-1 0,-23 0,48 0,-48 0,24 0,-24 0,47 0,-23 0,-24 0,48 0,-48 0,24 0,-1 0,1 0,0 0,0 0,0 0,0 0,-1 0,1 0,-24 0,48 0,-48 0,24 0,-24 0,47 0,-47 0,24 0,-24 0,24 0,0 0,0 0,-24 0,23 0,1 0,-24 0,24 0,-24 0,24 0,0 0,-1 0,-23 0,24 0,0 0,0 0,-24 0,24 0,-1 0,-23 0,24 0,-24 0,24 0,-24 0,24 0,0 0,-1 0,-23 23,24-23,0 0,0 0,0 0,0 0,-24 0,23 0,-23 0,24 0,0 0,0 0,0 0,-1 0,1 0,0 0,24 0,-24 0,-1 24,25-24,0 0,-48 0,47 0,1 24,-24-24,-1 0,1 0,0 0,0 0,23 0,-47 0,48 0,-24 0,24 0,-25 0,25 24,0-24,-25 0,25 24,0-24,-24 0,23 0,-23 0,0 0,23 0,1 23,-24-23,23 0,1 0,-24 0,23 0,-23 0,24 0,0 0,-1 0,-23 0,24 0,-1 0,1 0,-24 0,47 0,-23 0,-1 0,-23 0,0 0,0 0,0 0,-1 0,1 0,-24 0,24 0,-24 0,48 0,-48 0,23 0,1 0,0 0,-24 0,24 0,0 0,0 0,-24 0,23 0,-23 0,24 0,-24 0,24 0,0 0,-24 0,24 0,-24 0,23 0,1 0,-24 0,24 0,0 0,0 0,0 0,-1 0,1 0,24 0,-24 0,-1 0,1 0,-24 0,24 0,0 0,0 0,-24 0,47 0,-47 0,24 0,0 0,0 0,23 0,-23 0,-24 0,48 0,-24 0,-1 0,1 0,-24 0,48 0,-24 0,-1 0,25 0,0 0,-24 0,-1 0,25 0,-24 0,0 0,-1 0,1 0,0 0,0 0,0 0,23 0,-47 0,24 0,24 0,-25 0,1 0,0 0,0 0,0 0,0 0,-1 0,25 0,-48 0,24 0,23 0,-23 0,0 0,24 0,-24 0,-1 0,25 0,0 0,-25 0,1 0,24 0,-24 0,-1 0,25 0,-24 0,0 0,-1 0,1 0,0 0,0 0,-24 0,24 0,0 0,-1 0,-23 0,48 0,-24 0,0 0,-24 0,23 0,1 0,0 0,24 0,-48 0,24 0,23 0,-23 0,0 0,23 0,-23 0,0 0,24 0,-1 0,-23 0,0 0,23 0,1 0,-24 0,24 0,-1 0,-23 0,0 0,47-23,-23 23,-24 0,23-24,1 24,0 0,-25 0,25 0,0 0,-25 0,1 0,48 0,-49 0,1 0,24 0,-24 0,0 0,-1 0,-23 0,48 0,-48 0,24 0,23 0,-23 0,0 0,0 0,0 0,0 0,-1 0,1 0,0 0,-24 0,48 0,-48 0,23 0,1 0,0-24,-24 24,24 0,0 0,-1 0,-23 0,0-24,24 24,0 0,0 0,23 0,-47 0,24 0,48 0,-48 0,-1 0,1 0,24 0,-1 0,-23 0,24 0,0 0,-25 0,25 0,0 0,-25 0,1 0,24 0,-1 0,-23 0,0 0,24 0,-25 0,1 0,24 0,-24 0,0 0,-1 0,1 0,0 0,-24 0,24 0,23 0,-47 0,48 0,-24 0,0 0,0 0,23 0,-23 0,0 0,23 0,-23 0,0 0,24 0,-25 0,1 0,24 0,-1 0,-23 0,0 0,24 0,-24 0,-1 0,25 0,-24 0,23 0,-23 0,24 0,0 0,-1 0,-23 0,47 0,-23 0,-24 0,0 0,23 0,1 0,-24 0,23 0,-23 0,0 0,0 0,23 0,-23 0,0 0,24 0,-25 0,1 0,24 0,-24 0,0 0,23 0,-23 0,0 0,0 0,23 0,-47 0,48 0,-48 0,24 0,23 0,-23 0,0 0,23 0,-23 0,0 0,24 0,-24 0,23 0,-23 0,24 0,-25 0,1 0,48 0,-48 0,-24 0,47 0,1 0,-24 0,-1 0,49 0,-48 0,-1 0,25 0,0 0,-1 0,-23 0,24 0,-1 0,-23 0,0 0,24 0,-1 0,-23 0,0 0,24 0,-25 0,1 0,24 0,-24 0,-1 0,25 0,-24 0,0 0,23 0,1 0,-1 0,-23 0,24 0,0 0,-1 0,-23 0,0 0,23 0,-23 0,0 0,24 0,-24 0,-1 0,25 0,-24 0,0 0,-1 0,1 0,0 0,0 0,-24 0,47 0,-47 0,48 0,-48 0,24 0,0 0,-1 0,-23 0,24 0,-24 0,48 0,-48 0,24 0,23 0,-23 0,0 0,0 0,0 0,23 0,-23 0,48 0,-25 0,-23 0,24 0,-1 0,1 0,-1 0,-23 0,24 0,-1 0,-23 0,0 0,48 0,-72 0,47 0,-23-24,24 24,-48 0,23 0,1 0,0 0,-24 0,24 0,-24 0,24 0,0 0,-1 0,-23 0,48 0,-48 0,24 0,-24 0,24 0,-1 0,-23 0,24 0,-24 0,24 0,-24 0,24 0,0 0,-24 0,23 0,-23 0,24 0,0 0,-24 0,24 0,-24 0,24 0,-24 0,23 0,1 0,-24 0,24 0,-24 0,24 0,0 0,-24 0,24 0,-24 0,0-23,23 23,-23 0,24 0,0 0,-24-24</inkml:trace>
</inkml:ink>
</file>

<file path=ppt/ink/ink169.xml><?xml version="1.0" encoding="utf-8"?>
<inkml:ink xmlns:inkml="http://www.w3.org/2003/InkML">
  <inkml:definitions>
    <inkml:context xml:id="ctx0">
      <inkml:inkSource xml:id="inkSrc0">
        <inkml:traceFormat>
          <inkml:channel name="X" type="integer" max="1280" units="cm"/>
          <inkml:channel name="Y" type="integer" max="800" units="cm"/>
        </inkml:traceFormat>
        <inkml:channelProperties>
          <inkml:channelProperty channel="X" name="resolution" value="28.31858" units="1/cm"/>
          <inkml:channelProperty channel="Y" name="resolution" value="28.36879" units="1/cm"/>
        </inkml:channelProperties>
      </inkml:inkSource>
      <inkml:timestamp xml:id="ts0" timeString="2013-09-04T15:16:30.617"/>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2548 3691,'0'0,"0"0,23 0,1 0,-24 0,48-24,-48 24,47 0,1 0,-24 0,24 0,-1 0,1 0,23 0,-23 0,-1 0,1 0,0 0,-1 0,-23 0,0 0,24 0,-25 0,-23 0,48 0,-24 0,0 0,-24 0,23 0,1 0,0 0,0 0,-24 0,24 0,0 0,-1 0,-23 0,24 0,0 0,0 0,-24 0,47 0,-47 0,24 0,0 0,0 0,0 0,-1 0,1 0,0 0,-24 0,48 0,-25 0,1 0,0 0,0 0,0 0,23 0,-23 0,0 0,24 0,-25 0,1 0,24 0,-24 0,0 0,23 0,-47 0,24 0,-24 0,48 0,-48 0,23 0,-23 0,48 0,-48 0,24 0,-24 0,24 0,-24 0,23 0,1 0,0 0,-24 0,24 0,0 0,-24 0,23 0,-23 0,48 0,-48 0,24 0,-24 0,48 0,-48 0,23 0,1 0,0 0,-24 0,24 0,-24 0,24 0,-1 0,1 0,-24 0,24 0,-24 0,24 0,0 0,-24 0,24 0,-1 0,1 0,-24 0,24 0,0 0,0 0,-24 0,23 0,1 0,0 0,-24 0,24 0,-24 0,24 0,-24 0,23 0,1 0,-24 0,24 0,-24 0,24 0,0 0,-24 0,23 0,1 0,0 0,0 0,0 0,0 0,-24 0,23 0,-23 0,24 0,0 0,-24 0,24 0,-24 0,24 0,-24 0,47 0,-47 0,48 24,-48-24,24 0,23 0,-47 0,24 0,-24 0,48 0,-48 0,24 0,-1 0,1 0,0 0,0 0,23 0,-47 0,24 0,0 24,0-24,-24 0,24 0,-1 0,1 0,0 0,0 0,0 0,-24 0,24 0,-24 0,23 0,-23 0,24 0,0 0,-24 0,24 0,-24 0,47 0,-23 24,0-24,0 0,-24 0,48 0,-48 0,47 23,-47-23,24 0,-24 0,24 0,-24 0,24 0,-1 0,-23 0</inkml:trace>
</inkml:ink>
</file>

<file path=ppt/ink/ink17.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255" units="dev"/>
        </inkml:traceFormat>
        <inkml:channelProperties>
          <inkml:channelProperty channel="X" name="resolution" value="3971.75732" units="1/in"/>
          <inkml:channelProperty channel="Y" name="resolution" value="5295.24854" units="1/in"/>
          <inkml:channelProperty channel="F" name="resolution" value="0" units="1/dev"/>
        </inkml:channelProperties>
      </inkml:inkSource>
      <inkml:timestamp xml:id="ts0" timeString="2011-09-08T08:14:03.503"/>
    </inkml:context>
    <inkml:brush xml:id="br0">
      <inkml:brushProperty name="width" value="0.05292" units="cm"/>
      <inkml:brushProperty name="height" value="0.05292" units="cm"/>
      <inkml:brushProperty name="color" value="#FFFF00"/>
      <inkml:brushProperty name="fitToCurve" value="1"/>
    </inkml:brush>
  </inkml:definitions>
  <inkml:trace contextRef="#ctx0" brushRef="#br0">0 87 18,'0'0'38,"0"0"-6,0 0-8,0 0-4,0 0-5,0 0-7,0 0-1,28-42-4,-28 42 0,0 0-1,0 0-1,0 0 0,0 0-3,-26-45-5,26 45-19,0 0-12,0 0 1,0 0-6</inkml:trace>
</inkml:ink>
</file>

<file path=ppt/ink/ink170.xml><?xml version="1.0" encoding="utf-8"?>
<inkml:ink xmlns:inkml="http://www.w3.org/2003/InkML">
  <inkml:definitions>
    <inkml:context xml:id="ctx0">
      <inkml:inkSource xml:id="inkSrc0">
        <inkml:traceFormat>
          <inkml:channel name="X" type="integer" max="1280" units="cm"/>
          <inkml:channel name="Y" type="integer" max="800" units="cm"/>
        </inkml:traceFormat>
        <inkml:channelProperties>
          <inkml:channelProperty channel="X" name="resolution" value="28.31858" units="1/cm"/>
          <inkml:channelProperty channel="Y" name="resolution" value="28.36879" units="1/cm"/>
        </inkml:channelProperties>
      </inkml:inkSource>
      <inkml:timestamp xml:id="ts0" timeString="2013-09-04T15:17:20.569"/>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2524 4977,'0'0,"0"0,24 0,-24 0,23 0,-23 0,48 0,-24 0,-24 0,47 0,-23 0,0 0,24 0,-24 0,-24 0,47 0,-23 0,0 0,-24 0,24 0,-24 0,23 0,-23 0,24 0,0 0,-24 0,24 0,-24 0,24 0,-1 0,-23 0,24 0,0 0,0 0,-24 0,24 0,-1 0,1 0,-24 0,24 0,0 0,0 0,0 0,-1 0,1 0,-24 0,24 0,24 0,-25 0,1 0,24 0,-24 0,0 0,23 0,-23 0,24 0,-25 0,25 0,-24 0,0 0,23 0,-23 0,0 0,23 0,1 0,-24 0,0 0,23 0,-23 0,0 0,0 0,-24 0,47 0,-23 0,0 0,0 0,0 0,0 0,-1-24,1 24,-24 0,24 0,0 0,0 0,-1 0,1 0,0 0,0 0,0 0,-1 0,25 0,-48 0,48 0,-25 0,-23 0,48 0,-24 0,0 0,0 0,-24 0,47 0,-47 0,24 0,0 0,0 0,23 0,-23 0,0 0,0 0,0 0,-1 0,25 0,-24 0,0 0,23 0,-23 0,0 0,23 0,-47 0,24 0,24 0,-48 0,24 0,-1 0,1 0,0 0,0 0,0 0,0 0,-1 0,-23 0,24 0,24 0,-48 0,24 0,-1 0,1 0,0 0,0 0,0 0,0 0,-1 0,1 0,0 0,0 0,0 0,-1 0,1 0,-24 0,48 0,-48 0,24 0,-24 0,23 0,-23 0,24 0,0 0,-24 0,24 0,-24 0,24 0,-1 0,-23 0</inkml:trace>
</inkml:ink>
</file>

<file path=ppt/ink/ink171.xml><?xml version="1.0" encoding="utf-8"?>
<inkml:ink xmlns:inkml="http://www.w3.org/2003/InkML">
  <inkml:definitions>
    <inkml:context xml:id="ctx0">
      <inkml:inkSource xml:id="inkSrc0">
        <inkml:traceFormat>
          <inkml:channel name="X" type="integer" max="1280" units="cm"/>
          <inkml:channel name="Y" type="integer" max="800" units="cm"/>
        </inkml:traceFormat>
        <inkml:channelProperties>
          <inkml:channelProperty channel="X" name="resolution" value="28.31858" units="1/cm"/>
          <inkml:channelProperty channel="Y" name="resolution" value="28.36879" units="1/cm"/>
        </inkml:channelProperties>
      </inkml:inkSource>
      <inkml:timestamp xml:id="ts0" timeString="2013-09-04T15:17:25.217"/>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2476 5524,'0'0,"24"0,-24 0,24 0,-24 0,47 0,-23 0,0 0,24 0,-25 0,25 0,0 0,23 0,1 0,-25 0,25 0,-25 0,25 0,-25 0,1 0,23 0,-23 0,0 0,-1 0,1 0,0 0,-1 0,-23 0,24 0,23 0,-47 0,23 0,-23 0,48 0,-49 0,1 0,24 0,0 0,-1 0,-23 0,24 0,-1 0,-23 0,24 0,-1 0,1 0,0 0,-25 0,25 0,0 0,-25 0,1 0,24 0,-24 0,-1 0,25 0,-48 0,48 24,-24-24,23 0,-23 0,0 0,23 0,-23 0,0 0,24 0,-24 0,-1 0,1 0,24 0,-24 0,-1 0,25 0,0 24,-25-24,25 0,-24 0,23 0,-23 0,48 0,-48 0,23 0,-23 0,24 0,-25 0,1 0,24 0,-24 0,0 0,23 0,-23 0,0 0,0 0,-1 0,1 0,0 0,0 0,23 0,-23 0,24 0,-24 0,23 0,1 0,0 0,-25 0,25 0,23 0,-23 0,24 0,-25 0,1 0,23 0,1 0,-25 0,25 0,-25 0,25 0,-25 0,1 0,0 0,-1 0,-23 0,24 0,-1 0,-23 0,0 0,24 0,-25 0,1 0,24 0,-1 0,-23 0,0 0,24 0,-25 0,1 0,0 0,0 0,0 0,0 0,-1 0,25 0,-24 0,-24 0,24 0,-1 0,25 0,-48 0,48 0,-24 0,23 0,-23 0,0 0,47 0,-47 0,24 0,-25 0,49 0,-48 0,-1 0,25 0,-24 0,0 0,23 0,1 0,-24 0,0 0,23 0,-23 0,0 0,0 0,0 0,-1 0,1 0,0 0,0 0,0 0,-1 0,1 0,0 0,0 0,23 0,1 0,-24 0,23 0,-23 0,0 0,24 0,-1 0,-23 0,24 0,-24 0,23 0,1 0,-24 0,23 0,-23 0,24 0,-24 0,47 0,-47 0,23 0,-23 0,48 0,-49 0,1 0,24 0,0 0,-25 0,1 0,24 0,-24 0,-1 0,1 0,-24 0,48 0,-48 0,24 0,0 0,-1 0,1 0,0 0,0 0,23 0,-23 0,0 0,47 0,-47 0,24 0,-24 0,23 0,-23 0,0 0,47 0,-23 0,-24 0,0 0,47 0,-47 0,24 0,-1 0,1 0,-24 0,23 0,1 0,-1 0,1 0,-24 0,0 0,47 0,-47 0,24 0,-25 0,25 0,-24 0,0 0,23 0,1 0,-24 0,0 0,23 0,-23 0,24 0,-25 0,25 0,0 0,-25 0,25 0,0 0,-25 0,1 0,24 0,-24 0,0 0,23 0,-23 0,24 0,-25 0,1 0,0 0,24 0,-24 0,-1 0,25 0,-24 0,0 0,-1 0,25 0,-24 0,0 0,-1 0,1 0,24 0,-1 0,1 0,-24 0,24 0,23 0,-23 0,-1 0,1 0,-24 0,47 0,-23 0,-1 0,-23 0,48 0,-49 0,1 0,0 0,24 0,-25 0,1 0,0 0,-24 0,48 0,-48 0,47 0,-23 0,0 0,0 0,0 0,-1 0,1 0,-24 0,48 0,-48 0,24 0,0 0,-1 0,1 0,-24 0,24 0,0 0,0 0,-24 0,47 0,-23 0,0 0,-24 0,24 0,-24 0,23 0,-23 0,24 0,0 0,-24 0,24 0,-24 0,24 0,-1 0,-23 0,24 0,0 0,0 0,-24 0,24 0,-24 0,24 0,-24 0,23 0,1 0,-24 0</inkml:trace>
</inkml:ink>
</file>

<file path=ppt/ink/ink172.xml><?xml version="1.0" encoding="utf-8"?>
<inkml:ink xmlns:inkml="http://www.w3.org/2003/InkML">
  <inkml:definitions>
    <inkml:context xml:id="ctx0">
      <inkml:inkSource xml:id="inkSrc0">
        <inkml:traceFormat>
          <inkml:channel name="X" type="integer" max="1280" units="cm"/>
          <inkml:channel name="Y" type="integer" max="800" units="cm"/>
        </inkml:traceFormat>
        <inkml:channelProperties>
          <inkml:channelProperty channel="X" name="resolution" value="28.31858" units="1/cm"/>
          <inkml:channelProperty channel="Y" name="resolution" value="28.36879" units="1/cm"/>
        </inkml:channelProperties>
      </inkml:inkSource>
      <inkml:timestamp xml:id="ts0" timeString="2013-09-04T15:18:20.529"/>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2524 6382,'0'0,"0"0,24 0,23 0,-47 0,24-24,47 24,-23 0,0 0,-24 0,47 0,-23 0,-1 0,-23 0,24 0,-1 0,-23 0,0 0,47 0,-47 0,0 0,24 0,-1 24,-23-24,0 0,23 0,-23 24,0-24,24 0,-24 0,-1 0,1 0,0 0,24 0,-25 23,1-23,24 0,-1 0,-47 0,48 24,0-24,-25 0,25 0,-24 0,47 0,-47 0,0 0,24 0,-1 0,1 0,-24 0,23 0,-23 0,0 0,24 0,-25 0,1 0,0 0,0 0,0 0,23 0,-23 0,0 0,23 0,1 0,-24 0,24 0,-1 0,1 0,-24 0,47 24,-23-24,-1 0,1 24,0-24,-25 0,49 0,-25 0,1 0,-24 0,23 0,-23 0,0 0,24 0,-24 0,-1 0,25 0,-24 0,0 0,-1 0,25 0,-24 0,24 0,-1 0,-47 0,24 0,0 0,0 0,23 0,-23 0,-24 0,48 0,-25 0,1 0,24 0,-24 0,-1 0,25 0,0 0,-24 0,-1 0,49 0,-48 0,23 0,-23 0,48 0,-49 0,1 0,0 0,24 0,-1 0,-23 0,24 0,-1 0,-23 0,0 0,47 0,-47 0,24 0,-24 0,23 0,-23 0,0 0,0 0,-24 0,47 0,-23 0,0 0,0 0,0 0,-1 0,1 0,0 0,24 0,-25 0,-23 0,48 0,-24 0,0 0,-1 0,25 0,-24 0,0 0,23 0,-23 0,0 0,24 0,-1 0,-23 0,0 0,47 0,-47 0,24 0,-1 0,1 0,-24 0,0 0,23 0,1 0,-24 0,-1 0,49 0,-48 0,-24 0,47 0,-23 0,0 0,0 0,0 0,-1 0,1 0,0 0,0 0,-24 0,24 0,-1 0</inkml:trace>
</inkml:ink>
</file>

<file path=ppt/ink/ink173.xml><?xml version="1.0" encoding="utf-8"?>
<inkml:ink xmlns:inkml="http://www.w3.org/2003/InkML">
  <inkml:definitions>
    <inkml:context xml:id="ctx0">
      <inkml:inkSource xml:id="inkSrc0">
        <inkml:traceFormat>
          <inkml:channel name="X" type="integer" max="1280" units="cm"/>
          <inkml:channel name="Y" type="integer" max="800" units="cm"/>
        </inkml:traceFormat>
        <inkml:channelProperties>
          <inkml:channelProperty channel="X" name="resolution" value="28.31858" units="1/cm"/>
          <inkml:channelProperty channel="Y" name="resolution" value="28.36879" units="1/cm"/>
        </inkml:channelProperties>
      </inkml:inkSource>
      <inkml:timestamp xml:id="ts0" timeString="2013-09-04T15:18:25.559"/>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2548 6929,'47'0,"-23"0,24 0,-25 0,1 0,0 0,24 0,-1 0,-23 0,24 0,-1 0,-23 0,0 0,47 0,-23 0,0 0,-1 0,1 0,0 0,-1 0,-23 0,24 0,23 0,-23 0,-24 0,23 0,1 0,23 0,-47 0,24 0,-1 0,1 0,23 0,-23 0,0 0,-1 0,1 0,-1 0,-23 0,0 0,48 0,-72 0,47 0,-23 0,24 0,-25 0,1 0,24 0,-1 0,-23 0,0 0,24 0,-25 0,1 0,0 0,0 0,0 0,23 0,-23 0,0 0,24 0,-25 0,25 0,0 0,-24 0,-1 0,1 0,24 0,-24 0,-1 0,25 0,-48 0,24 0,-24 0,47 0,-47 0,48 0,-48 0,24 0,0 0,-1 0,-23 0,24 0,0 0,-24 0,48 0,-48 0,47 0,-23 0,0 0,24 0,-25 0,1 0,24 0,0 0,-25 0,1 0,24 0,-1 0,-23 0,0 0,47 0,-23 0,-24 0,23 0,1 0,-24 0,24 0,-25 0,25 0,-24 0,23 0,1 0,0 0,-24 0,23 0,1 0,-1 0,-23 0,0 0,24 0,-48 0,23 0,25 0,-48 0,48 0,-48 0,23 0,25 0,-24 0,24 0,-1 0,-23 0,0 0,23 0,25 0,-48 0,0 0,-1 0,49 0,-48 0,-1 0,25 0,0 0,-25 0,1 0,24 0,-24 0,-1 0,-23 0,24 0,0 0,0 0,24 0,-25 0,-23 0,48 0,-24 0,23 0,-23 0,48 0,-25 0,-23 0,0 0,24 0,-1 0,-23 0,24 0,-25 0,25 0,-24 0,23 0,-23 0,0 0,24 0,-1 0,-23 0,0 0,24 0,-25 0,1 0,0 0,24 0,-24 0,-1 0,1 0,0 0,0 0,0 0,23 0,-23 0,-24 0,48 0,-1 0,-23 0,0 0,23 0,-23 0,0 0,24 0,-24 0,-1 0,25 0,-24 0,0 0,-1 0,1 0,0 0,24 0,-24 0,23 0,-23 0,47 0,-47 0,0 0,24 0,-1 0,-23 0,24 0,-1 0,25 0,-25 0,1 0,23 0,-23 0,0 0,23 0,48 0,-95 0,47 0,-23 0,0 0,-1 0,25 0,23 0,-47 0,-1 0,1 0,23 0,-23 0,23 0,-23 0,0 0,-1 0,25 0,-25 0,-23 0,48 0,-49 0,49 0,-48 0,23 0,1 0,23 0,1 0,-25 0,-23 0,24 0,-1 0,25 0,-1 0,-23 0,-24 0,23 0,25 0,-1 0,-23 0,-24 0,23 0,25 0,-1 0,-23 0,-1 0,1 0,0 0,-1 0,25 0,-25 0,-23 0,24 0,-1 0,1 0,-24 0,24 0,-25 0,25 0,-48 0,48 0,-1 0,-23 0,0 0,23 0,-23 0,0 0,47 0,-47 0,0 0,24 0,-1 0,1 0,0 0,-25 0,49 0,-24 0,-1 0,1 0,-24 0,47 0,-47 0,23 0,1 0,0 0,23 0,-23 0,23 0,-23 0,-1 0,25 0,-24 0,23 0,-23 0,23 0,-23 0,-1 0,1 0,-1 0,1 0,-24 0,24 0,-1 0,-23 0,0 0,23 0,-23 0,0 0,0 0,-24 0,24 0,0 0,-1 0,-23 0,48 0,-24 0,0 0,-1 0,1 0,0 0,24 0,-25 0,1 0,48 0,-49 0,1 0,24 0,0 0,-1 0,-23 0,24-23,-1 23,1 0,0-24,-1 24,1 0,-24 0,-1 0,49 0,-25-24,-23 24,24 0,-24 0,-1 0,1 0,0-24,0 24,24 0,-25 0,1 0,24 0,-24 0,-1 0,25 0,-24 0,0 0,23 0,1 0,-48 0,48 0,-1 0,-23 0,0 0,0 0,-1 0,1-24,0 24,0 0,0 0,-24 0,23 0,1 0,0 0,0 0,0 0,0 0,-1 0,1 0,0 0,0 0,0 0,-24 0,47 0,-23 0,0 0,24 0,-25 0,1 0,0 0,24 0,-25 0,1 0,0 0,0 0,23 0,-23 0,-24 0,24 0,0 0,0 0,-24 0,47 0,-47 0,24 0,0 0,0 0,-24 0,24 0,-24 0,23 0,1 0,-24 0,24 0,-24 0,24 0,-24 0,24 0,-1 0,-23-23,0 23,24 0,-24 0,24 0</inkml:trace>
</inkml:ink>
</file>

<file path=ppt/ink/ink174.xml><?xml version="1.0" encoding="utf-8"?>
<inkml:ink xmlns:inkml="http://www.w3.org/2003/InkML">
  <inkml:definitions>
    <inkml:context xml:id="ctx0">
      <inkml:inkSource xml:id="inkSrc0">
        <inkml:traceFormat>
          <inkml:channel name="X" type="integer" max="1280" units="cm"/>
          <inkml:channel name="Y" type="integer" max="800" units="cm"/>
        </inkml:traceFormat>
        <inkml:channelProperties>
          <inkml:channelProperty channel="X" name="resolution" value="28.31858" units="1/cm"/>
          <inkml:channelProperty channel="Y" name="resolution" value="28.36879" units="1/cm"/>
        </inkml:channelProperties>
      </inkml:inkSource>
      <inkml:timestamp xml:id="ts0" timeString="2013-09-04T15:20:23.389"/>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2500 7715,'0'0,"0"0,24 0,0 0,47 0,0 0,1 0,-1 0,48 0,-23 0,46 0,-46 0,-25 0,72 0,-24 0,-24 0,-47 0,47 0,-23 0,-1 0,1 0,-1 0,0 0,25 0,-1 0,-24 0,1 0,-1 0,-23 0,-24 0,47 0,-23 0,-24 0,23 0,1 0,-1 0,1 0,-24 0,24 0,23 0,-47 0,23 0,1 0,0 0,-1 0,1 0,-24 0,23 0,25 0,-25 0,1 0,0 0,-1 0,25 0,-25 0,1 0,0 0,-1 0,25 0,-49 0,25 0,-24 0,23-24,1 24,-24 0,24-23,-25 23,25 0,-24 0,23 0,-23 0,0 0,24 0,-24 0,23 0,-23 0,47 0,-47 0,48 0,-25 0,1 0,23 0,-47 0,48 0,-49 0,25 0,23-24,-47 24,48 0,-25-24,25 24,-25 0,1 0,0 0,-1 0,1 0,-24 0,23-24,1 24,-24 0,23 0,-23 0,48 0,-49 0,1 0,24 0,0 0,-1 0,-23 0,0 0,47 0,-47 0,0 0,23 0,1 0,0 0,-25 0,25 0,-24 0,-24 0,48 0,-25 0,1 0,24 0,-48 0,47 0,1 0,-24 0,24 0,-25 0,49 0,-48 0,-1 0,25 0,0 0,-1 0,-23 0,24 0,-1 0,1 0,-24 0,23 0,1 0,-24 0,23 0,-23 0,48 0,-25 0,1 0,0 0,-1 0,1 0,-1 0,1 0,0 0,-1 0,25-24,-48 24,23 0,-23 0,47-23,-47 23,0 0,48 0,-49 0,1 0,0 0,24 0,-25 0,1 0,0 0,-24 0,48 0,-25 0,1 0,24 0,-24 0,-1 0,25 0,0 0,-24 0,23 0,1 0,23 0,-23 0,0 0,-1 0,25 0,-1 0,0 0,-23 0,23 0,1 0,-1 0,-23 0,23 0,-23 0,24 0,-25 0,-23 0,0 0,47 0,-71 0,48 0,-24 0,-1 0,1 0,24 0,-24 0,-1 0,1 0,24 0,-24 0,0 0,-1 0,1 0,24 0,-24 0,-24 0,47 0,-47 0,24 0,0 0,0 0,-24 0,24 0,-24 0,23 0,1 0,-24 0,24 0,-24 0,24 0,-24 0,24 0,-1 0,1 0,0 0,0 0,-24 0,24-24,-24 24,23 0,1 0,-24 0</inkml:trace>
</inkml:ink>
</file>

<file path=ppt/ink/ink175.xml><?xml version="1.0" encoding="utf-8"?>
<inkml:ink xmlns:inkml="http://www.w3.org/2003/InkML">
  <inkml:definitions>
    <inkml:context xml:id="ctx0">
      <inkml:inkSource xml:id="inkSrc0">
        <inkml:traceFormat>
          <inkml:channel name="X" type="integer" min="-1050" max="1920" units="cm"/>
          <inkml:channel name="Y" type="integer" max="1710" units="cm"/>
        </inkml:traceFormat>
        <inkml:channelProperties>
          <inkml:channelProperty channel="X" name="resolution" value="43.87001" units="1/cm"/>
          <inkml:channelProperty channel="Y" name="resolution" value="44.88189" units="1/cm"/>
        </inkml:channelProperties>
      </inkml:inkSource>
      <inkml:timestamp xml:id="ts0" timeString="2014-02-07T02:24:25.632"/>
    </inkml:context>
    <inkml:brush xml:id="br0">
      <inkml:brushProperty name="width" value="0.26667" units="cm"/>
      <inkml:brushProperty name="height" value="0.53333" units="cm"/>
      <inkml:brushProperty name="color" value="#FFFF00"/>
      <inkml:brushProperty name="tip" value="rectangle"/>
      <inkml:brushProperty name="rasterOp" value="maskPen"/>
      <inkml:brushProperty name="fitToCurve" value="1"/>
    </inkml:brush>
  </inkml:definitions>
  <inkml:trace contextRef="#ctx0" brushRef="#br0">-1 29,'0'0,"17"0,-17 0,9 0,9 0,-18 0,9 0,-1 0,1 0,-9 0,9 0,0 0,0 0,-9 0,9 0,-1 0,1 0,0 0,9 0,-10 0,-8 0,9 0,-1-9,1 9,-9 0,9 0,0 0,8-10,-17 10,9 0,9 0,-18 0,17 0,-17 0,9 0,-9 0,27 0,-10 0,-8 0,-9 0,9 0,0 0,-1 0,-8 0,9 0,0 0,0 0,-9 0,18 0,-10 0,1 0,9 0,0 0,-10 0,1 0,0 0,0 0,0 0,-1 0,1 0,8 0,1 0,-10 0,19 0,-18 0,8 0,-8 0,0 0,0 0,-9 0,9 0,-1 0,1 0,-9 0,9 0,0 0,0 0,-9 0,8 0</inkml:trace>
</inkml:ink>
</file>

<file path=ppt/ink/ink176.xml><?xml version="1.0" encoding="utf-8"?>
<inkml:ink xmlns:inkml="http://www.w3.org/2003/InkML">
  <inkml:definitions>
    <inkml:context xml:id="ctx0">
      <inkml:inkSource xml:id="inkSrc0">
        <inkml:traceFormat>
          <inkml:channel name="X" type="integer" min="-1050" max="1920" units="cm"/>
          <inkml:channel name="Y" type="integer" max="1710" units="cm"/>
        </inkml:traceFormat>
        <inkml:channelProperties>
          <inkml:channelProperty channel="X" name="resolution" value="43.87001" units="1/cm"/>
          <inkml:channelProperty channel="Y" name="resolution" value="44.88189" units="1/cm"/>
        </inkml:channelProperties>
      </inkml:inkSource>
      <inkml:timestamp xml:id="ts0" timeString="2014-02-07T02:24:31.968"/>
    </inkml:context>
    <inkml:brush xml:id="br0">
      <inkml:brushProperty name="width" value="0.26667" units="cm"/>
      <inkml:brushProperty name="height" value="0.53333" units="cm"/>
      <inkml:brushProperty name="color" value="#FFFF00"/>
      <inkml:brushProperty name="tip" value="rectangle"/>
      <inkml:brushProperty name="rasterOp" value="maskPen"/>
      <inkml:brushProperty name="fitToCurve" value="1"/>
    </inkml:brush>
  </inkml:definitions>
  <inkml:trace contextRef="#ctx0" brushRef="#br0">0 1,'9'0,"-9"0,9 0,8 0,-17 0,9 0,-9 0,18 0,-18 0,9 0,-9 0,17 0,-17 0,9 0,-9 0,18 0,-18 0,8 0,-8 0,18 0,-18 0,9 0,-9 0,18 0,-10 0,1 0,0 0,-9 0,9 0,0 0,0 0,-1 0,1 0,0 0,-9 0,9 0,0 0,-1 0,1 0,0 0,0 0,0 0,-9 0,9 0,8 0,-17 0,18 0,-1 0,1 0,-18 0,18 0,-9 0,-9 0,8 0,1 0,0 0,-9 0,18 0,-1 0,-17 0,9 0,0 0,9 0,-18 0,8 0,1 0,0 0,-9 0,9 0,8 0,-17 0,18 0,-9 0,9 0,-18 0,8 0,1 0,0 0,-9 0,9 0,0 0,-1 0,-8 0,9 0,0 0,0 0,0 0,8 0,-8 0,-9 0,9 0,0 0,0 0</inkml:trace>
</inkml:ink>
</file>

<file path=ppt/ink/ink177.xml><?xml version="1.0" encoding="utf-8"?>
<inkml:ink xmlns:inkml="http://www.w3.org/2003/InkML">
  <inkml:definitions>
    <inkml:context xml:id="ctx0">
      <inkml:inkSource xml:id="inkSrc0">
        <inkml:traceFormat>
          <inkml:channel name="X" type="integer" min="-1050" max="1920" units="cm"/>
          <inkml:channel name="Y" type="integer" max="1710" units="cm"/>
        </inkml:traceFormat>
        <inkml:channelProperties>
          <inkml:channelProperty channel="X" name="resolution" value="43.87001" units="1/cm"/>
          <inkml:channelProperty channel="Y" name="resolution" value="44.88189" units="1/cm"/>
        </inkml:channelProperties>
      </inkml:inkSource>
      <inkml:timestamp xml:id="ts0" timeString="2014-02-07T02:24:39.881"/>
    </inkml:context>
    <inkml:brush xml:id="br0">
      <inkml:brushProperty name="width" value="0.26667" units="cm"/>
      <inkml:brushProperty name="height" value="0.53333" units="cm"/>
      <inkml:brushProperty name="color" value="#FFFF00"/>
      <inkml:brushProperty name="tip" value="rectangle"/>
      <inkml:brushProperty name="rasterOp" value="maskPen"/>
      <inkml:brushProperty name="fitToCurve" value="1"/>
    </inkml:brush>
  </inkml:definitions>
  <inkml:trace contextRef="#ctx0" brushRef="#br0">0 9,'9'-9,"0"9,9 0,8 0,1 0,-19 0,36 0,-17 0,-1 0,-17 0,18 0,-10 0,1 0,-18 0,18 0,-10 0,-8 0,18 0,-18 0,18 0,-1 0,1 0,8 0,-8 0,-9 0,17 0,-17 0,9 0,8 0,-26 0,18 0,-9 0,8 0,-8 0,0 0,0 0,8 0,-8 0,-9 0,18 0,-9 0,0 0,8 0,1 0,-1 0,1 0,0 0,-9 0,8 0,1 0,-9 0,8 0,-8 0,0 0,-9 0,18 0,-10 0,-8 0,18 0,-18 0,9 0,-9 0,17 0,-17 0,9 0,-9 0,18 0,-18 0,9 0</inkml:trace>
</inkml:ink>
</file>

<file path=ppt/ink/ink178.xml><?xml version="1.0" encoding="utf-8"?>
<inkml:ink xmlns:inkml="http://www.w3.org/2003/InkML">
  <inkml:definitions>
    <inkml:context xml:id="ctx0">
      <inkml:inkSource xml:id="inkSrc0">
        <inkml:traceFormat>
          <inkml:channel name="X" type="integer" max="1280" units="cm"/>
          <inkml:channel name="Y" type="integer" max="800" units="cm"/>
        </inkml:traceFormat>
        <inkml:channelProperties>
          <inkml:channelProperty channel="X" name="resolution" value="28.31858" units="1/cm"/>
          <inkml:channelProperty channel="Y" name="resolution" value="28.36879" units="1/cm"/>
        </inkml:channelProperties>
      </inkml:inkSource>
      <inkml:timestamp xml:id="ts0" timeString="2013-09-04T15:23:12.019"/>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2738 12406,'0'0,"0"0,24 0,0 0,0 0,-1 0,25 0,-24 0,23 0,1 24,0-24,-25 0,25 0,0 0,-1 0,-23 0,0 0,24 0,-1 0,-23 0,0 0,0 0,23 0,-23 0,0 0,0 0,0 0,-1 0,-23 0,24 24,24-24,-48 0,47 0,-23 0,0 0,0 0,0 0,-1 0,25 0,-24 0,-24 0,47 0,-23 0,0 0,24 0,-24 0,-1 0,25 0,-24 0,-24 0,47 0,-23 0,0 0,0 0,0 0,23 24,-23-24,-24 0,48 0,-24 0,-1 0,25 0,-24 0,0 0,-1 0,1 0,0 0,0 0,0 0,23 0,-23 0,0 0,0 0,0 0,23 0,1 0,-24 0,-1 0,25 24,-24-24,0 0,0 0,23 23,-23-23,24 0,-25 0,1 0,0 0,24 0,-25 0,1 0,24 0,-48 0,24 0,-1 0,1 0,0 0,-24 0,48 0,-48 0,24 0,-1 0,1 0,0 0,0 0,23 0,-23 0,0 0,24 0,-24 0,-1 0,1 0,24 0,-24 0,-1 0,25 0,-24 0,0 0,23 0,-23 0,0 0,23 0,-23 0,0 24,24-24,-1 0,-23 0,0 0,0 0,0 0,23 24,-23-24,0 0,0 0,-24 0,47 0,-23 0,0 0,24 0,-25 0,-23 0,48 0,0 0,-25 0,1 0,24 0,-1 0,-23 0,24 0,-24 0,23 0,-23 0,24 0,-24 0,23 0,1 0,-24 0,0 0,23 0,1 0,-24 0,23 0,-23 0,47 0,-23 0,-24 0,23 0,1 0,0 0,-24 0,23 0,1 0,-1 0,-23 0,0 0,24 0,-24 0,-1 0,25 0,-24 0,0 0,23 0,-23 0,0 0,23 0,1 0,-24 0,23 0,-23 0,0 0,0 0,24 0,-48 0,47 0,-23 0,-24 0,48 0,-25-24,1 24,0 0,0 0,0-24,0 24,-1 0,1 0,0 0,0 0,0 0,-1 0,1 0,-24 0,48 0,-24 0,-1 0,1 0,0 0,0 0,23 0,-23 0,0 0,0 0,0 0,0 0,-1 0,1 0,0 0,0 0,0 0,-1 0,1 0,0 0,0 0,0 0,-24 0,24 0,-1 0,1 0,24 0,-48 0,24 0,23 0,-23 0,24 0,-1 0,-23 0,0 0,0 0,23 0,-23 0,0 0,24 0,-25 0,1 0,48 0,-49 0,1 0,24 0,0 0,-25 0,1 0,48 0,-49 0,1 0,24 0,-1 24,-23-24,24 0,23 0,-47 0,24 0,-1 24,1-24,0 0,-25 0,25 0,0 0,-1 0,1 0,0 0,-25 0,49 0,-25 0,-23 0,24 0,-1 0,1 0,0 0,-24 0,23 0,-23 0,0 0,23 0,1 0,-48 0,48 0,-24 0,-1 0,1 0,24 0,-24 0,-1 0,49 0,-72 0,24 0,47 0,-47 0,0 0,23 0,1 0,-24 0,0 0,47 0,-71 0,48 0,-25 0,25 0,-24 0,0 0,23 0,-23 0,0 0,24 0,-1 0,-23 0,0 0,23 0,-23 0,0 0,24 0,-25 0,25 0,0 0,-24 0,-1-24,25 24,-24 0,0 0,23 0,-23 0,-24 0,48 0,-48 0,47 0,-23 0,-24 0,48 0,-24-24,-1 24,1 0,-24 0,24 0,0-23,0 23,-1 0,1 0,0 0,0 0,0 0,23 0,-47 0,48 0,-24 0,0-24,-1 24,1 0,0 0,24-24,-1 24,-23 0,24 0,-24 0,-1 0,25 0,-24 0,23 0,-23 0,48-24,-49 24,1 0,48-24,-25 24,-23 0,0-24,24 24,-1 0,-23 0,24 0,-1 0,1 0,-24 0,23 0,1 0,-24 0,23 0,1 0,0 0,-25 0,1 0,48-23,-49 23,25-24,0 24,23 0,-23 0,-1 0,1 0,0 0,23 0,1 0,-25 0,1 0,-1 0,1 0,23 0,-23 0,0 0,-1 0,-23 0,48 0,-25 0,-23 0,0 0,47 0,-47 0,0 0,24 0,-25 0,-23 0,48 0,-24 0,0 0,-1 0,1 0,0 0,0 0,0 0,23 0,-23 0,0 0,0 0,0 0,-1 0,1 0,0 0,0 0,-24 0,24 0,23 0,-47 0,48 0,-24 0,0 0,-24 0,23 0,1 0,0 0,0 0,-24 0,47 0,-47 0,24 0,-24 0,48 0,-48 0,24 0,-24 0,47 0,-47 0,24 0,-24 0,24 0,0 0,-1 0,-23 0,24 0,-24 0,24 0</inkml:trace>
</inkml:ink>
</file>

<file path=ppt/ink/ink179.xml><?xml version="1.0" encoding="utf-8"?>
<inkml:ink xmlns:inkml="http://www.w3.org/2003/InkML">
  <inkml:definitions>
    <inkml:context xml:id="ctx0">
      <inkml:inkSource xml:id="inkSrc0">
        <inkml:traceFormat>
          <inkml:channel name="X" type="integer" max="1280" units="cm"/>
          <inkml:channel name="Y" type="integer" max="800" units="cm"/>
        </inkml:traceFormat>
        <inkml:channelProperties>
          <inkml:channelProperty channel="X" name="resolution" value="28.31858" units="1/cm"/>
          <inkml:channelProperty channel="Y" name="resolution" value="28.36879" units="1/cm"/>
        </inkml:channelProperties>
      </inkml:inkSource>
      <inkml:timestamp xml:id="ts0" timeString="2013-09-04T15:24:35.872"/>
    </inkml:context>
    <inkml:brush xml:id="br0">
      <inkml:brushProperty name="width" value="0.07938" units="cm"/>
      <inkml:brushProperty name="height" value="0.07938" units="cm"/>
      <inkml:brushProperty name="color" value="#FF0000"/>
    </inkml:brush>
  </inkml:definitions>
  <inkml:trace contextRef="#ctx0" brushRef="#br0">17788 3381,'-24'0,"0"0,0 0,0 0,0 0,-23 0,-1 0,24 0,-23 0,-1 24,1 0,-1 0,0 23,25-23,-49 0,48-24,0 48,-23-25,23 25,0-24,0 0,1 0,-1 23,24-23,-48 0,24 23,24-47,0 48,-24-24,24 0,0 23,0-47,0 24,0 24,0-24,0-1,0 1,24 0,-24 0,0-24,24 47,0-47,0 48,0-48,-1 48,25-48,-24 47,23-47,1 24,-24 0,47 0,1-24,-25 0,25 24,-1-1,1-23,-1 24,24-24,-47 0,23 0,-23 24,24-24,-1 0,-23 0,23 0,-23 0,-1 0,1-24,-1 0,1 24,-24-23,24-1,-25 0,25 0,-24 0,0 24,-24-47,23 47,-23-24,24-24,-24 24,24-23,-24 23,0 0,0 0,0 1,0-1,0-24,0 24,0 24,0-47,0 23,0 0,0 0,0 0,0 1,0-1,-24 0,24 0,-24 0,1-23,23 47,-24-48,24 48,-24-24,0 24,0-47,24 47,-23-24,-1 0,0 24,0-24,0 24,0-24,1 1,-1 23,0 0,24-24,-24 24,0-24,1 24,23 0,-24 0,0 0,0 0,24 0,-24 0,1 0,-1 0,-24 0,48 0,-47 0,23 0,0 0,0 0,0 0,0 24,1-24,23 0,0 0,-24 0,0 0,24 24,-24-24,24 0,-24 0,24 23,0-23,-23 0,23 24,-24-24,24 0,0 0,-24 0,24 0</inkml:trace>
</inkml:ink>
</file>

<file path=ppt/ink/ink18.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255" units="dev"/>
        </inkml:traceFormat>
        <inkml:channelProperties>
          <inkml:channelProperty channel="X" name="resolution" value="3971.75732" units="1/in"/>
          <inkml:channelProperty channel="Y" name="resolution" value="5295.24854" units="1/in"/>
          <inkml:channelProperty channel="F" name="resolution" value="0" units="1/dev"/>
        </inkml:channelProperties>
      </inkml:inkSource>
      <inkml:timestamp xml:id="ts0" timeString="2011-09-08T08:14:06.692"/>
    </inkml:context>
    <inkml:brush xml:id="br0">
      <inkml:brushProperty name="width" value="0.05292" units="cm"/>
      <inkml:brushProperty name="height" value="0.05292" units="cm"/>
      <inkml:brushProperty name="color" value="#FFFF00"/>
      <inkml:brushProperty name="fitToCurve" value="1"/>
    </inkml:brush>
  </inkml:definitions>
  <inkml:trace contextRef="#ctx0" brushRef="#br0">837 445 10,'-13'-6'18,"8"-3"-5,2-1-1,3-3-3,0 1-1,0-4-3,6 1 0,-1-2-1,2 2-1,3 2 0,2 1-2,0 2 0,1 2 0,4 3-1,-1 2 1,0 3-1,0 4 1,-1 4 0,0 3 0,-4 4 1,-3 1-1,-2 5 2,-6 3-1,0-2 0,-8 3 1,-3-5-1,-1 1 0,-6-5 1,3 0 1,-3-9 0,4-2-1,-2-5-2,4-5 1,1-4-2,4-5 1,2-3-4,1-3-4,4 3-6,0-1-9,0 1-11,0 17-1</inkml:trace>
  <inkml:trace contextRef="#ctx0" brushRef="#br0" timeOffset="580">837 445 6,'-46'-18'20,"46"18"-1,-13-5-1,13 5-5,-12-8 1,2 8-5,-1-6-1,-1 6-1,-5-5-2,1 5 0,-3 0 0,-2 0-3,-3 0 0,3 4-1,-6-1 1,3 2-2,0 3 1,-2 1-1,3 2 1,-1 2-1,2 3 0,3 3 0,3 2 0,1 0-1,3 2 1,3 2-1,4 0 0,2-2 1,3 2-1,5-1 1,3 0-1,2-2 1,4-1-1,3-1 1,4-2-1,1-4 1,3-1 0,-1-6 0,1-3 0,2-4 0,1-7 0,-3-5 1,2-4-2,0-5 1,-3-4 0,1-1-1,-2 0 1,-1-1 0,-8 2 1,4 2-1,-8 1 1,-2 4 1,-4 2 0,-4 3 0,0 0 0,0 3 0,-4 1-1,4 9 1,-14-14-4,14 14-3,-16-5-6,6 5-17,1 0-5,9 0-2</inkml:trace>
  <inkml:trace contextRef="#ctx0" brushRef="#br0" timeOffset="1519">841 678 4,'0'0'12,"0"0"0,-5-9-1,5 9-1,0 0 2,0 0-4,0 0-2,0 0 0,0 0-2,0 0-1,0 0 0,0 0-2,0 0 0,0 0 1,0 0-1,0 0 2,0 0-1,0 0 2,0 0-2,0 0 2,0 0-1,0 0-1,0 0 0,0 0-1,0 0 2,0 0-1,0 0-1,0 0 1,0 0-1,0 0 0,0 0 0,0 0 0,0 0 0,0 0-1,0 0 0,0 0-1,0 0 1,0 0 0,0 0-1,5 10 1,-5-10-1,13 13 1,-4-5-1,2 2 1,0 1 1,2-2-1,-2 1 0,1-1 0,-2 1 0,-1-3 0,-9-7 0,16 12 0,-16-12 0,11 11 1,-11-11-1,0 0 0,12 10 1,-12-10 0,0 13 0,0-13 0,-5 17 1,-2-8-1,-2 4 0,-3 1 0,-3 2 0,-1 0-1,-1 0 1,-1 0-1,0-2 0,2 0 0,2-4 0,1-1 0,3 0 0,10-9-1,-11 9 1,11-9-1,0 0 0,0 0-1,0 0-1,0 0-3,0 0-7,-4 12-6,4-12-14,0 9-1</inkml:trace>
  <inkml:trace contextRef="#ctx0" brushRef="#br0" timeOffset="2474">590 833 7,'-3'15'6,"3"-15"-2,6 18 1,-1-5 3,2 1-2,1 0 0,5 0-1,-4-1 1,4-1-2,-4 0 1,1-3-1,-10-9 1,13 14-1,-13-14 2,0 12 0,0-12 0,-13 17-1,7-6 0,-6 2 1,1 5-5,-6 3 2,1 0-2,0 3 0,0 0 0,0-1 0,-1-3-1,4 0 0,2-5 1,0-3-1,6-3-2,5-9-3,-9 10-8,9-10-6,0 0-11,0 0-1</inkml:trace>
  <inkml:trace contextRef="#ctx0" brushRef="#br0" timeOffset="3233">451 427 14,'0'0'13,"-9"-7"-1,9 7 0,0 0-2,0 0-2,-11-7-1,11 7 1,0 0-1,-12-9-2,12 9 0,-13-13 1,5 2-1,8 11 0,-18-21 0,9 11 0,-2-3-1,-1 1-2,-1 0 0,-1 0 0,0 3 0,0 0-1,-2 1 0,1 2 0,0 1-1,2 2 1,-1 3-1,0 0 0,1 6 0,0 3 0,-2 1 0,1 2 0,-2 4 0,0 1 0,-2-2 0,-2 0 2,3-1-2,-2-3 2,7-2-2,-4-3 1,5-2-1,0-4-3,11 0-3,0 0-4,0 0-10,12 4-16,-2-4 2,7 0-4</inkml:trace>
  <inkml:trace contextRef="#ctx0" brushRef="#br0" timeOffset="3910">618 402 15,'0'0'19,"0"0"-6,0 0 2,0-15-3,0 15-1,0-23-1,5 7 0,-5-8-2,6-2 0,-6-6 0,6 2-3,-6-3 0,0 1-2,0 1 3,-5 3-4,-2 3 1,0 4-2,-2 4 1,-2 2-1,0 3 0,0 4-1,-1 1 1,1 3-1,2 4 0,0-3-1,9 3-1,-13 3-3,13-3-8,0 13-13,0-13-9,9 13-1,-9-13-1</inkml:trace>
</inkml:ink>
</file>

<file path=ppt/ink/ink180.xml><?xml version="1.0" encoding="utf-8"?>
<inkml:ink xmlns:inkml="http://www.w3.org/2003/InkML">
  <inkml:definitions>
    <inkml:context xml:id="ctx0">
      <inkml:inkSource xml:id="inkSrc0">
        <inkml:traceFormat>
          <inkml:channel name="X" type="integer" max="1280" units="cm"/>
          <inkml:channel name="Y" type="integer" max="800" units="cm"/>
        </inkml:traceFormat>
        <inkml:channelProperties>
          <inkml:channelProperty channel="X" name="resolution" value="28.31858" units="1/cm"/>
          <inkml:channelProperty channel="Y" name="resolution" value="28.36879" units="1/cm"/>
        </inkml:channelProperties>
      </inkml:inkSource>
      <inkml:timestamp xml:id="ts0" timeString="2013-09-04T15:25:58.629"/>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2738 12502,'0'0,"24"0,24 0,-25 0,1 0,24 0,-24 0,-1 0,25 0,-24 0,0 0,-1 0,1 0,0 0,0 0,0 0,-1 0,25 0,-24 0,0 0,23 0,-23 0,0 0,24 0,-48 0,23 0,25 0,-24 0,0 0,0 0,-1 0,1 0,0 0,0 0,-24 0,24 0,-1 0,1 0,-24 0,24 0,0 0,0 0,-1 0,1 0,0 0,24 0,-25 0,1 0,24 0,-24 0,0 0,23 0,-23 0,0 0,23 0,1 0,0 0,-1 0,1 0,0 0,-1 0,-23 0,24-24,-1 24,1 0,-1 0,-23 0,48 0,-48 0,-1 0,25 0,-24 0,0 0,23 0,1 0,-24 0,0 0,23 0,1 0,-24 0,-1 0,25 0,0 0,-25 0,25 0,-24 0,23 0,1 0,0 0,-1 0,1 0,0 0,23 0,-23 0,23 0,-47-24,24 24,-25 0,49-24,-72 24,47 0,1-24,-24 24,0 0,23 0,1 0,-24 0,0 0,23 0,-23 0,0 0,23 0,-47 0,48 0,-48 0,24 0,0 0,0 0,-24 0,23 0,-23 0,24 0,0 0,0 0,-24 0,24 0,-24 0,23 0,1 0,-24 0,24 0,-24 0,0-24,24 24,0 0,-24 0,23 0,-23 0</inkml:trace>
</inkml:ink>
</file>

<file path=ppt/ink/ink181.xml><?xml version="1.0" encoding="utf-8"?>
<inkml:ink xmlns:inkml="http://www.w3.org/2003/InkML">
  <inkml:definitions>
    <inkml:context xml:id="ctx0">
      <inkml:inkSource xml:id="inkSrc0">
        <inkml:traceFormat>
          <inkml:channel name="X" type="integer" max="1280" units="cm"/>
          <inkml:channel name="Y" type="integer" max="800" units="cm"/>
        </inkml:traceFormat>
        <inkml:channelProperties>
          <inkml:channelProperty channel="X" name="resolution" value="28.31858" units="1/cm"/>
          <inkml:channelProperty channel="Y" name="resolution" value="28.36879" units="1/cm"/>
        </inkml:channelProperties>
      </inkml:inkSource>
      <inkml:timestamp xml:id="ts0" timeString="2013-09-04T15:26:00.481"/>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3548 13002,'0'0,"0"0,24 0,-24 0,23 0,1 0,0 0,24 0,-1 0,25 0,-25 0,1 0,23 0,-23 0,23 0,1 0,-25 0,1 0,0 0,-1 0,1 0,0 0,-1 0,-23 0,24 0,-1 0,-23 0,0 0,23 0,-23 0,24 0,-48 0,48 0,-25 0,49 0,-48 0,23 0,-23 0,24 0,-1 0,1 0,-24 0,47 0,-47 0,0 0,23 0,1 0,-24 0,0 0,23 0,-47 0,24 0,24 0,-1 0,1 0,-24 0,47 0,-23 0,0 0,-1 0,1 0,-1 0,25 0,-48 0,23 0,-23 0,0 0,0 0,-1 0,-23 0,24 0,0 0</inkml:trace>
</inkml:ink>
</file>

<file path=ppt/ink/ink182.xml><?xml version="1.0" encoding="utf-8"?>
<inkml:ink xmlns:inkml="http://www.w3.org/2003/InkML">
  <inkml:definitions>
    <inkml:context xml:id="ctx0">
      <inkml:inkSource xml:id="inkSrc0">
        <inkml:traceFormat>
          <inkml:channel name="X" type="integer" max="1280" units="cm"/>
          <inkml:channel name="Y" type="integer" max="800" units="cm"/>
        </inkml:traceFormat>
        <inkml:channelProperties>
          <inkml:channelProperty channel="X" name="resolution" value="28.31858" units="1/cm"/>
          <inkml:channelProperty channel="Y" name="resolution" value="28.36879" units="1/cm"/>
        </inkml:channelProperties>
      </inkml:inkSource>
      <inkml:timestamp xml:id="ts0" timeString="2013-09-04T15:26:03.185"/>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2690 13287,'0'0,"24"0,-24 0,24 0,-24 0,24 0,0 0,0 0,-1 0,1 0,-24 0,24 0,-24 0,24 24,0-24</inkml:trace>
</inkml:ink>
</file>

<file path=ppt/ink/ink183.xml><?xml version="1.0" encoding="utf-8"?>
<inkml:ink xmlns:inkml="http://www.w3.org/2003/InkML">
  <inkml:definitions>
    <inkml:context xml:id="ctx0">
      <inkml:inkSource xml:id="inkSrc0">
        <inkml:traceFormat>
          <inkml:channel name="X" type="integer" max="1280" units="cm"/>
          <inkml:channel name="Y" type="integer" max="800" units="cm"/>
        </inkml:traceFormat>
        <inkml:channelProperties>
          <inkml:channelProperty channel="X" name="resolution" value="28.31858" units="1/cm"/>
          <inkml:channelProperty channel="Y" name="resolution" value="28.36879" units="1/cm"/>
        </inkml:channelProperties>
      </inkml:inkSource>
      <inkml:timestamp xml:id="ts0" timeString="2013-09-04T15:26:28.540"/>
    </inkml:context>
    <inkml:brush xml:id="br0">
      <inkml:brushProperty name="width" value="0.07938" units="cm"/>
      <inkml:brushProperty name="height" value="0.07938" units="cm"/>
      <inkml:brushProperty name="color" value="#FF0000"/>
    </inkml:brush>
  </inkml:definitions>
  <inkml:trace contextRef="#ctx0" brushRef="#br0">18817 3381,'-52'0,"0"0,1 0,-1 0,1 0,-53 0,1 0,52 0,-53 0,1 24,0 0,0 0,-1 23,53-23,-104 0,103-24,1 48,-52-25,51 25,0-24,1 0,-1 0,1 23,51-23,-104 0,53 23,51-47,0 48,-52-24,52 0,0 23,0-47,0 24,0 24,0-24,0-1,0 1,52 0,-52 0,0-24,51 47,1-47,0 48,-1-48,1 48,51-48,-51 47,51-47,0 24,-51 0,102 0,1-24,-52 0,52 24,0-1,0-23,0 24,51-24,-102 0,51 0,-52 24,52-24,0 0,-52 0,52 0,-52 0,1 0,-1-24,0 0,0 24,-51-23,51-1,-51 0,51 0,-51 0,-1 24,-51-47,52 47,-52-24,51-24,-51 24,52-23,-52 23,0 0,0 0,0 1,0-1,0-24,0 24,0 24,0-47,0 23,0 0,0 0,0 0,0 1,0-1,-52 0,52 0,-51 0,-1-23,52 47,-51-48,51 48,-52-24,0 24,1-47,51 47,-52-24,0 0,1 24,-1-24,1 24,-1-24,0 1,1 23,-1 0,52-24,-51 24,-1-24,0 24,52 0,-51 0,-1 0,1 0,51 0,-52 0,0 0,1 0,-52 0,103 0,-104 0,53 0,-1 0,0 0,1 0,-1 24,1-24,51 0,0 0,-52 0,0 0,52 24,-51-24,51 0,-53 0,53 23,0-23,-51 0,51 24,-52-24,52 0,0 0,-52 0,52 0</inkml:trace>
</inkml:ink>
</file>

<file path=ppt/ink/ink184.xml><?xml version="1.0" encoding="utf-8"?>
<inkml:ink xmlns:inkml="http://www.w3.org/2003/InkML">
  <inkml:definitions>
    <inkml:context xml:id="ctx0">
      <inkml:inkSource xml:id="inkSrc0">
        <inkml:traceFormat>
          <inkml:channel name="X" type="integer" max="1280" units="cm"/>
          <inkml:channel name="Y" type="integer" max="800" units="cm"/>
        </inkml:traceFormat>
        <inkml:channelProperties>
          <inkml:channelProperty channel="X" name="resolution" value="28.31858" units="1/cm"/>
          <inkml:channelProperty channel="Y" name="resolution" value="28.36879" units="1/cm"/>
        </inkml:channelProperties>
      </inkml:inkSource>
      <inkml:timestamp xml:id="ts0" timeString="2013-09-04T15:27:00.807"/>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2786 14692,'0'0,"0"0,24 0,-1 0,1 0,0 0,47 0,-47 0,24 0,23 0,-23 0,23 0,-23 0,0 0,-1 0,1 0,-1 0,1 0,-24 0,0 0,23 0,-23 0,0 0,24 0,-25 0,25 0,0 0,23 0,-23 0,-1 0,1 0,-24 0,47 0,-23 0,-24 0,23 0,1 0,-24 0,0 0,-1 0,25 0,-24 0,0 0,-1 0,1 0,0 0,0 0,0 0,-1 0,1 0,0 0,0 0,0 0,-1 0,1 0,0 0,48 0,-49 0,25 0,0 0,-1 0,-23 0,24 0,-24 0,-1 0,1 0,24-24,-24 24,-1 0,25 0,-48 0,48 0,-48 0,23 0,25 0,0 0,-25 0,1 0,48 0,-48 0,-1-23,25 23,-24 0,23 0,-23 0,0 0,0 0,24 0,-25 0,1 0,24 0,-1 0,-23 0,0 0,24 0,-1 0,-23 0,0 0,23 0,1 0,-24 0,0 0,0 0,-1 0,1 0,0 0,0 0,23 0,-23 0,0 0,24 0,-1 0,-23 0,24 0,-1 0,-23 0,0 0,24 0,-25 0,1 0,24 0,-1 0,-23 0,24 0,0 0,-25 0,1 0,0 0,47 0,-47 0,24 0,0 0,23 0,-23 0,-25 0,25 0,23 0,-23 0,23 0,-23 0,-24 0,24 0,-1 0,-23 0,24 0,-25 0,25 0,-48 0,48 0,-24 0,-1 0,25 0,-24 0,23 0,-23 0,24 0,-24 0,-1 0,25 0,0 0,-25-24,25 24,0 0,-24 0,-1 0,25 0,-24 0,-24 0,47 0,-23 0,0 0,24 0,-24 0,-1 0,25 0,-24 0,0 0,23 0,-23 0,0 0,0 0,47 0,-47 0,23 0,-23 0,48 0,-25 0,-23 0,48 0,-25 0,25 0,-1 0,1 0,-25 0,25 0,-25 0,25 0,-25 0,25 0,-1 0,-23 0,-24 0,23 0,25 0,-48 0,23 0,1 0,-1 0,1 0,-24 0,0 0,23-24,1 24,-24 0,23 0,1 0,-24 0,0 0,23-24,-23 24,0 0,0 0,-1 0,1 0,0 0,0 0,0 0,-24 0,47 0,-23 0,0 0,24 0,-1 0,-23 0,0 0,23 0,-23 0,0 0,24-24,-25 24,1 0,0 0,0-23,24 23,-25 0,-23 0,48 0,-24 0,0 0,-1 0,1 0,-24 0,24 0,0 0,0 0,-24 0,24 0,-24 0,23 0,-23 0,0-24,24 24,0 0,-24 0,24 0,-24 0,24 0</inkml:trace>
</inkml:ink>
</file>

<file path=ppt/ink/ink185.xml><?xml version="1.0" encoding="utf-8"?>
<inkml:ink xmlns:inkml="http://www.w3.org/2003/InkML">
  <inkml:definitions>
    <inkml:context xml:id="ctx0">
      <inkml:inkSource xml:id="inkSrc0">
        <inkml:traceFormat>
          <inkml:channel name="X" type="integer" max="1280" units="cm"/>
          <inkml:channel name="Y" type="integer" max="800" units="cm"/>
        </inkml:traceFormat>
        <inkml:channelProperties>
          <inkml:channelProperty channel="X" name="resolution" value="28.31858" units="1/cm"/>
          <inkml:channelProperty channel="Y" name="resolution" value="28.36879" units="1/cm"/>
        </inkml:channelProperties>
      </inkml:inkSource>
      <inkml:timestamp xml:id="ts0" timeString="2013-09-04T15:27:03.143"/>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6548 15073,'0'0,"24"0,-24 0,24 0,-24 0,24 0,-24 0,23 0,-23 0,24 0,-24 0,24 0</inkml:trace>
</inkml:ink>
</file>

<file path=ppt/ink/ink186.xml><?xml version="1.0" encoding="utf-8"?>
<inkml:ink xmlns:inkml="http://www.w3.org/2003/InkML">
  <inkml:definitions>
    <inkml:context xml:id="ctx0">
      <inkml:inkSource xml:id="inkSrc0">
        <inkml:traceFormat>
          <inkml:channel name="X" type="integer" max="1280" units="cm"/>
          <inkml:channel name="Y" type="integer" max="800" units="cm"/>
        </inkml:traceFormat>
        <inkml:channelProperties>
          <inkml:channelProperty channel="X" name="resolution" value="28.31858" units="1/cm"/>
          <inkml:channelProperty channel="Y" name="resolution" value="28.36879" units="1/cm"/>
        </inkml:channelProperties>
      </inkml:inkSource>
      <inkml:timestamp xml:id="ts0" timeString="2013-09-04T15:27:14.881"/>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3572 15169,'0'0,"23"0,-23 0,24 0,-24 0,24 0,0 0,-24 0,24 0,-24 0,23 0,1 0,-24 0,24 0,0 0,-24 0,24 0,-1 0,-23 0,24 0,-24 0,0-24,24 24,0 0,-24 0,24 0,-24 0,23 0,-23 0,24 0</inkml:trace>
</inkml:ink>
</file>

<file path=ppt/ink/ink187.xml><?xml version="1.0" encoding="utf-8"?>
<inkml:ink xmlns:inkml="http://www.w3.org/2003/InkML">
  <inkml:definitions>
    <inkml:context xml:id="ctx0">
      <inkml:inkSource xml:id="inkSrc0">
        <inkml:traceFormat>
          <inkml:channel name="X" type="integer" max="1280" units="cm"/>
          <inkml:channel name="Y" type="integer" max="800" units="cm"/>
        </inkml:traceFormat>
        <inkml:channelProperties>
          <inkml:channelProperty channel="X" name="resolution" value="28.31858" units="1/cm"/>
          <inkml:channelProperty channel="Y" name="resolution" value="28.36879" units="1/cm"/>
        </inkml:channelProperties>
      </inkml:inkSource>
      <inkml:timestamp xml:id="ts0" timeString="2013-09-04T15:27:17.718"/>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3524 16026,'0'0,"24"0,0 0,-24 0,23 0,1 0,0 0,-24 0,0 0,24 0,-24 0,24 0,-1 0,-23 0,24 0,-24 0,24 0,-24 0,24 0</inkml:trace>
</inkml:ink>
</file>

<file path=ppt/ink/ink188.xml><?xml version="1.0" encoding="utf-8"?>
<inkml:ink xmlns:inkml="http://www.w3.org/2003/InkML">
  <inkml:definitions>
    <inkml:context xml:id="ctx0">
      <inkml:inkSource xml:id="inkSrc0">
        <inkml:traceFormat>
          <inkml:channel name="X" type="integer" max="1280" units="cm"/>
          <inkml:channel name="Y" type="integer" max="800" units="cm"/>
        </inkml:traceFormat>
        <inkml:channelProperties>
          <inkml:channelProperty channel="X" name="resolution" value="28.31858" units="1/cm"/>
          <inkml:channelProperty channel="Y" name="resolution" value="28.36879" units="1/cm"/>
        </inkml:channelProperties>
      </inkml:inkSource>
      <inkml:timestamp xml:id="ts0" timeString="2013-09-04T15:27:20.087"/>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2714 16454,'0'0,"0"0,0 0,0 0,24 0,0 0,-24 0,24 0,-24 0,24 0,-1 0,-23 0,24 0,-24 0,24 0,-24 0,24 0</inkml:trace>
</inkml:ink>
</file>

<file path=ppt/ink/ink189.xml><?xml version="1.0" encoding="utf-8"?>
<inkml:ink xmlns:inkml="http://www.w3.org/2003/InkML">
  <inkml:definitions>
    <inkml:context xml:id="ctx0">
      <inkml:inkSource xml:id="inkSrc0">
        <inkml:traceFormat>
          <inkml:channel name="X" type="integer" max="1280" units="cm"/>
          <inkml:channel name="Y" type="integer" max="800" units="cm"/>
        </inkml:traceFormat>
        <inkml:channelProperties>
          <inkml:channelProperty channel="X" name="resolution" value="28.31858" units="1/cm"/>
          <inkml:channelProperty channel="Y" name="resolution" value="28.36879" units="1/cm"/>
        </inkml:channelProperties>
      </inkml:inkSource>
      <inkml:timestamp xml:id="ts0" timeString="2013-09-04T15:27:22.415"/>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2714 17264,'0'0,"0"0,24 0,0 0,-24 0,24 0,23 0,1 0,-24 0,23 0,25 0,-48 0,23 0,-23 0,47 0,-47 0,0 0,0 0,24 0,-1 0,1 0,-1 0,25 0,-24 0,-25 0,1 0,24 0,-24 0,-1 0,1 0,-24 0,24 0,0 0,-24 0,24 0,-1 0,1 0,0 0,0 0,0 0,-24 0,23 0,1 0,0 0,-24 0,24 0,-24 0,24 0,0 0,23 0,-23 0,0 0,0 0,-1 0,1 0,0 0,-24 0,48 0,-48 0,24 0,-1 0,1 0,0 0,0 0,0 0,-1 0,1 0,0 0,0 0,0 0,23 0,-47 0,24 0,0 0,0 0,-1 0,1 0,-24 0,24 0,-24 0,24 0,-24 0,24 0,0 0,-24 0,23 0,1 0,0 0,-24 0,24 0,0 0,-1 0,1 0,0 0,0 0,-24 0,48 0,-48 0,23 0,1 0,0 0,0 0,0 0,-1 0,1 0,0 0,0 0,-24 0,24 0,-1-24,-23 24,24 0</inkml:trace>
</inkml:ink>
</file>

<file path=ppt/ink/ink19.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255" units="dev"/>
        </inkml:traceFormat>
        <inkml:channelProperties>
          <inkml:channelProperty channel="X" name="resolution" value="3971.75732" units="1/in"/>
          <inkml:channelProperty channel="Y" name="resolution" value="5295.24854" units="1/in"/>
          <inkml:channelProperty channel="F" name="resolution" value="0" units="1/dev"/>
        </inkml:channelProperties>
      </inkml:inkSource>
      <inkml:timestamp xml:id="ts0" timeString="2011-09-08T08:14:24.058"/>
    </inkml:context>
    <inkml:brush xml:id="br0">
      <inkml:brushProperty name="width" value="0.05292" units="cm"/>
      <inkml:brushProperty name="height" value="0.05292" units="cm"/>
      <inkml:brushProperty name="color" value="#FFFF00"/>
      <inkml:brushProperty name="fitToCurve" value="1"/>
    </inkml:brush>
  </inkml:definitions>
  <inkml:trace contextRef="#ctx0" brushRef="#br0">33 21 8,'-11'-15'15,"11"15"-1,-14-10-4,14 10 0,0 0-3,-12 0-1,12 0-2,0 0-1,0 0 1,0 0 0,0 0-2,0 0 1,0 0-2,0 0 1,0 0-1,0 0-1,0 0 1,0 0 0,0 0-1,0 0 0,0 0 0,0 0 0,0 0 0,0 0 0,0 0 0,0 0 0,0 0 0,0 0 0,0 0-2,0 0 1,0 0-1,0 0-1,0 0 1,0 0-4,7 11-3,-7-11-6,0 0-4,0 12-6</inkml:trace>
</inkml:ink>
</file>

<file path=ppt/ink/ink190.xml><?xml version="1.0" encoding="utf-8"?>
<inkml:ink xmlns:inkml="http://www.w3.org/2003/InkML">
  <inkml:definitions>
    <inkml:context xml:id="ctx0">
      <inkml:inkSource xml:id="inkSrc0">
        <inkml:traceFormat>
          <inkml:channel name="X" type="integer" max="1280" units="cm"/>
          <inkml:channel name="Y" type="integer" max="800" units="cm"/>
        </inkml:traceFormat>
        <inkml:channelProperties>
          <inkml:channelProperty channel="X" name="resolution" value="28.31858" units="1/cm"/>
          <inkml:channelProperty channel="Y" name="resolution" value="28.36879" units="1/cm"/>
        </inkml:channelProperties>
      </inkml:inkSource>
      <inkml:timestamp xml:id="ts0" timeString="2013-09-04T15:27:24.818"/>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4381 15645,'0'0,"0"0,24 0,0 0,-24 0,24 0,-1 0,1 0,24 0,-24 0,-1 0,25 0,23 0,-23 0,0 0,23 0,-23 0,-1 0,25 0,-24 0,-1 0,1 0,-24 0,47 0,-47 0,23 0,-23 0,24 0,-24 0,-1 0,25 0,-24 0,0 0,0 0,-24 0,47 0,-23 0,0 0,-24 0,47 24,-47-24,24 0,0 0,-24 0,24 0,0 0,0 0,-24 0,47 0,-23 0,0 0,0 0,-1 0,1 0,0 0,0 0,0 0,-24 0,47 0,-47 0,48 0,-48 0,24 0,-1 0,1 0,0 0,0 0,0 0,23 0,-47 0,48 0,-24 0,0 0,-1 0,1 0,0 0,0 0,0 0,0 0,-24 0,23 0,-23 0,24 0,-24 0,24 0,0 0,-24 0,24 0,-24 0,23 0,1 0,-24 0,24 0,-24 0,24 0,-24 23,24-23,-1 0,-23 0,24 0,-24 0,24 0,0 0,-24 0,24 0,-24 24</inkml:trace>
</inkml:ink>
</file>

<file path=ppt/ink/ink191.xml><?xml version="1.0" encoding="utf-8"?>
<inkml:ink xmlns:inkml="http://www.w3.org/2003/InkML">
  <inkml:definitions>
    <inkml:context xml:id="ctx0">
      <inkml:inkSource xml:id="inkSrc0">
        <inkml:traceFormat>
          <inkml:channel name="X" type="integer" max="1280" units="cm"/>
          <inkml:channel name="Y" type="integer" max="800" units="cm"/>
        </inkml:traceFormat>
        <inkml:channelProperties>
          <inkml:channelProperty channel="X" name="resolution" value="28.31858" units="1/cm"/>
          <inkml:channelProperty channel="Y" name="resolution" value="28.36879" units="1/cm"/>
        </inkml:channelProperties>
      </inkml:inkSource>
      <inkml:timestamp xml:id="ts0" timeString="2013-09-04T15:29:00.522"/>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2786 2762,'0'0,"24"0,-24 24,23-24,1 0,24 0,-24 0,47 0,-23 0,23 0,0 0,1 0,-24 0,-1 0,25 0,-25 0,1 0,0 0,-1 0,25 0,-49 0,25 0,0 0,-1 0,25 0,-25 0,-23 0,0 0,24 0,-25 0,1 0,0 0,-24 0,48 0,-48 0,23 0,1 0,24 0,-24 0,23 0,1 0,-24 0,23 0,1 0,0 0,-1 0,1 0,-1 0,25 0,-24 0,23 0,-23 0,-1 0,25 0,-1 0,1 0,-25 0,1 0,-1 0,-23 0,48 0,-49 0,25 0,-24 0,47 0,1 0,-48 0,47 0,-23 0,-1 0,25 0,-48 0,47 0,-23 0,-1 0,25 0,-25 0,-23 0,24 0,-24 0,23 0,-23 0,0 0,23 0,-23 0,0 0,24 0,-1 0,1 0,0 0,-25 0,49 0,-1 0,-23 0,-1 0,25 0,-24 0,23 0,-23 0,23 0,-23 0,-1 0,1 0,23 0,1 0,-1 0,-23 0,-1 0,1 0,0 0,23 0,-23 0,-24 0,23 0,1 0,0 0,-25 0,1 0,48 0,-72 0,47 0,-23 0,24 0,-25 0,1 0,24 0,-48 0,47 0,-23 0,0 0,0 0,24 0,-1 0,-23 0,24 0,-1 0,1 0,-24 0,23 0,1 0,0 0,-1 0,-23 0,47 0,-23 0,0 0,-1 0,1 0,23 0,-23 0,0 0,-1 0,25 0,-25 0,25 24,-25-24,25 0,-25 0,1 0,23 0,1 0,-24 0,-1 0,1 0,-1 0,25 0,-1 0,1 0,-25 0,25 0,-25 0,25 0,-1 0,-23 0,23 0,1 0,-1 0,1 0,-25 0,25 0,-1 0,1 0,-1 0,-23 0,23 0,1 0,-1 0,0 0,25 0,-49 0,25 0,-25 0,25 0,-25 0,49 0,-49 0,1 0,0 0,-1 0,1 0,-1 0,-23 0,0 0,24 0,-24 0,-1 0,25 0,-48 0,24 0,23 0,-23 0,0 0,0 0,0 0,23 0,-23 0,-24 0,48 0,-48 0,23 0,-23 0,24 0,0 0,-48 0</inkml:trace>
</inkml:ink>
</file>

<file path=ppt/ink/ink192.xml><?xml version="1.0" encoding="utf-8"?>
<inkml:ink xmlns:inkml="http://www.w3.org/2003/InkML">
  <inkml:definitions>
    <inkml:context xml:id="ctx0">
      <inkml:inkSource xml:id="inkSrc0">
        <inkml:traceFormat>
          <inkml:channel name="X" type="integer" min="-1050" max="1920" units="cm"/>
          <inkml:channel name="Y" type="integer" max="1710" units="cm"/>
        </inkml:traceFormat>
        <inkml:channelProperties>
          <inkml:channelProperty channel="X" name="resolution" value="43.87001" units="1/cm"/>
          <inkml:channelProperty channel="Y" name="resolution" value="44.88189" units="1/cm"/>
        </inkml:channelProperties>
      </inkml:inkSource>
      <inkml:timestamp xml:id="ts0" timeString="2014-02-07T02:27:50.016"/>
    </inkml:context>
    <inkml:brush xml:id="br0">
      <inkml:brushProperty name="width" value="0.26667" units="cm"/>
      <inkml:brushProperty name="height" value="0.53333" units="cm"/>
      <inkml:brushProperty name="color" value="#FFFF00"/>
      <inkml:brushProperty name="tip" value="rectangle"/>
      <inkml:brushProperty name="rasterOp" value="maskPen"/>
      <inkml:brushProperty name="fitToCurve" value="1"/>
    </inkml:brush>
  </inkml:definitions>
  <inkml:trace contextRef="#ctx0" brushRef="#br0">0 0,'26'0,"1"0,-27 0,26 0,26 0,-52 0,26 0,1 0,-1 0,-26 0,26 0,0 0,0 0,-26 0,27 0,-1 0,0 0,-26 0,26 0,0 0,0 0,-26 0,27 0,-1 0,0 0,-26 0,52 0,-25 0,-27 0,26 0,0 0,0 0,-26 0,26 0,0 0,1 0,-27 0,26 0,0 0,0 0</inkml:trace>
</inkml:ink>
</file>

<file path=ppt/ink/ink193.xml><?xml version="1.0" encoding="utf-8"?>
<inkml:ink xmlns:inkml="http://www.w3.org/2003/InkML">
  <inkml:definitions>
    <inkml:context xml:id="ctx0">
      <inkml:inkSource xml:id="inkSrc0">
        <inkml:traceFormat>
          <inkml:channel name="X" type="integer" min="-1050" max="1920" units="cm"/>
          <inkml:channel name="Y" type="integer" max="1710" units="cm"/>
        </inkml:traceFormat>
        <inkml:channelProperties>
          <inkml:channelProperty channel="X" name="resolution" value="43.87001" units="1/cm"/>
          <inkml:channelProperty channel="Y" name="resolution" value="44.88189" units="1/cm"/>
        </inkml:channelProperties>
      </inkml:inkSource>
      <inkml:timestamp xml:id="ts0" timeString="2014-02-07T02:28:10.200"/>
    </inkml:context>
    <inkml:brush xml:id="br0">
      <inkml:brushProperty name="width" value="0.26667" units="cm"/>
      <inkml:brushProperty name="height" value="0.53333" units="cm"/>
      <inkml:brushProperty name="color" value="#FFFF00"/>
      <inkml:brushProperty name="tip" value="rectangle"/>
      <inkml:brushProperty name="rasterOp" value="maskPen"/>
      <inkml:brushProperty name="fitToCurve" value="1"/>
    </inkml:brush>
  </inkml:definitions>
  <inkml:trace contextRef="#ctx0" brushRef="#br0">-1 28,'0'-26,"26"26,-26 0,52 0,-26 0,27 0,-27 0,25 52,2-52,-1 0,1 27,-27-27,26 0,-26 0,0 26,1-26,25 0,-26 0,0 0,52 26,-52-26,0 0,0 0,1 0,-1 0,0 0,-26 0,26 0,-26-26,-26 26,-26 0,25 0,27 0,-26 0,0 0,0 0,26 0,-26 0,1 0,-28 0,27-26,0 26,0 0,-1 0,1 0,0 0,0 0,-26-27,52 27,-27 0,1 0,0 0,-26 0,25 0,2 0,-27 0,52 0,-26 0,26 0,-53 0,27 0,26 0</inkml:trace>
</inkml:ink>
</file>

<file path=ppt/ink/ink194.xml><?xml version="1.0" encoding="utf-8"?>
<inkml:ink xmlns:inkml="http://www.w3.org/2003/InkML">
  <inkml:definitions>
    <inkml:context xml:id="ctx0">
      <inkml:inkSource xml:id="inkSrc0">
        <inkml:traceFormat>
          <inkml:channel name="X" type="integer" max="1280" units="cm"/>
          <inkml:channel name="Y" type="integer" max="800" units="cm"/>
        </inkml:traceFormat>
        <inkml:channelProperties>
          <inkml:channelProperty channel="X" name="resolution" value="28.31858" units="1/cm"/>
          <inkml:channelProperty channel="Y" name="resolution" value="28.36879" units="1/cm"/>
        </inkml:channelProperties>
      </inkml:inkSource>
      <inkml:timestamp xml:id="ts0" timeString="2013-09-04T15:30:01.059"/>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5286 15454,'24'0,"0"0,23 0,1 0,-24 0,23 0,25 0,-1 0,1 0,-25 0,1 0,23 0,-23 0,0 0,47 0,-48 0,1 0,0 0,-25 0,49 0,-24 0,-1 0,1 0,-1 0,25 0,-24 0,-25 0,25 0,0 0,-1 0,1 0,-24 0,23 0,25 0,-25 0,1 0,0 0,-25 0,49 0,-48 0,-1 0,25 0,0 0,-24 0,-1 0,25 0,23 0,-47 0,24 0,-1 0,1 0,0 0,-25 0,25 0,0 0,23 0,-23 0,-24 0,23 0,25 0,-48 0,23 0,1 0,23 0,-23 0,-24 0,23 0,1 0,-1 0,1 0,0 0,-24 0,47 0,-23 0,-1 0,25 0,-25 0,1 0,23 0,-23 0,0 0,23 0,0 0,-23 0,24 0,-1 0,0 0,1 0,-24 0,-1 0,1 0,-1 0,25 0,-25 0,1 0,0 0,-1 0,25 0,-25 0,1 0,0 0,-1 0,1 0,-24 0,0 0,23 0,25 0,-49 0,25 0,-24 0,47 0,-47 0,24 0,-25 0,49 0,-48 0,23 0,-23 0,48 0,-25 0,1 0,0 0,23 0,-23 0,-1 0,1 0,-1 0,-23 0,48 0,-1 0,-23 0,-1 0,1 0,-24 0,47 0,-47 0,24 0,-1 0,1 0,-24 0,0 0,23 0,1 0,-24 0,23 0,1 0,-24 0,-1 0,25 0,-24 0,0 0,0 0,47 0,-47 0,23 0,1 0,24 0,-1 0,-47 0,47 0,-23 0,-1 0,25 0,-1 0,-23 0,23 0,1 0,-25 0,25 0,-24 0,23 0,-23 0,-1 24,1-24,-1 0,25 0,-48 0,23 0,1 0,0 0,23 0,-23 0,-25 0,25 0,24 0,-25 24,1-24,-1 0,1 0,0 0,23 0,0 0,-23 0,0 0,23 0,1 24,-1-24,1 24,-1-24,-23 0,23 0,-23 0,-1 0,25 0,-25 0,1 0,-24 0,23 0,1 0,-24 0,0 0,23 0,-23 0,0 0,24 0,-25 0,1 0,0 0,24 0,-48 0,47 0,-23 0,-24 0,48 0,-48 0,47 0,-47 0,24 0,0 0,0 0,-1 0,1 0,0 0,0 0,0 0,0 0,-1 0,1 0,24 0,-24 0,-1 0,25 0,-24 0,0 0,0 0,23 0,-23 0,0 0,23 0,-23 0,24 0,-1 0,-23 0,24 0,-1 0,1 0,0 0,-24 0,23 0,25 0,-49 0,25 0,-24 0,0 0,23 0,1 0,-24 0,47 0,-47 0,0 0,0 0,-24 0,47 0,-47 0,48 0,-48 0,24 0,-24 0,23 0,-23 0,24 0,0 0,0 0,-24 0,48 0,-48 0,47 0,-47 0,24 0,24-24,-48 24,47 0,-23 0,-24 0,48 0,-48 0,47 0,-23 0,0 0,0 0,47-24,-47 24,0 0,0 0,-1 0,25 0,0 0,-25 0,1 0,24 0,-24 0,0 0,-1 0,25 0,-24 0,0 0,-24 0,23 0,1 0,0 0,-24 0,24 0,-24 0,24 0,0 0,-24 0,23 0,-23 0,24 0,0 0,0 0,-24 0,24 0,-24 0,23 0,1 0,-24 0,24 0,-24 0,24 0,0 0,-24 0,23 0,-23 0,24 0,-24 0,24 0,0-24,-24 24,24 0,-24 0,23 0,-23 0</inkml:trace>
</inkml:ink>
</file>

<file path=ppt/ink/ink195.xml><?xml version="1.0" encoding="utf-8"?>
<inkml:ink xmlns:inkml="http://www.w3.org/2003/InkML">
  <inkml:definitions>
    <inkml:context xml:id="ctx0">
      <inkml:inkSource xml:id="inkSrc0">
        <inkml:traceFormat>
          <inkml:channel name="X" type="integer" max="1280" units="cm"/>
          <inkml:channel name="Y" type="integer" max="800" units="cm"/>
        </inkml:traceFormat>
        <inkml:channelProperties>
          <inkml:channelProperty channel="X" name="resolution" value="28.31858" units="1/cm"/>
          <inkml:channelProperty channel="Y" name="resolution" value="28.36879" units="1/cm"/>
        </inkml:channelProperties>
      </inkml:inkSource>
      <inkml:timestamp xml:id="ts0" timeString="2013-09-04T15:30:28.321"/>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2738 4167,'0'0,"0"0,24 0,-24 0,24 0,-24 0,24 0,-1 0,1 0,-24 0,48 0,-48 0,47 0,1 0,-24 0,0 0,23 0,1 0,-24 0,-1 0,25 0,0 0,-24 0,23 0,1 0,-24 0,-1 0,25 0,-24 0,0 0,23 0,-23 0,0 0,24 0,-48 0,23 0,25 0,-24 0,0 0,-1 0,1 0,0 0,24 0,-48 0,47 0,1 0,0 0,-25 0,25 0,0 0,-25 0,1 0,24 0,0 0,-1 0,1 0,-24 0,47 0,-23 0,-1 0,-23 0,24 0,23 0,-47 0,24 0,-1 0,25 0,-25 0,1 0,0 0,-1 0,1 0,23 0,1 0,-25 0,1 0,23 0,-23 0,23 0,1 0,-25 0,1 0,0 0,-24 0,47 0,-23 0,-1 0,-23 0,24 0,-1 0,1 0,-1 0,1 0,24 0,-25 0,1 0,-1 0,1 0,0 0,23 0,1 0,-25 0,1 0,23 0,-23 0,23 0,1 0,-25 0,25 0,-25 0,1 0,24 0,-25 0,25 0,-25 0,-23 0,24 0,23 0,-47 0,0 0,-1 0,25 0,0 0,-24 0,23 0,-23 0,0 0,23 0,-23 0,0 0,0 0,24 0,-25 0,1 0,0 0,-24 0,48 0,-25 0,1 0,0 0,0 0,23 0,1 0,-24 0,0 0,23 0,-23 0,0 0,24 0,-1 0,-23 0,0 0,47 0,-47 0,24 0,-1 0,25 0,-48 0,23 0,1 0,-1 0,25 0,-25 0,1 0,-24 0,24 0,23 0,-23 0,-1 0,1 0,0 0,23 0,-23 0,-1 0,-23 0,24 0,-1 0,1 0,-24 0,23 0,1 0,0 0,-25 0,25 0,0 0,-1 0,-23 0,24 0,23 0,-23 0,-1 0,-23 0,24 0,23 0,1 0,-25 0,25 0,-25 0,1 0,23 0,1-24,-1 24,-23 0,0 0,-1 0,1 0,23 0,-47 0,24 0,-25 0,49 0,-48 0,0 0,23 0,-23-23,0 23,-24 0</inkml:trace>
</inkml:ink>
</file>

<file path=ppt/ink/ink196.xml><?xml version="1.0" encoding="utf-8"?>
<inkml:ink xmlns:inkml="http://www.w3.org/2003/InkML">
  <inkml:definitions>
    <inkml:context xml:id="ctx0">
      <inkml:inkSource xml:id="inkSrc0">
        <inkml:traceFormat>
          <inkml:channel name="X" type="integer" max="1280" units="cm"/>
          <inkml:channel name="Y" type="integer" max="800" units="cm"/>
        </inkml:traceFormat>
        <inkml:channelProperties>
          <inkml:channelProperty channel="X" name="resolution" value="28.31858" units="1/cm"/>
          <inkml:channelProperty channel="Y" name="resolution" value="28.36879" units="1/cm"/>
        </inkml:channelProperties>
      </inkml:inkSource>
      <inkml:timestamp xml:id="ts0" timeString="2013-09-04T15:30:33.898"/>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2810 4643,'0'0,"0"0,23 0,1 0,24 0,-24 0,-1 0,25 0,23 0,-47 0,0 0,24 0,23 0,-23 0,-1 0,1 0,0 0,-1 0,25 0,-48 0,23 0,25 0,-25 0,1 0,23 0,-23 0,-1 0,1 0,0 0,-1 0,-23 0,24 0,-1 0,1 0,0 0,-1 0,1 0,23 0,1 0,-25 0,1 0,-24 0,47 0,-23 0,0 0,-25 0,25 0,23 0,-47 0,24 0,0 0,-1 0,25 0,-25 0,1 0,-1 0,1 0,23 0,-47 0,24 0,0 0,23 24,-23-24,-1 0,1 0,0 0,23 0,0 0,1 0,-1 0,-23 0,-1 0,25 0,-24 0,23 0,0 0,-47 0,24 0,-24 0,23 0,1 0,-24 0,23 0,1 0,-24 0,23 0,1 0,23 0,-23 0,0 0,-24 0,23 0,25 0,-25 0,1 0,0 0,-1 0,25 0,-25 0,1 0,-1 0,25 0,-25 0,25 0,-24 0,23 0,24 0,-47 0,23 0,-23 0,23 0,-47 0,24 0,-1 0,1 0,0 0,-48 0,47 0,-23 0,24 0,-24 0,23 0,-23 0,24 0,-25 0,49 0,-24 0,-1 0,1 0,-24 0,47 0,-47 0,23 0,-23 0,48 0,-49 0,25 0,-24 0,47 0,-47 0,24 0,-24 0,47 0,-23 0,23 0,-47 0,24 0,23 0,0 0,-23 0,0 0,-1 0,25 0,-25 0,25 0,-25 0,25 0,-24 0,23 0,-23 0,23 0,0 0,25 0,-49 0,25 0,-1 0,-23 0,23 0,1 0,-1 0,-23 0,23 0,1 0,-25 0,-23 0,24 0,23 0,-47 0,24 0,-1 0,1 0,23 0,1 0,-25 0,1 0,0 0,-1 0,-23 0,24 0,-25 0,1 0,-24 0,24 0,0 0,-24 0,24 0,-24 0,23 0,1 0,-24 0,24 0,-24 0,24 0,-24 0,24 0,0 0,-24 0,23 0,-23 0,24 0,0 0</inkml:trace>
</inkml:ink>
</file>

<file path=ppt/ink/ink197.xml><?xml version="1.0" encoding="utf-8"?>
<inkml:ink xmlns:inkml="http://www.w3.org/2003/InkML">
  <inkml:definitions>
    <inkml:context xml:id="ctx0">
      <inkml:inkSource xml:id="inkSrc0">
        <inkml:traceFormat>
          <inkml:channel name="X" type="integer" max="1280" units="cm"/>
          <inkml:channel name="Y" type="integer" max="800" units="cm"/>
        </inkml:traceFormat>
        <inkml:channelProperties>
          <inkml:channelProperty channel="X" name="resolution" value="28.31858" units="1/cm"/>
          <inkml:channelProperty channel="Y" name="resolution" value="28.36879" units="1/cm"/>
        </inkml:channelProperties>
      </inkml:inkSource>
      <inkml:timestamp xml:id="ts0" timeString="2013-09-04T15:30:36.113"/>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8739 5024,'0'0,"24"0,-24 0,23 0,49 0,-48 0,23 0,25 0,-1 0,1 0,-1 0,96 0,-72 0,-24 0,25 0,23 0,-48 0,24 0,24 0,-71 0,47 0,-23 0,-25 0,25 0,-24 0,23 0,-23 0,-1 0,25 0,-25 0,1 0,-24 0,47 0,-47 0,24 0,-25 0,49 0,-48 0,23 0,1 0,0 0,23 0,-47 0,23 0,-23 0,24 0,-24 0,-1 0,25 0,-24 0,0 0,23 0,-23 0,0 0,0 0,0 0,-1 0,1 0,0 0,0 0,0 0,-1 0,1 0,0 0,0 0,0 0,0 0,-24 0,23 0,-23 0,24 0,0 0,0 0,-24 0,24 0,-1 0,1 0,0 0,-24 0,48 0,-25 0,1 0,0 0,0 0,0 0,23 0,-47 0,24 0,0 0,0 0,0 0,-1 0,-23 0,24 0,0 0,0 0,-24 0,24 0,-1 0,1 0,-24 0,24 0,-24 0,24 0,-24 0,24 0,0 0,-24 0,23 0,-23 0</inkml:trace>
</inkml:ink>
</file>

<file path=ppt/ink/ink198.xml><?xml version="1.0" encoding="utf-8"?>
<inkml:ink xmlns:inkml="http://www.w3.org/2003/InkML">
  <inkml:definitions>
    <inkml:context xml:id="ctx0">
      <inkml:inkSource xml:id="inkSrc0">
        <inkml:traceFormat>
          <inkml:channel name="X" type="integer" max="1280" units="cm"/>
          <inkml:channel name="Y" type="integer" max="800" units="cm"/>
        </inkml:traceFormat>
        <inkml:channelProperties>
          <inkml:channelProperty channel="X" name="resolution" value="28.31858" units="1/cm"/>
          <inkml:channelProperty channel="Y" name="resolution" value="28.36879" units="1/cm"/>
        </inkml:channelProperties>
      </inkml:inkSource>
      <inkml:timestamp xml:id="ts0" timeString="2013-09-04T15:30:38.705"/>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8620 5477,'0'0,"0"0,24 0,-1 0,-23 0,24 0,24 0,-1 0,-23 0,48 0,-25 0,25 0,-1 0,-23 0,23 0,1 0,-1 0,1 0,23 0,0 0,0 0,-23 0,-1 0,24 0,-47 0,23 0,1 0,-24 0,-1 0,1 0,-1 0,1 0,-24 0,47 0,-47 0,0 0,24 0,-1 0,1 0,-1 0,1 0,0 0,23 0,-47 0,24 0,-1 0,1 0,-1 0,-23 0,0 0,48 0,-49 0,25 0,-24 0,47 0,-47 0,24 0,-25 0,49 0,-25 0,-23 0,24 0,0 0,-1 0,1 0,-24 0,47 0,-23 0,-24 0,23 0,1 0,-1 0,-23 0,0 0,24 0,-25 0,1 0,0 0,0 0,0 0,-1 0,1 0,-24 0,24 0,-24 0,24 0,-24 0,24 0,0 0,-24 0,23 0,-23 0,24 0,0 0,-24 0,24 0,-24 0,24 0,-24 0,23 0,1 0,-24 0,24 0,0 0,0 0,-24 0,24 0,-24 0,23 0,1 0,-24 0,24 0,-24 0,24 0,-24 0,24 0,-1 0,1 0,-24 0,24 0,0 0,0 0,-24 0</inkml:trace>
</inkml:ink>
</file>

<file path=ppt/ink/ink199.xml><?xml version="1.0" encoding="utf-8"?>
<inkml:ink xmlns:inkml="http://www.w3.org/2003/InkML">
  <inkml:definitions>
    <inkml:context xml:id="ctx0">
      <inkml:inkSource xml:id="inkSrc0">
        <inkml:traceFormat>
          <inkml:channel name="X" type="integer" max="1280" units="cm"/>
          <inkml:channel name="Y" type="integer" max="800" units="cm"/>
        </inkml:traceFormat>
        <inkml:channelProperties>
          <inkml:channelProperty channel="X" name="resolution" value="28.31858" units="1/cm"/>
          <inkml:channelProperty channel="Y" name="resolution" value="28.36879" units="1/cm"/>
        </inkml:channelProperties>
      </inkml:inkSource>
      <inkml:timestamp xml:id="ts0" timeString="2013-09-04T15:30:41.249"/>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8596 5953,'24'0,"-24"0,24 0,-24 0,47 0,-23 0,0 0,47 0,-47 0,48 0,-1 0,0 0,25 0,-25 0,48 0,-47 0,-1 0,0 0,1 0,-24 0,23 0,-23 0,23 0,-23 0,23 0,0 0,-47 0,24 0,0 0,23 0,-23 0,-1 0,1 0,0 0,-1 0,25 0,-25 0,1 0,-1 0,1 0,0 0,-1 0,1 0,0 0,-1 0,25 0,-25 0,25 0,-25 0,1 0,0 0,23 0,-23 0,-1 0,1 0,-1 0,25 0,-24 0,-1 0,1 0,-1 0,25 0,-1 0,-23 0,0 0,23 0,-23 0,-1 0,1 0,-1 0,-23 0,24 0,-24 0,0 0,-1 0,1 0,0 0,24 0,-25 0,-23 0,48 0,-24 0,0 0,0 0,-1 0,1 0,24 0,-24 0,-1 0,25 0,-24 0,23 0,1 0,0 0,-25 0,25 0,0 0,-1 0,1 0,0 0,-1 0,1 0,23 0,-23 0,-24 0,23 0,1 0,-24 0,0 0,23 0,-47 0,24 0,24 0,-48 0,47 0,-47 0,24 0,-24 0,48 0,-48 0,24 0,-24 0,23 0,1 0,0 0,-24 0,48 0,-25 0,-23 0,48 0,-48 0,48 0,-1-24,-47 24,48 0,-24 0,23 0,-23 0,24 0,-1 0,-23 0,0 0,0 0,0 0,-1 0,1 0,24 0,-24 0,-24 0,24 0,-1 0,1 0,-24 0,24 0,0 0</inkml:trace>
</inkml:ink>
</file>

<file path=ppt/ink/ink2.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255" units="dev"/>
        </inkml:traceFormat>
        <inkml:channelProperties>
          <inkml:channelProperty channel="X" name="resolution" value="3971.75732" units="1/in"/>
          <inkml:channelProperty channel="Y" name="resolution" value="5295.24854" units="1/in"/>
          <inkml:channelProperty channel="F" name="resolution" value="0" units="1/dev"/>
        </inkml:channelProperties>
      </inkml:inkSource>
      <inkml:timestamp xml:id="ts0" timeString="2011-09-08T07:43:36.952"/>
    </inkml:context>
    <inkml:brush xml:id="br0">
      <inkml:brushProperty name="width" value="0.10583" units="cm"/>
      <inkml:brushProperty name="height" value="0.10583" units="cm"/>
      <inkml:brushProperty name="color" value="#FFFF00"/>
      <inkml:brushProperty name="fitToCurve" value="1"/>
    </inkml:brush>
  </inkml:definitions>
  <inkml:trace contextRef="#ctx0" brushRef="#br0">1 0 26,'-13'120'32,"26"-55"-19,20 2-5,14 2-2,18 2-3,16-4-1,13-2-4,13-8-5,9-11-5,12-13-13,9-6-5</inkml:trace>
</inkml:ink>
</file>

<file path=ppt/ink/ink20.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255" units="dev"/>
        </inkml:traceFormat>
        <inkml:channelProperties>
          <inkml:channelProperty channel="X" name="resolution" value="3971.75732" units="1/in"/>
          <inkml:channelProperty channel="Y" name="resolution" value="5295.24854" units="1/in"/>
          <inkml:channelProperty channel="F" name="resolution" value="0" units="1/dev"/>
        </inkml:channelProperties>
      </inkml:inkSource>
      <inkml:timestamp xml:id="ts0" timeString="2011-09-08T08:14:25.743"/>
    </inkml:context>
    <inkml:brush xml:id="br0">
      <inkml:brushProperty name="width" value="0.05292" units="cm"/>
      <inkml:brushProperty name="height" value="0.05292" units="cm"/>
      <inkml:brushProperty name="color" value="#FFFF00"/>
      <inkml:brushProperty name="fitToCurve" value="1"/>
    </inkml:brush>
  </inkml:definitions>
  <inkml:trace contextRef="#ctx0" brushRef="#br0">356 117 8,'-16'-7'26,"1"1"-6,5 2-2,10 4-3,-17-3-5,6 3-1,-2 0-2,-1 7-2,-3-2-1,0 4 1,-3 1-2,1 3-1,-2 2-1,3 2 1,-1 1-1,6 2 0,1 3 0,3 2 0,4-1-1,5-1 1,0 0-1,8-1 1,4-3-1,3-1 1,5-7-1,4-3 0,2-3 1,1-5-1,1 0-1,-1-10 2,-2 1-2,-1-3 2,-4-2-1,-5-1 0,1-3 0,-4 1 0,-2 2 2,-4 0-2,-3-2 3,-3 1-2,0-1 1,-8 2-1,-2-3 1,-2 1-1,-2 0 1,0 0-2,-1 1 0,-1 1-1,1 7-1,-5 2-5,4 10-7,-8 2-16,0 4-10,3 6-3</inkml:trace>
  <inkml:trace contextRef="#ctx0" brushRef="#br0" timeOffset="1406">355 493 12,'0'0'12,"0"0"1,0 0-3,0 0-1,0 0-2,0 0 0,0 0-3,-9 6 1,9-6-1,0 0-1,-3 14-1,3-14 2,0 16-2,0-5-1,4 3 1,-1 1 0,4 3 0,-1-1 0,3 3 0,2 1-1,2 2 2,3-1-2,0 2 0,6 0 0,1 0 0,3 1 0,3 2 0,1-2-1,2 1 1,0-1-1,2 2 1,-3 2 0,1 1-1,-3-1 1,1-1-1,-2-2 2,-3 0-2,-2-3 3,0-3-2,-3-5-1,1-2 2,-4-5-1,-2-2 0,-3-3-1,1-3 2,-13 0-1,15-3 0,-15 3 0,9-14 0,-9 5 0,0-2 0,0-4 0,-5-3-1,0-4 0,-2-1 1,-1-4-2,-5-2 0,4 0 1,-5-2-1,0 1 1,0 3-1,0 1 0,-1 2 1,0 1-1,3 0 1,-4 3 0,3 0 0,-2 1 1,1 0-1,-1 1 0,-1-1 1,-2 2-1,0-2 0,-1 2 1,-3 0-1,0-1 0,-3 3 1,0-2-1,-1 2 1,0 2-1,-1 2 1,1 0-1,1 3 0,2 1 1,1 1-1,2 4 0,2-1 0,1 3 0,2 0 0,4 0 0,1 0-1,10 0 1,-14 5-1,14-5-1,0 0-2,-8 10-6,8-10-5,0 0-13,7 15-9,-7-15-1</inkml:trace>
  <inkml:trace contextRef="#ctx0" brushRef="#br0" timeOffset="2866">627 568 4,'0'0'10,"0"0"-1,0 0 1,0 0-2,0 0-1,9 0 1,-9 0-2,15 0-2,-4 0 0,0 0-2,3 0 0,-1 0 0,2 0-1,-1-3 2,0 3 0,-3-5-1,2 2 0,-13 3 2,17-9-1,-17 9 1,10-13-1,-10 13 1,0-14 1,0 4-2,0 10 0,-6-15 0,6 15 0,-13-18 0,5 8 0,-2-1-1,0-1 0,-2-2-1,0-1 1,0-4-2,-1-1 2,3-4-1,0 0 0,1-1 0,0 1-1,0-1 2,3 1-1,-1 1 1,2 4 0,-2-1 0,1 2-1,-1 1 0,3 0-1,-2 0 1,3 1-1,-2 1 1,3 0-1,-2 3 0,4 3 0,-3-1 0,3 10 0,-4-14 0,4 14 0,0 0 0,0-9 0,0 9-1,0 0-1,0 0-1,0 0-4,0 12-2,0-12-10,0 21-14,0 0-6,0 4 0</inkml:trace>
  <inkml:trace contextRef="#ctx0" brushRef="#br0" timeOffset="3827">394 798 4,'0'0'16,"0"9"0,0-9-4,0 0 0,0 9-2,0-9-1,0 0-1,-16 4-1,16-4-2,-18 0 0,7 0-2,-5 0 2,-2-4-3,-3-1 0,-2 0 0,-4-2 1,0-1-2,-2-1 2,1 1-1,0 0-1,3-1 0,2 3 0,3 1 0,4 1-1,4 1 0,12 3-1,-13 0-2,13 0-3,0 0-2,0 0-6,10 8-8,-1-5-14,8 9-1</inkml:trace>
  <inkml:trace contextRef="#ctx0" brushRef="#br0" timeOffset="4496">623 965 8,'0'0'19,"-9"0"-2,9 0-1,-12 3-3,3-3-2,-3 0-1,-5 0-3,-3 3-1,-5-3-1,-2 4-1,-3-1-1,-1 2 0,-1-1 0,4 2-1,3 1-2,1-4-3,8 4-5,1-7-4,15 0-11,0 0-13,6-16 0</inkml:trace>
  <inkml:trace contextRef="#ctx0" brushRef="#br0" timeOffset="4985">901 739 22,'8'-18'23,"-2"3"0,7 0-6,-5-7-4,8 4-2,-5-5-6,4 4-1,-3 2-4,0 1-2,-3 5-5,-6 1-7,-3 10-7,10 0-11,-10 0-3</inkml:trace>
  <inkml:trace contextRef="#ctx0" brushRef="#br0" timeOffset="5579">803 1124 19,'0'0'24,"-9"-4"-3,9 4-6,-9 6-4,9-6-4,-15 13-1,7-2-3,-1 4 1,0 1-2,1 2 0,1 1-2,1-1 0,2 2-2,1-5-3,3 1-6,0-1-14,0-15-9,0 20-2</inkml:trace>
  <inkml:trace contextRef="#ctx0" brushRef="#br0" timeOffset="6017">984 970 12,'0'0'32,"0"0"-6,0 0-9,0 0-4,10-5-2,2 5-3,-1-8 0,6 4-3,1-2-2,2 2-1,1-1 0,0 0-1,-2 1-1,-2 1-3,0 3-3,-8-5-16,-9 5-15,10-4-1</inkml:trace>
  <inkml:trace contextRef="#ctx0" brushRef="#br0" timeOffset="7444">128 241 10,'0'0'13,"0"0"1,-10 0-3,10 0 1,0 0-2,0 0-1,0 0-1,0 0-1,0 0-2,0 0 1,-9-4-2,9 4 0,0 0-1,-9-12-1,9 12 1,-10-14 0,10 14 0,-11-16-1,5 7-1,-1-2 0,-1 0 0,0 0 0,-1 0 0,1 0 0,1 1-1,0 0 1,7 10-1,-11-14 1,11 14-1,-7-9 0,7 9 0,0 0 0,0 0 0,0 0 0,0 0 0,0 0 0,0 0-1,0 0 0,-3 13-3,3-13-6,4 12-12,0-3-14,-4-9-1</inkml:trace>
</inkml:ink>
</file>

<file path=ppt/ink/ink200.xml><?xml version="1.0" encoding="utf-8"?>
<inkml:ink xmlns:inkml="http://www.w3.org/2003/InkML">
  <inkml:definitions>
    <inkml:context xml:id="ctx0">
      <inkml:inkSource xml:id="inkSrc0">
        <inkml:traceFormat>
          <inkml:channel name="X" type="integer" max="1280" units="cm"/>
          <inkml:channel name="Y" type="integer" max="800" units="cm"/>
        </inkml:traceFormat>
        <inkml:channelProperties>
          <inkml:channelProperty channel="X" name="resolution" value="28.31858" units="1/cm"/>
          <inkml:channelProperty channel="Y" name="resolution" value="28.36879" units="1/cm"/>
        </inkml:channelProperties>
      </inkml:inkSource>
      <inkml:timestamp xml:id="ts0" timeString="2013-09-05T06:32:59.395"/>
    </inkml:context>
    <inkml:brush xml:id="br0">
      <inkml:brushProperty name="width" value="0.07938" units="cm"/>
      <inkml:brushProperty name="height" value="0.07938" units="cm"/>
      <inkml:brushProperty name="color" value="#FF0000"/>
    </inkml:brush>
  </inkml:definitions>
  <inkml:trace contextRef="#ctx0" brushRef="#br0">17514 3381,'-17'0,"1"0,-1 0,1 0,-1 0,-15 0,-1 0,16 0,-15 0,-1 14,0 0,0 0,0 13,17-13,-33 0,32-14,1 27,-17-13,17 14,-1-15,1 1,0 0,-1 13,17-13,-33 0,17 13,16-27,0 28,-17-14,17 0,0 13,0-27,0 14,0 14,0-14,0-1,0 1,17 0,-17 0,0-14,16 27,1-27,-1 28,1-28,-1 28,17-28,-17 27,17-27,0 14,-17 0,33-1,1-13,-18 0,18 14,-1 0,0-14,0 14,17-14,-32 0,15 0,-16 13,17-13,-1 0,-16 0,16 0,-16 0,-1 0,1-13,0-1,0 14,-17-14,17 0,-17 1,17-1,-16 0,-1 14,-16-27,16 27,-16-14,17-14,-17 14,16-13,-16 13,0 0,0 0,0 1,0-1,0-14,0 14,0 14,0-27,0 13,0 0,0 0,0 0,0 1,0-1,-16 0,16 0,-17 1,1-15,16 28,-16-27,16 27,-17-14,1 14,-1-28,17 28,-16-13,0-1,-1 14,1-14,-1 14,1-14,0 1,-1 13,1 0,16-14,-17 14,1-14,0 14,16 0,-17 0,1 0,-1 0,17 0,-16 0,0 0,-1 0,-16 0,33 0,-32 0,15 0,1 0,-1 0,0 0,1 14,0-14,16 0,0 0,-16 0,-1 0,17 14,-17-14,17 0,-17 0,17 13,0-13,-16 0,16 14,-17-14,17 0,0 0,-16 0,16 0</inkml:trace>
</inkml:ink>
</file>

<file path=ppt/ink/ink201.xml><?xml version="1.0" encoding="utf-8"?>
<inkml:ink xmlns:inkml="http://www.w3.org/2003/InkML">
  <inkml:definitions>
    <inkml:context xml:id="ctx0">
      <inkml:inkSource xml:id="inkSrc0">
        <inkml:traceFormat>
          <inkml:channel name="X" type="integer" max="1280" units="cm"/>
          <inkml:channel name="Y" type="integer" max="800" units="cm"/>
        </inkml:traceFormat>
        <inkml:channelProperties>
          <inkml:channelProperty channel="X" name="resolution" value="28.31858" units="1/cm"/>
          <inkml:channelProperty channel="Y" name="resolution" value="28.36879" units="1/cm"/>
        </inkml:channelProperties>
      </inkml:inkSource>
      <inkml:timestamp xml:id="ts0" timeString="2013-09-05T06:33:13.472"/>
    </inkml:context>
    <inkml:brush xml:id="br0">
      <inkml:brushProperty name="width" value="0.07938" units="cm"/>
      <inkml:brushProperty name="height" value="0.07938" units="cm"/>
      <inkml:brushProperty name="color" value="#FF0000"/>
    </inkml:brush>
  </inkml:definitions>
  <inkml:trace contextRef="#ctx0" brushRef="#br0">17515 3381,'-17'0,"0"0,1 0,-1 0,1 0,-17 0,0 0,17 0,-17 0,0 14,1 0,-1 0,-1 13,19-13,-35 0,33-14,1 27,-17-13,17 14,-1-15,1 1,0 0,-1 13,17-13,-33 0,17 13,16-27,0 28,-17-14,17 0,0 13,0-27,0 14,0 14,0-14,0-1,0 1,17 0,-17 0,0-14,16 27,1-27,-1 28,1-28,-1 28,17-28,-17 27,17-27,0 14,-17 0,33-1,1-13,-17 0,16 14,0 0,1-14,-1 14,16-14,-33 0,17 0,-15 13,15-13,0 0,-16 0,16 0,-16 0,0 0,0-13,-1-1,2 14,-18-14,17 0,-17 1,17-1,-16 0,-1 14,-16-27,16 27,-16-14,17-14,-17 14,16-13,-16 13,0 0,0 0,0 1,0-1,0-14,0 14,0 14,0-27,0 13,0 0,0 0,0 0,0 1,0-1,-16 0,16 0,-17 1,1-15,16 28,-16-27,16 27,-17-14,1 14,-1-28,17 28,-16-13,0-1,-1 14,1-14,-1 14,0-14,2 1,-2 13,0 0,17-14,-16 14,-1-14,1 14,16 0,-16 0,-1 0,1 0,16 0,-17 0,1 0,0 0,-17 0,33 0,-33 0,17 0,-1 0,1 0,-1 0,0 14,2-14,15 0,0 0,-17 0,0 0,17 14,-16-14,16 0,-16 0,16 13,0-13,-15 0,15 14,-17-14,17 0,0 0,-17 0,17 0</inkml:trace>
</inkml:ink>
</file>

<file path=ppt/ink/ink202.xml><?xml version="1.0" encoding="utf-8"?>
<inkml:ink xmlns:inkml="http://www.w3.org/2003/InkML">
  <inkml:definitions>
    <inkml:context xml:id="ctx0">
      <inkml:inkSource xml:id="inkSrc0">
        <inkml:traceFormat>
          <inkml:channel name="X" type="integer" max="1280" units="cm"/>
          <inkml:channel name="Y" type="integer" max="800" units="cm"/>
        </inkml:traceFormat>
        <inkml:channelProperties>
          <inkml:channelProperty channel="X" name="resolution" value="28.31858" units="1/cm"/>
          <inkml:channelProperty channel="Y" name="resolution" value="28.36879" units="1/cm"/>
        </inkml:channelProperties>
      </inkml:inkSource>
      <inkml:timestamp xml:id="ts0" timeString="2013-09-04T15:42:46.415"/>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2714 6763,'0'0,"24"0,24 0,-24 0,-1 0,1 0,0 0,0 0,0 0,-1 0,-23 0,24 0,-24 0,24 0,-24 0,24 0,0 0,-1 0,-23 0,48 0,-24 0,0 0,23 0,-47 0,24 0,24 0,-24 0,-1 0,25 0,-24 0,0 0,-1 0,1 0,0 0,24 0,-24 0,-1 24,25-24,-24 0,0 0,23 0,-23 0,0 0,23 0,-23 0,0 0,0 0,0 0,-1 0,1 0,0 0,0 0,0 0,0 0,-1 0,1 0,0 0,24 0,-1 0,-23 0,24 0,-24 0,-1 0,25 23,23-23,-47 0,0 0,24 0,-25 0,1 0,0 0,47 24,-23-24,-24 0,24 0,23 0,-23 0,-1 0,25 0,-25 0,1 0,23 0,-23 0,0 0,-25 0,25 0,0 0,-1 0,1 0,0 0,-1 0,1 0,-24 0,23 0,1 0,0 0,-1 0,1 0,-24 0,71 0,-48 0,1 0,0 24,-1-24,25 0,-1 0,1 0,-1 0,-23 0,-1 0,1 0,23 24,-23-24,0 0,-25 0,49 0,-48 0,23 0,1 0,0 0,23 0,-23 0,-1 0,25 0,-1 0,-23 0,23 0,1 0,-1 0,-23 0,23 0,-23 0,23 0,-23 0,23 0,1 0,-1 0,1 0,-25 0,1 0,-1 0,1 0,0 0,-1 0,1 0,-24 0,47 0,-47 0,24 0,-25 0,49 0,-48 0,0 0,23 0,1 0,-24 0,23 0,-23 0,24 0,-25 0,1 0,24 0,-1 0,-47 0,48 0,-24 0,0 0,23 0,-23 0,0 0,24 0,-25 0,1 0,0 0,24 0,-24 0,-1 0,1 0,0 0,0 0,-24 0,24 0,-1 0,1 0,-24 0,24 0,0 0,-24 0,24 0,-24 0,23 0,-23 0,24 0,0 0,-24 0,24 0,0 0,-1 0,-23 0,24 0,-24 0,24 0,-24 0,24 0,0 0,-24 0,24 0,-24 0,23 0,1 0,-24 0,24 0</inkml:trace>
</inkml:ink>
</file>

<file path=ppt/ink/ink203.xml><?xml version="1.0" encoding="utf-8"?>
<inkml:ink xmlns:inkml="http://www.w3.org/2003/InkML">
  <inkml:definitions>
    <inkml:context xml:id="ctx0">
      <inkml:inkSource xml:id="inkSrc0">
        <inkml:traceFormat>
          <inkml:channel name="X" type="integer" max="1280" units="cm"/>
          <inkml:channel name="Y" type="integer" max="800" units="cm"/>
        </inkml:traceFormat>
        <inkml:channelProperties>
          <inkml:channelProperty channel="X" name="resolution" value="28.31858" units="1/cm"/>
          <inkml:channelProperty channel="Y" name="resolution" value="28.36879" units="1/cm"/>
        </inkml:channelProperties>
      </inkml:inkSource>
      <inkml:timestamp xml:id="ts0" timeString="2013-09-04T15:42:51.055"/>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2762 7287,'0'0,"24"0,0 0,23 0,25 0,-25 23,25-23,-1 0,-23 0,-1 0,25 24,-25-24,1 0,0 24,-1-24,25 0,-25 0,-23 0,48 0,-49 0,49 0,-1 0,-47 0,47 0,-23 0,0 0,23 0,-23 0,23 0,-23 0,0 0,-1 0,48 0,-23 0,-1 0,1 0,-25 0,1 0,23 0,-23 0,0 0,-1 0,-23 24,48-24,-25 0,1 24,-1-24,1 0,23 0,1 0,-1 0,-23 0,23 0,1 0,-1 0,1 0,23 0,-24 0,25 0,46 0,-70 0,47 0,-48 0,1 0,23 0,-23 0,-25 0,25 0,-25 0,25 0,-1 0,-23 0,-1 0,49 0,-49 0,1 0,0 0,23 0,-23 0,23 0,-23 0,-25 0,25 0,0 0,-1 0,-23 0,0 0,24 0,-1 0,-23 0,0 0,47 0,-47 0,0 0,24 0,-25 0,1 0,0 0,24 0,-25 0,1 0,24 0,-24 0,23 0,1 0,-1 0,-23 0,24 0,0 0,-1 0,1 0,-1 0,-23 0,48 0,-25 0,25 0,-25 0,25 0,-25 0,25 0,-1 0,1 0,-25 0,1 0,0 0,-1 0,25 0,-25 0,-23 0,24 0,-1 0,-47 0,24 0,24 0,-24 0,-1 0,25 0,0 0,-25 0,1 0,24 0,0 0,-1 0,1 0,-1 0,25 0,-24 0,23 0,-23 0,-1 0,25 0,-1 0,-23 0,23 0,-23 0,23 0,-23 0,47 0,-47 0,23 0,1 0,-25 0,25 0,-25 0,48 0,1 0,-25 0,-23 0,23 0,1 0,-1 0,1 0,-1 0,-23 0,23 0,0 0,-23 0,0 0,-1 0,1 0,23 0,1 0,-1 0,1 0,23 0,-47 0,-1 0,1 0,23 0,-23 0,0 0,-48 0,23 0,1 0,-24 0,24 0,-24 0,24 0,0 0,-1 0,-23 0,24 0,0 0,0 0,0 0,23 0,1 0,-24 0,23 0,1 0,23 0,1 0,-25 0,25 0,-24 0,-1 0,25 0,-1 0,-23 0,23 0,-23 0,23 0,-23 0,23 0,-23 0,23 0,1 0,-25 0,25 0,-25 0,25 0,-24 0,23 0,-23 0,-1-24,1 24,-1 0,25 0,-25 0,-23-24,48 24,-25 0,1 0,0 0,-1 0,-23 0,24 0,-24 0,-1 0,25 0,0 0,-1 0,-23 0,47 0,-23 0,0 0,-25 0,25 0,24 0,-25 0,25 0,-25 0,1 0,0 0,23 0,-47 0,0 0,23 0,1 0,-24 0,-1 0,49 0,-72 0,47 0,-23 0,48 0,-25-24,1 24,-24 0,47-24,1 24,-1 0,-23 0,-1 0,25 0,-48 0,47 0,-47 0,23 0,-23 0,24 0,-24 0,0 0,47 0,-47 0,0 0,-1 0,1 0,0 0,-24 0,48 0,-24 0,-24 0,47 0,-23 0,0 0,0 0,-24 0,47 0,-23 0,0 0,0-23,-1 23,1 0,0 0,-24 0,48 0,-25 0,1 0,-24 0,24 0,-24 0,24 0,0 0,-24 0,24 0,-24 0,23 0,-23-24,48 24,-24 0,0 0,-24 0,23 0,1 0,0 0,0 0,0 0,0 0,-24 0,23 0,25 0,-48 0,48 0,-48 0,23 0,-23 0,24 0,0 0,0 0,0 0,-1 0,-23 0,24 0,-24 0,24 0,0 0,-24 0,24 0,-1 0,-23 0</inkml:trace>
</inkml:ink>
</file>

<file path=ppt/ink/ink204.xml><?xml version="1.0" encoding="utf-8"?>
<inkml:ink xmlns:inkml="http://www.w3.org/2003/InkML">
  <inkml:definitions>
    <inkml:context xml:id="ctx0">
      <inkml:inkSource xml:id="inkSrc0">
        <inkml:traceFormat>
          <inkml:channel name="X" type="integer" max="1280" units="cm"/>
          <inkml:channel name="Y" type="integer" max="800" units="cm"/>
        </inkml:traceFormat>
        <inkml:channelProperties>
          <inkml:channelProperty channel="X" name="resolution" value="28.31858" units="1/cm"/>
          <inkml:channelProperty channel="Y" name="resolution" value="28.36879" units="1/cm"/>
        </inkml:channelProperties>
      </inkml:inkSource>
      <inkml:timestamp xml:id="ts0" timeString="2013-09-05T06:34:28.898"/>
    </inkml:context>
    <inkml:brush xml:id="br0">
      <inkml:brushProperty name="width" value="0.07938" units="cm"/>
      <inkml:brushProperty name="height" value="0.07938" units="cm"/>
      <inkml:brushProperty name="color" value="#FF0000"/>
    </inkml:brush>
  </inkml:definitions>
  <inkml:trace contextRef="#ctx0" brushRef="#br0">17792 3381,'-24'0,"0"0,0 0,0 0,0 0,-23 0,-2 0,25 0,-23 0,-1 14,0 0,0 0,0 13,25-13,-49 0,47-14,1 27,-23-13,23 14,0-15,0 1,1 0,-2 13,25-13,-48 0,24 13,24-27,0 28,-24-14,24 0,0 13,0-27,0 14,0 14,0-14,0-1,0 1,24 0,-24 0,0-14,24 27,0-27,0 28,1-28,-2 28,25-28,-24 27,23-27,2 14,-25 0,47-1,1-13,-24 0,24 14,-1 0,2-14,-2 14,24-14,-46 0,22 0,-23 13,25-13,-2 0,-23 0,24 0,-24 0,-1 0,1-13,-1-1,2 14,-25-14,24 0,-25 1,25-1,-23 0,-1 14,-24-27,23 27,-23-14,24-14,-24 14,24-13,-24 13,0 0,0 0,0 1,0-1,0-14,0 14,0 14,0-27,0 13,0 0,0 0,0 0,0 1,0-1,-24 0,24 0,-24 1,1-15,23 28,-24-27,24 27,-25-14,1 14,0-28,24 28,-23-13,-1-1,0 14,0-14,0 14,-1-14,2 1,-1 13,0 0,24-14,-24 14,0-14,1 14,23 0,-24 0,0 0,-1 0,25 0,-24 0,1 0,-1 0,-24 0,48 0,-47 0,22 0,1 0,0 0,0 0,0 14,1-14,23 0,0 0,-24 0,0 0,24 14,-24-14,24 0,-25 0,25 13,0-13,-23 0,23 14,-24-14,24 0,0 0,-24 0,24 0</inkml:trace>
</inkml:ink>
</file>

<file path=ppt/ink/ink205.xml><?xml version="1.0" encoding="utf-8"?>
<inkml:ink xmlns:inkml="http://www.w3.org/2003/InkML">
  <inkml:definitions>
    <inkml:context xml:id="ctx0">
      <inkml:inkSource xml:id="inkSrc0">
        <inkml:traceFormat>
          <inkml:channel name="X" type="integer" max="1280" units="cm"/>
          <inkml:channel name="Y" type="integer" max="800" units="cm"/>
        </inkml:traceFormat>
        <inkml:channelProperties>
          <inkml:channelProperty channel="X" name="resolution" value="28.31858" units="1/cm"/>
          <inkml:channelProperty channel="Y" name="resolution" value="28.36879" units="1/cm"/>
        </inkml:channelProperties>
      </inkml:inkSource>
      <inkml:timestamp xml:id="ts0" timeString="2013-09-05T06:34:28.899"/>
    </inkml:context>
    <inkml:brush xml:id="br0">
      <inkml:brushProperty name="width" value="0.07938" units="cm"/>
      <inkml:brushProperty name="height" value="0.07938" units="cm"/>
      <inkml:brushProperty name="color" value="#FF0000"/>
    </inkml:brush>
  </inkml:definitions>
  <inkml:trace contextRef="#ctx0" brushRef="#br0">17515 3381,'-17'0,"0"0,1 0,-1 0,1 0,-17 0,0 0,17 0,-17 0,0 14,1 0,-1 0,-1 13,19-13,-35 0,33-14,1 27,-17-13,17 14,-1-15,1 1,0 0,-1 13,17-13,-33 0,17 13,16-27,0 28,-17-14,17 0,0 13,0-27,0 14,0 14,0-14,0-1,0 1,17 0,-17 0,0-14,16 27,1-27,-1 28,1-28,-1 28,17-28,-17 27,17-27,0 14,-17 0,33-1,1-13,-17 0,16 14,0 0,1-14,-1 14,16-14,-33 0,17 0,-15 13,15-13,0 0,-16 0,16 0,-16 0,0 0,0-13,-1-1,2 14,-18-14,17 0,-17 1,17-1,-16 0,-1 14,-16-27,16 27,-16-14,17-14,-17 14,16-13,-16 13,0 0,0 0,0 1,0-1,0-14,0 14,0 14,0-27,0 13,0 0,0 0,0 0,0 1,0-1,-16 0,16 0,-17 1,1-15,16 28,-16-27,16 27,-17-14,1 14,-1-28,17 28,-16-13,0-1,-1 14,1-14,-1 14,0-14,2 1,-2 13,0 0,17-14,-16 14,-1-14,1 14,16 0,-16 0,-1 0,1 0,16 0,-17 0,1 0,0 0,-17 0,33 0,-33 0,17 0,-1 0,1 0,-1 0,0 14,2-14,15 0,0 0,-17 0,0 0,17 14,-16-14,16 0,-16 0,16 13,0-13,-15 0,15 14,-17-14,17 0,0 0,-17 0,17 0</inkml:trace>
</inkml:ink>
</file>

<file path=ppt/ink/ink206.xml><?xml version="1.0" encoding="utf-8"?>
<inkml:ink xmlns:inkml="http://www.w3.org/2003/InkML">
  <inkml:definitions>
    <inkml:context xml:id="ctx0">
      <inkml:inkSource xml:id="inkSrc0">
        <inkml:traceFormat>
          <inkml:channel name="X" type="integer" max="1280" units="cm"/>
          <inkml:channel name="Y" type="integer" max="800" units="cm"/>
        </inkml:traceFormat>
        <inkml:channelProperties>
          <inkml:channelProperty channel="X" name="resolution" value="28.31858" units="1/cm"/>
          <inkml:channelProperty channel="Y" name="resolution" value="28.36879" units="1/cm"/>
        </inkml:channelProperties>
      </inkml:inkSource>
      <inkml:timestamp xml:id="ts0" timeString="2013-09-04T15:43:11.326"/>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13787 15026,'0'0,"0"0,24-24,0 24,-24 0,23 0,1 0,24 0,-24 0,0 0,23 0,-23 0,0 0,23 0,-23 0,0 0,0 0,0 0,0 0,23 0,-23 0,0 0,0 0,-1 0,25 0,-24 0,0 0,-1 0,25 0,-24 0,0 0,-1 0,-23 0,48 0,-24 0,0 0,0 0,-1 0,1 0,0 0,0 0,0 0,-24 0,47 0,-47 0,24 0,-24 0,24 0,0 0,0 0,-24 0,47 0,-47 0,24 0,-24 0,24 0,-24 0,24 0,-1 0,-23 0,24 0,-24 0,24 0,0 0,-24 0,24 0,-24 0,23 0,1 0,0 0,-24 0,24 0,-24 0,24 0,-1 0,-23 0</inkml:trace>
</inkml:ink>
</file>

<file path=ppt/ink/ink207.xml><?xml version="1.0" encoding="utf-8"?>
<inkml:ink xmlns:inkml="http://www.w3.org/2003/InkML">
  <inkml:definitions>
    <inkml:context xml:id="ctx0">
      <inkml:inkSource xml:id="inkSrc0">
        <inkml:traceFormat>
          <inkml:channel name="X" type="integer" max="1280" units="cm"/>
          <inkml:channel name="Y" type="integer" max="800" units="cm"/>
        </inkml:traceFormat>
        <inkml:channelProperties>
          <inkml:channelProperty channel="X" name="resolution" value="28.31858" units="1/cm"/>
          <inkml:channelProperty channel="Y" name="resolution" value="28.36879" units="1/cm"/>
        </inkml:channelProperties>
      </inkml:inkSource>
      <inkml:timestamp xml:id="ts0" timeString="2013-09-04T15:44:33.226"/>
    </inkml:context>
    <inkml:brush xml:id="br0">
      <inkml:brushProperty name="width" value="0.07938" units="cm"/>
      <inkml:brushProperty name="height" value="0.07938" units="cm"/>
      <inkml:brushProperty name="color" value="#FF0000"/>
    </inkml:brush>
  </inkml:definitions>
  <inkml:trace contextRef="#ctx0" brushRef="#br0">18817 3381,'-52'0,"0"0,1 0,-1 0,1 0,-53 0,1 0,52 0,-53 0,1 24,0 0,0 0,-1 23,53-23,-104 0,103-24,1 48,-52-25,51 25,0-24,1 0,-1 0,1 23,51-23,-104 0,53 23,51-47,0 48,-52-24,52 0,0 23,0-47,0 24,0 24,0-24,0-1,0 1,52 0,-52 0,0-24,51 47,1-47,0 48,-1-48,1 48,51-48,-51 47,51-47,0 24,-51 0,102 0,1-24,-52 0,52 24,0-1,0-23,0 24,51-24,-102 0,51 0,-52 24,52-24,0 0,-52 0,52 0,-52 0,1 0,-1-24,0 0,0 24,-51-23,51-1,-51 0,51 0,-51 0,-1 24,-51-47,52 47,-52-24,51-24,-51 24,52-23,-52 23,0 0,0 0,0 1,0-1,0-24,0 24,0 24,0-47,0 23,0 0,0 0,0 0,0 1,0-1,-52 0,52 0,-51 0,-1-23,52 47,-51-48,51 48,-52-24,0 24,1-47,51 47,-52-24,0 0,1 24,-1-24,1 24,-1-24,0 1,1 23,-1 0,52-24,-51 24,-1-24,0 24,52 0,-51 0,-1 0,1 0,51 0,-52 0,0 0,1 0,-52 0,103 0,-104 0,53 0,-1 0,0 0,1 0,-1 24,1-24,51 0,0 0,-52 0,0 0,52 24,-51-24,51 0,-53 0,53 23,0-23,-51 0,51 24,-52-24,52 0,0 0,-52 0,52 0</inkml:trace>
</inkml:ink>
</file>

<file path=ppt/ink/ink208.xml><?xml version="1.0" encoding="utf-8"?>
<inkml:ink xmlns:inkml="http://www.w3.org/2003/InkML">
  <inkml:definitions>
    <inkml:context xml:id="ctx0">
      <inkml:inkSource xml:id="inkSrc0">
        <inkml:traceFormat>
          <inkml:channel name="X" type="integer" max="1280" units="cm"/>
          <inkml:channel name="Y" type="integer" max="800" units="cm"/>
        </inkml:traceFormat>
        <inkml:channelProperties>
          <inkml:channelProperty channel="X" name="resolution" value="28.31858" units="1/cm"/>
          <inkml:channelProperty channel="Y" name="resolution" value="28.36879" units="1/cm"/>
        </inkml:channelProperties>
      </inkml:inkSource>
      <inkml:timestamp xml:id="ts0" timeString="2013-09-04T15:43:22.967"/>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7143 12787,'24'0,"-24"0,24 0,-24 0,48 0,-48 0,23 0,1 0,0 0,0 0,0 24,0-24,23 0,-23 0,0 0,0 0,-1 0,25 0,-24 0,-24 0,47 0,-47 0,24 0,0 0,0 0,-24 0,24 0,-1 0,1 0,0 0,-24 0,24 0,0 0,0 0,-24 0,47 0,-47 0,24 0,-24 0,24 0,0 0,-1 0,1 0,0 0,-24 0,24 0,24 0,-25 0,1 0,24 0,-24 0,-1 0,25 0,-24 0,23 0,-23 0,24 0,-1 0,-23 0,24 0,0 0,-1 0,-23 0,24 0,-25 0,1 0,24 0,-24 0,-24 0,47 0,-23 0,0 0,24 0,-25 0,1 0,24 0,-48 0,47 0,-23 0,0 0,0 0,0 0,23 0,-47 0,48 0,-48 0,24 0,23 0,-23 0,0 0,24 0,-1 0,-47 0,48 0,0 0,-1 0,-23 0,24 0,-25 0,25 0,-24 0,23 0,1 0,-24 0,23 0,-23 0,0 0,0 0,0 0,0 0,23 0,-23 0,0 0,0 0,23 0,-23 0,24 0,-24 0,23 0,-23 0,47 0,-23 0,-24 0,23 0,1 0,0 0,-25 0,1 0,48 0,-48 0,-1 0,25 0,0 0,-1 0,-23 0,24 0,-1 0,-23 0,0 0,24 0,-25 0,25 0,-24 0,23 0,-23 0,0 0,24 0,-25 0,25 0,-24 0,0 0,-24 0,47 0,-23 0,0 0,-24 0,24 0,-24 0,24 0,-1 0,-23 0,24 0,-24 0,24 0,-24 0,24 0,0 0,-24 0,24 0</inkml:trace>
</inkml:ink>
</file>

<file path=ppt/ink/ink209.xml><?xml version="1.0" encoding="utf-8"?>
<inkml:ink xmlns:inkml="http://www.w3.org/2003/InkML">
  <inkml:definitions>
    <inkml:context xml:id="ctx0">
      <inkml:inkSource xml:id="inkSrc0">
        <inkml:traceFormat>
          <inkml:channel name="X" type="integer" max="1280" units="cm"/>
          <inkml:channel name="Y" type="integer" max="800" units="cm"/>
        </inkml:traceFormat>
        <inkml:channelProperties>
          <inkml:channelProperty channel="X" name="resolution" value="28.31858" units="1/cm"/>
          <inkml:channelProperty channel="Y" name="resolution" value="28.36879" units="1/cm"/>
        </inkml:channelProperties>
      </inkml:inkSource>
      <inkml:timestamp xml:id="ts0" timeString="2013-09-04T15:43:29.327"/>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2738 8049,'0'0,"0"0,24 0,0 0,23 0,-23 0,24 0,-1 0,1 0,23 0,25 0,-73 0,49 0,-24 0,23 0,0 0,-23 0,-24 0,24 0,-1 0,1 0,-1 0,-23 0,24 0,23 0,-47 0,47 0,-47 0,48 0,-25 0,-23 0,24 0,23 0,-23 0,23 0,1 0,-25 0,25 0,-25 0,1 0,23 0,-47 0,24 0,-24 0,47 0,-47 0,24 0,23 0,-23 0,23 0,1 0,-1 0,-23 0,23 0,0 0,-23 0,0 0,-1 0,25 0,-25 0,1 0,0 0,23 0,-23 0,47 0,-24 0,-23 0,23 0,1 0,-24 0,23 0,-23 0,23 0,-23 0,23 0,-23 0,23 0,-23 0,-1 0,25 0,-25 0,1 0,0 0,-24 0,23 0,1 0,-24 0,47 0,-47 0,0 0,0 0,23 0,1 0,-24 0,23 0,25 0,-25 0,1 0,-1 0,1 0,24 0,-25 0,1 0,-1 0,1 0,24 0,-1 0,-47 0,47 0,-23 0,-1 0,25 0,-48 0,23 0,-23 0,24 0,-24 0,23 0,1 0,-24 0,-1 0,25 0,0 0,-24 0,-1 0,25 0,0 0,-1 0,-23 0,24 0,23 0,-23 0,23 0,-47 0,24 0,-1 0,-47 0,48 0,-24 0,-1-24,1 24,0 0,0 0,-24-24,24 24,-24 0,24 0,-1 0,-23 0,24 0,-24 0,24 0,-24 0,24 0,-24 0</inkml:trace>
</inkml:ink>
</file>

<file path=ppt/ink/ink21.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255" units="dev"/>
        </inkml:traceFormat>
        <inkml:channelProperties>
          <inkml:channelProperty channel="X" name="resolution" value="3971.75732" units="1/in"/>
          <inkml:channelProperty channel="Y" name="resolution" value="5295.24854" units="1/in"/>
          <inkml:channelProperty channel="F" name="resolution" value="0" units="1/dev"/>
        </inkml:channelProperties>
      </inkml:inkSource>
      <inkml:timestamp xml:id="ts0" timeString="2011-09-08T08:14:13.535"/>
    </inkml:context>
    <inkml:brush xml:id="br0">
      <inkml:brushProperty name="width" value="0.05292" units="cm"/>
      <inkml:brushProperty name="height" value="0.05292" units="cm"/>
      <inkml:brushProperty name="color" value="#FFFF00"/>
      <inkml:brushProperty name="fitToCurve" value="1"/>
    </inkml:brush>
  </inkml:definitions>
  <inkml:trace contextRef="#ctx0" brushRef="#br0">99 0 6,'-14'0'17,"14"0"-3,-16 0-3,16 0-2,-16 10-3,10-1-3,0 5-1,2 1-2,-1 2 1,5 3-1,0 2 0,0 0-1,3-2 1,4 1 0,5-6 0,-3-1 0,7-3 1,-2-4 1,3-4 0,-3-3 2,4-4 0,-6-6 2,2 2 0,-4-6-2,2 3 2,-4-4-3,1 2 2,-3-2-2,0 4 1,-3-1 2,0 2-1,-3-2-1,0 3-1,-9-3 1,2 2-1,-7-2 1,0 2-2,-5-2-1,-4 4 0,2 0-2,-2 3 1,3 5-5,-2 0-2,7 6-6,0 3-9,5 3-8,6 7-5,-5-4 0</inkml:trace>
</inkml:ink>
</file>

<file path=ppt/ink/ink210.xml><?xml version="1.0" encoding="utf-8"?>
<inkml:ink xmlns:inkml="http://www.w3.org/2003/InkML">
  <inkml:definitions>
    <inkml:context xml:id="ctx0">
      <inkml:inkSource xml:id="inkSrc0">
        <inkml:traceFormat>
          <inkml:channel name="X" type="integer" max="1280" units="cm"/>
          <inkml:channel name="Y" type="integer" max="800" units="cm"/>
        </inkml:traceFormat>
        <inkml:channelProperties>
          <inkml:channelProperty channel="X" name="resolution" value="28.31858" units="1/cm"/>
          <inkml:channelProperty channel="Y" name="resolution" value="28.36879" units="1/cm"/>
        </inkml:channelProperties>
      </inkml:inkSource>
      <inkml:timestamp xml:id="ts0" timeString="2013-09-04T15:43:33.159"/>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2738 8572,'0'0,"0"0,48 0,-24 0,-1 0,25 0,-24 0,0 0,23 0,25 0,-49 0,25 0,0 24,-1-24,1 0,0 0,-1 0,25 0,-25 24,1-24,-24 0,23 24,25-24,-25 0,1 0,0 0,23 0,-23 0,23 0,1 0,23 0,-24 0,25 0,-25 0,0 0,25 0,46 0,-94 0,24 0,-1 0,0 0,1 0,-24 0,23 0,0 0,-23 0,23 0,1 0,-1 0,1 0,47 0,-24 0,24 0,-71 0,47 0,-24 0,25 0,-25 0,1 0,-1 0,-23 0,47 0,-24 0,1 0,-1 0,1 0,-25 0,25 0,-25 0,1 0,23 0,-23 0,0 0,23 0,-23 0,23 0,1 0,-1 0,-23 0,-1 0,1 0,23 0,-23 0,23 0,1 0,-25 0,25 0,23 0,-47 0,23 0,1 0,-1 0,-23 0,23 0,-23 0,-1 0,25 0,23 0,-47 0,47 0,-24 0,1 0,-1 0,-23 0,23 0,1 0,-25 0,25 0,-25 0,49 0,-49 0,25 0,-25 0,1 0,0 0,23 0,-23 0,23 0,1 0,-1 0,0 0,1 0,23 0,0 0,-23 0,-1 0,1 0,47 0,-72 0,49 0,-49 0,25 0,-1 0,1 0,-1 0,0 0,25 0,-25 0,-23 0,23 0,-23 0,23 0,1 0,-25 0,25 0,-25 0,1 0,23 0,1 0,23 0,24 0,-71 0,23 0,-23 0,23 0,1 0,-25 0,25 0,23 0,-47 0,23 0,48 0,-71 0,71 0,0 0,0 0,-24 0,24 0,-47 0,-25 0,1 0,0 0,23 0,-23 0,-1 0,-23 0,0 0,47 0,-47 0,0 0,24 0,-1 0,-23 0,47 0,-47 0,48 0,-48 0,-1 0,25 0,0 0,-48 0,47 0,1 0,-24 0,23 0,1 0,-24 0,23 0,1 0,0 0,23 0,-23 0,-25 0,25 0,0 0,-1 0,1 0,23 0,-23 0,24 0,-1 0,-23 0,-1 0,25 0,-25 0,25 0,-25 0,49 0,-25 0,0 0,-23 0,47 0,1 0,-49 0,25 0,23 0,0 0,-23 0,23 0,-24 0,25 0,-49 0,48 0,-23 24,-1-24,1 24,23-24,-24 0,-23 0,0 0,-1 0,1 0,0 0,-1 0,-23 0,0 0,23 0,-23 0,0 0,0 0,0 0,-1 0,1 0,0 0,0 0,0 0,-1 0,49 0,-48 0,0 0,23 0,1 0,-48 0,47 0,-23 0,-24 0,24 0,0 0,0 0,0 0,-1 0,25 0,-24 0,0 0,47 0,-47 0,0 0,23 0,25 0,-25 0,25 0,-25 0,25 0,-25 0,1 0,-48 0,24 0</inkml:trace>
</inkml:ink>
</file>

<file path=ppt/ink/ink211.xml><?xml version="1.0" encoding="utf-8"?>
<inkml:ink xmlns:inkml="http://www.w3.org/2003/InkML">
  <inkml:definitions>
    <inkml:context xml:id="ctx0">
      <inkml:inkSource xml:id="inkSrc0">
        <inkml:traceFormat>
          <inkml:channel name="X" type="integer" max="1280" units="cm"/>
          <inkml:channel name="Y" type="integer" max="800" units="cm"/>
        </inkml:traceFormat>
        <inkml:channelProperties>
          <inkml:channelProperty channel="X" name="resolution" value="28.31858" units="1/cm"/>
          <inkml:channelProperty channel="Y" name="resolution" value="28.36879" units="1/cm"/>
        </inkml:channelProperties>
      </inkml:inkSource>
      <inkml:timestamp xml:id="ts0" timeString="2013-09-04T15:43:38.439"/>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14811 15502,'0'0,"24"0,0 0,23 0,1 0,-24 0,23 0,1 0,-24 0,23 0,-23 0,48 0,-49 0,1 0,0 0,24 0,-25 0,1 0,24 0,-24 0,0 0,23 0,-47 0,24 0,0 0,0 0,-1 0,-23 0,48 0,-48 0,24 0,0 0,0 0,-1 0,1 0,0 0,-24 0,24 0,0 0,-24 0,23 0,1 0,0 0,0 0,-24 0,47 0,-23 0,-24 0,48 0,-48 0,47 0,-47 0,24 0,0 0,0 0,-24 0,24 0,-24 0,0-24,24 24,-24 0,23 0,1 0,-24 0,24 0,-24 0,24 0,-24 0,24 0,-1 0,-23 0,24 0,-24 0,24 0,-24-24,24 24,-24 0,-24 0</inkml:trace>
</inkml:ink>
</file>

<file path=ppt/ink/ink212.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255" units="dev"/>
        </inkml:traceFormat>
        <inkml:channelProperties>
          <inkml:channelProperty channel="X" name="resolution" value="3971.75732" units="1/in"/>
          <inkml:channelProperty channel="Y" name="resolution" value="5295.24854" units="1/in"/>
          <inkml:channelProperty channel="F" name="resolution" value="0" units="1/dev"/>
        </inkml:channelProperties>
      </inkml:inkSource>
      <inkml:timestamp xml:id="ts0" timeString="2012-09-07T02:26:17.234"/>
    </inkml:context>
    <inkml:brush xml:id="br0">
      <inkml:brushProperty name="width" value="0.05292" units="cm"/>
      <inkml:brushProperty name="height" value="0.05292" units="cm"/>
      <inkml:brushProperty name="color" value="#BFBFBF"/>
    </inkml:brush>
  </inkml:definitions>
  <inkml:trace contextRef="#ctx0" brushRef="#br0">4138 10799 23,'6'40'30,"0"-16"-13,3 7-6,1 8 0,5 9-3,1 3 2,4 10-5,-2-1 1,4 6-2,-4-2 0,2 0-2,-6-4-1,0-2 0,-3-8-1,0-7-2,-3-6-4,-4-10-10,-1-14-17,4-1 0,-7-12-1</inkml:trace>
  <inkml:trace contextRef="#ctx0" brushRef="#br0" timeOffset="475">4559 10760 10,'15'-3'32,"-15"3"-1,0 19-7,-9 3-16,-3 6-3,0 8-1,-7 5-1,-3 8 2,-5 0-2,-2 2 2,-2-2-2,1-6 0,0-4 0,3-5-1,4-9 4,6-5-4,4-7 0,3-3-1,10-10 1,0 0-1,0 0 0,15-12 1,1 5-2,5 1 1,6 1 0,5 1 0,5 4 0,3 9-1,0-1 0,-2 4 0,1 0 1,0 2-2,-5 1 2,-4-4-2,-4-3 0,-5-1 0,0 0-3,-7-7-5,-2 5-14,-1-5-13,-11 0-1,0 0 0</inkml:trace>
  <inkml:trace contextRef="#ctx0" brushRef="#br0" timeOffset="948">4888 11200 8,'0'-10'33,"6"-8"-5,-6 5-6,7 1-3,-7-4-4,2 3-4,-2-4-4,0 2 0,0-2-3,0 1-1,-5 0-1,3 0 0,-5 0 0,-1 1 0,-1 1 0,-3 2 0,0 3 0,-3 4-1,0 5 0,2 0-1,-1 12 1,3 3-1,-2 5 0,4 5-1,2 3 1,7 1-1,0 2 1,8-2 0,6-4 0,3-4-1,6-3 1,2-4 0,4-5 0,2-6-1,0-3-1,-1-10-1,4-2-3,-7-10-3,6 2-6,-5-10-5,0-1-7,-1-1-10,-7-5 1</inkml:trace>
  <inkml:trace contextRef="#ctx0" brushRef="#br0" timeOffset="1460">5156 10828 16,'0'0'31,"0"0"-5,0 9-7,0-9-6,7 11-3,-7-11-1,13 15-4,-13-15-2,17 19-2,-6-9 1,-1-2-1,0-1 0,-1-2 0,-9-5 0,13 5 0,-13-5 0,0 0 0,9-3 2,-9 3-1,0-12 0,0 12-1,0-22 1,0 7-1,0-4 1,0-3 0,0-2 0,0 2-1,5-2 1,-2 5 0,3 2 0,2 2-1,2 6 0,4 4 0,2 5 1,2 0-1,1 7-1,2 2 1,2 3 0,0 1 0,-1 4-1,0-3 0,-3 1-1,-2-3 0,0-1-2,-5-5-2,0 3-5,-12-9-20,10-6-9,-10 6 1,4-20-1</inkml:trace>
  <inkml:trace contextRef="#ctx0" brushRef="#br0" timeOffset="1777">5363 10188 7,'-12'-12'35,"12"12"0,0 0 1,0 0-19,-11-7-8,11 7 0,4 12-3,5 0-3,1 5 0,8 6-2,6 4 0,6 7 0,3 2 0,7 3 0,-2-2-1,0-1-1,2-4-1,-7-6-2,1 0-3,-14-9-12,2-7-17,-4 1-2,-7-7 0</inkml:trace>
  <inkml:trace contextRef="#ctx0" brushRef="#br0" timeOffset="1993">5559 10494 19,'-17'0'35,"17"0"-3,7-16-9,1-2-5,12 0-6,-2-9-1,9-2-6,4-2-9,2 2-30,-3-5 1,3 4-4,-8-1-2</inkml:trace>
  <inkml:trace contextRef="#ctx0" brushRef="#br0" timeOffset="3183">4656 12068 31,'-3'-12'35,"-7"7"-7,10 5-8,-12-10-2,12 10-8,0 0 0,0 0-4,0 0-3,10 20-1,8-1-1,3 8 0,5 2-1,5 3 1,2 3-1,1-3 1,-3-1-1,-3-4 1,-6-7-1,-4-4 0,-5-4 0,-4-5 1,-9-7 0,0 0-1,0 0 1,0 0-1,-11-11 1,-2-3-1,-7-1 0,-1-10 0,-3-3 0,-4-5 0,0-2-1,2-3 1,1-1 0,3 0 0,6 0-1,5 4 1,2 2 0,9 4-1,0 3 1,4 4 0,5 4 0,1 2-1,1 6 1,2 6 0,0 4-1,2 7 1,1 7-2,-1 5 1,-2 3 0,-1 6 0,-1 1-1,-2 0 1,-1-3 0,-2-2 1,-1-7-1,1-5 1,-6-12 0,16 9 0,-4-12-1,2-3 1,4-5 0,3-1 0,1-2 1,3 0-1,2 2 0,2 0 0,0 5-1,2 2 1,-2 5 0,-3 0 0,-1 8 0,-3 1 0,-4 5 1,-7 3-1,-4 6 1,-7 3-1,-6 6 0,-6 1 0,-7 5 1,-5 1-1,-3-3 1,-2-1-1,-2-3 0,3-8 0,-3-4 0,8-5-2,1-12-7,10-3-18,12 0-8,-12-24-3,15 4 2</inkml:trace>
  <inkml:trace contextRef="#ctx0" brushRef="#br0" timeOffset="3670">5443 11833 14,'0'0'31,"0"-14"1,0 0-13,0-6-6,0-2-3,3-7 0,4 0-4,-4-1-1,4 1 0,-3 1 0,1 4-1,-5 2-1,0 8 0,-9 3 0,9 11 0,-21 0-1,4 6 0,-3 8-1,-2 8 0,-1 6-1,2 5 1,0 3-1,4 3 0,4 0 1,7 2-1,6-3 1,8-3-1,6-5 0,7-6 0,3-6 1,5-7-1,6-8 1,3-10-1,2-7-1,-1-8-1,3-5-6,-7-10-9,4-6-20,-2-2-2,-5-5 0</inkml:trace>
  <inkml:trace contextRef="#ctx0" brushRef="#br0" timeOffset="4009">5822 11286 2,'-8'3'33,"8"-3"1,-13 9-8,3-9-7,3 10-3,-7-3-6,3 8-1,-3-1-3,4 10-2,0 1-1,7 4 0,3 0-2,7 5 0,3-7-1,4 0 1,4-6-1,4-9 1,1-6-2,2-9 0,0-9-2,-4-12-3,7-1-13,-6-12-14,0-7-3,1-4-1</inkml:trace>
  <inkml:trace contextRef="#ctx0" brushRef="#br0" timeOffset="4280">5901 10856 19,'-17'15'35,"17"-15"-8,-7 16-7,7-16-4,0 15-1,3-5-4,9 9-1,1-1-3,9 8-2,0 0-1,6 8-1,3 0-2,2 0-2,2 2-4,-4-11-5,1 1-18,-3-7-11,-6-9 0,-1-6 0</inkml:trace>
  <inkml:trace contextRef="#ctx0" brushRef="#br0" timeOffset="4708">6277 10880 17,'-17'29'28,"-1"-15"-9,3 3-8,-4 3 0,-5 0-1,2 5-2,-3-3-1,2 1-2,-2-3 1,6 0 1,0-5-3,4-3-1,4-6-1,11-6 1,-12 9-1,12-9 2,0 0-2,10 0 1,0-5-1,8 5 1,0-5 1,9 1-1,2 0 0,5 1 0,0-1-1,4 1 0,-1 0-1,1 0 1,-2-1-2,-4 4-1,-4-2-3,-9-4-23,-2 0-12,-4-2 1,-7-10-3</inkml:trace>
</inkml:ink>
</file>

<file path=ppt/ink/ink21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v"/>
        </inkml:traceFormat>
        <inkml:channelProperties>
          <inkml:channelProperty channel="X" name="resolution" value="5654.35693" units="1/cm"/>
          <inkml:channelProperty channel="Y" name="resolution" value="9046.65918" units="1/cm"/>
          <inkml:channelProperty channel="F" name="resolution" value="2.82441E-6" units="1/dev"/>
        </inkml:channelProperties>
      </inkml:inkSource>
      <inkml:timestamp xml:id="ts0" timeString="2013-09-02T12:04:59.814"/>
    </inkml:context>
    <inkml:brush xml:id="br0">
      <inkml:brushProperty name="width" value="0.10583" units="cm"/>
      <inkml:brushProperty name="height" value="0.10583" units="cm"/>
      <inkml:brushProperty name="color" value="#FFFF00"/>
    </inkml:brush>
  </inkml:definitions>
  <inkml:trace contextRef="#ctx0" brushRef="#br0">5459 12058 102,'-9'6'37,"-3"1"-32,-1-4 24,4 0 15,5-1-7,2-2-9,1 1 0,1-1-3,0 0 3,0 0-4,0 0-2,0 0-1,0 0-5,0 0-2,0 0 0,1 0 1,28-15 5,17-26-9,27-28-3,27-28-1,18-19 0,23-19-3,17-6 1,8-12-1,4 1-1,-4 0 0,-16 14-3,-12 23 4,-24 15-1,-26 25 0,-26 23 1,-26 21 6,-22 16 18,-10 11 11,-4 4-9,0 0-4,0 0-8,0 0-8,0 0-7,0 0-3,0 0-4,0 0-7,0 0-20,0 0-46,0 0-84,0 1-104</inkml:trace>
  <inkml:trace contextRef="#ctx0" brushRef="#br0" timeOffset="794">7777 9617 214,'-8'3'27,"-13"1"-19,-1-2 27,7-2 21,12 0-15,3 0-18,0 0-9,0 0-10,0 0-3,21-3 5,16-11 1,20-4 2,16-4 0,5 1 4,6 2-4,1 0-2,-5 3-2,-3 4-2,-13 1-3,-9-2 0,-12 4-1,-14 3-3,-8 4-7,-10 2-11,-8 0-22,-3 0-32,0 0-6,0 0 17,-5 6-71</inkml:trace>
  <inkml:trace contextRef="#ctx0" brushRef="#br0" timeOffset="1095">8289 9505 199,'-6'-8'25,"0"1"-5,2 7 27,2 0 0,1 0-32,1 0-13,-2 0 4,-1 24 12,-2 18 11,-1 28-5,4 22-11,-3 15-2,3 7-4,1-3-2,1-7-3,0-10 3,0-18-3,3-17 1,4-16-2,1-11 1,-4-13-2,0-9-4,-1-6 2,-3-4 1,0 0-7,0 0-14,0 0-43,2 0-92</inkml:trace>
  <inkml:trace contextRef="#ctx0" brushRef="#br0" timeOffset="1590">8573 10148 280,'-10'-10'9,"3"3"0,5 2 34,2 3-5,0 1-21,0-3-10,0-4-2,6-4-1,11-2 1,2 3-2,2 1-1,3 7 5,2 3 1,2 0 0,0 18 0,3 8 6,-2 14-4,5 2-4,-10 5-2,-2 0 0,-3-3 1,-11-3-1,-5-4 1,-3-7 5,0-8 0,0-6 5,-3-7 1,-1-2 1,-3-6 5,-1-1-5,-4 0-7,0-9-7,-3-21 2,3-13-8,9-19-7,3-17 5,8 1 1,15 4 2,5 16-5,-5 15-3,-3 14-18,0 13-47,-7 7-48,4 9-22</inkml:trace>
  <inkml:trace contextRef="#ctx0" brushRef="#br0" timeOffset="2308">9322 10074 284,'0'-7'26,"-1"-13"-13,-2 13 47,0 4-5,3 3-29,0 0-10,0 0-8,0 0-7,-2 0-3,0 6 5,2 20 6,-2 9-5,2 11-2,0 2-2,0-5 2,14-6-1,4-7-4,7-8 1,-3-6 2,6-7 0,-2-3 0,3-6 0,5 0-1,4-20 3,-3-11-3,4-11 1,-9-7 1,-3-6 0,-8-1 2,-7 1 0,-4 9 4,-5 8 8,-3 14 4,0 10 2,0 6-4,0 7-8,0 1-3,0 0-6,0 0-6,0 0 1,0 11 7,3 17 0,6 18 1,-1 16 0,3 9-1,3 10 0,-1 6-1,1-3 0,-3 3 1,-7-5-1,-2-5 0,-2-4 1,-2-6 3,-19-7 1,-6-8 0,-9-8 1,-10-10 0,-9-7-2,-8-12 1,-6-7 0,-1-8-1,1 0 0,11-13 1,14-4 7,10-1-9,15 4-2,9 7 1,4 0-3,3 6-3,3-1 0,0 2-6,0 0-3,0 0-7,0 0-10,0 0-11,7 0-42,8 0-105</inkml:trace>
  <inkml:trace contextRef="#ctx0" brushRef="#br0" timeOffset="6334">11176 9609 0,'5'-7'155,"0"-5"-138,-5 0 10,0 6 28,0 4-6,0 2-19,0 0-11,0 0-8,0 0-9,0 0-2,0 25 13,0 20-2,0 22 1,0 20-3,2 15 2,7 6-3,3 3-3,-1-12-1,1-8-3,2-18 1,-7-20 0,4-13-1,-6-17-1,0-12 0,-3-6 3,-2-5-3,0 0 1,0 0-10,0-6-67,0-21-76,0-19-55</inkml:trace>
  <inkml:trace contextRef="#ctx0" brushRef="#br0" timeOffset="6560">11212 9227 337,'-17'-25'34,"3"7"-21,2 7-10,8 7 15,4 4 6,0 0-15,-2 0-9,2 0-4,0 0-10,0 0-7,0 1-3,0 15-45,0 6-92</inkml:trace>
  <inkml:trace contextRef="#ctx0" brushRef="#br0" timeOffset="7016">11582 9011 312,'0'-16'14,"0"3"-7,0 6 17,0 6 18,0 1-19,0 0-16,0 0-9,0 0-5,0 0-1,0 8 17,0 22 6,11 22-6,-3 13-2,7 19-1,-2 11 0,0 14-5,0 10-2,-1 1 1,1-1 0,-2-10 1,-2-16 0,0-9-1,7-14 1,2-12 0,0-9 0,3-8-1,2-10 0,2-8 0,2-7 0,0-7 4,6-6-2,3-3-2,3-6-5,5-19-11,2-10-26,2-7-35,4-11-54</inkml:trace>
  <inkml:trace contextRef="#ctx0" brushRef="#br0" timeOffset="7422">11644 9707 203,'-27'-19'176,"0"-1"-167,10 9 6,7 5 34,8 4-13,2 1-21,0-1-10,3-4-3,31-11 9,20-9-3,26-10-1,11-4-6,0 6 1,-13 5 1,-18 10-3,-18 8 0,-17 4 1,-10 3 0,-7 2 4,-6 2 7,-2 0 1,0 0 5,0 0-3,0 0-6,0 0-5,0 0-4,0 0-4,0 0-15,0 0-44,0-1-101</inkml:trace>
</inkml:ink>
</file>

<file path=ppt/ink/ink214.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255" units="dev"/>
        </inkml:traceFormat>
        <inkml:channelProperties>
          <inkml:channelProperty channel="X" name="resolution" value="3971.75732" units="1/in"/>
          <inkml:channelProperty channel="Y" name="resolution" value="5295.24854" units="1/in"/>
          <inkml:channelProperty channel="F" name="resolution" value="0" units="1/dev"/>
        </inkml:channelProperties>
      </inkml:inkSource>
      <inkml:timestamp xml:id="ts0" timeString="2011-09-08T08:40:24.966"/>
    </inkml:context>
    <inkml:brush xml:id="br0">
      <inkml:brushProperty name="width" value="0.05292" units="cm"/>
      <inkml:brushProperty name="height" value="0.05292" units="cm"/>
      <inkml:brushProperty name="color" value="#F2F2F2"/>
      <inkml:brushProperty name="fitToCurve" value="1"/>
    </inkml:brush>
  </inkml:definitions>
  <inkml:trace contextRef="#ctx0" brushRef="#br0">8 725 14,'-5'-11'19,"5"11"-4,-6-12 0,6 12-3,0 0 0,0 0-2,0 0-1,0 0-1,0 0-1,0 0 0,0 0-3,0 0 0,0 0-1,12 14 0,-5-5 3,6 4-3,1 3 0,6 5 0,1 1 0,7 5-1,0-1 1,4 7-1,2 0 0,2 4 0,-1-3-1,2 1 0,-3 0-1,0-2 1,-2-1-1,-4-3 1,0-5-1,-4-3 0,-4-5 0,-2-2 0,-5-4 1,-2-5-1,-11-5 0,11 0 0,-11 0 1,0-17-1,-3 3 0,-1-4-1,-2 0 1,0-6-1,2-3 1,0-3-1,4-1 1,-3-3-1,3-1 0,5-2 1,3-4-1,2 0 1,1-1-1,3 0 1,3 2-1,0 0 1,2 2 0,-1 5 0,0 3 0,-2 4-1,-1 5 1,-4 6 0,-2 6 0,-9 9 0,12 0 0,-12 10 1,0 7-1,-3 6 1,-4 7-1,-3 8 1,-4 8 0,-2 6-1,-5 7 1,-2 8-1,-4 5 1,-1 5 0,0 1 0,2 1 0,-2 0-1,3-2 1,1-4-1,5-5 2,1-10-2,2-7 0,4-11 0,2-6 0,2-11 0,4-9 0,4-14 0,0 0 0,0-14 1,3-9-1,3-8 0,3-9 0,0-9 0,2-8 0,3-6 0,2-5 0,0-2-1,0-1 1,5 1 0,-4 4 0,4 5 0,0 2 0,-1 7-2,0 7 4,-1 6-4,-1 6 2,-2 6 0,-3 4 0,-1 5 0,-3 6 0,-9 12 0,12-13 0,-12 13 0,0 0 0,0 0 0,0 0 0,-4 15 0,-3-1 0,-2 4 0,-1 6 0,-2 5 2,-3 4-4,-1 7 4,0 5-2,0 6 0,-2 6 0,3 0 0,0 4 1,1-1-1,0-2 0,0 1 1,3-5-1,1-7 0,0-6 0,1-7 0,2-6 0,2-7 0,1-5-1,4-6 1,0-10 0,-6 10 0,6-10 0,0 0 0,0 0 0,0 0 0,0 0 0,0 0 0,0-10 0,0 10 0,3-18-1,0 2 1,1-4 1,0-4-1,2-5 0,1-4 0,3-4 0,-1-6 0,1-3 0,0 2-1,2-1 1,1 0 0,-1 4 0,-1 3 0,-1 4 0,0 6 0,-2 7 0,-3 4 0,0 5 0,-5 12 1,0-13-1,0 13 0,0 0 0,-9-3 1,9 3-1,-12 3 0,12-3 0,-17 4 0,7-4 0,10 0 0,-14 0 1,14 0-1,-18 0 0,8-4 0,1-1 1,-1 0-1,-1-3 0,-3 0 1,0 0-1,-1-1 0,-2-2 0,1 0 1,-2 1-1,0-2 0,1 1 0,-1 1 0,-1-5 0,0 3 0,-1-1 0,1 0-1,-1 0 2,0 1-2,2 0 1,0 0 0,1 2 0,1 1 0,3 2 0,0-2 0,3 2 0,0 1 0,10 6 0,-14-10 1,14 10-1,-9-8 0,9 8 0,0 0 0,0 0 0,-9-6 0,9 6 0,0 0 0,0 0 0,7 11-1,-7-11 1,14 18 0,-3-4 0,5 3 1,4 5-1,3 3 1,2 1-1,3 4 1,2 2-1,1-1 1,0 2-1,1-1 0,-2-2 0,-1-3 0,-2-2 0,-2-4 0,-3-2 0,-6-4 0,-2-4 1,-4-5-1,-10-6 0,10 6 1,-10-6-1,0 0 1,0 0-1,-4-10 1,4 10-1,0 0 0,-9-11 0,9 11 0,-12-5 0,12 5 0,0 0 0,-10 0 0,10 0-1,0 0 1,0 0 0,0 0 0,0 0 0,0 0 0,0 0 0,0 0 0,0 0 0,-6-13-1,6 13 1,0 0 0,-6-15 0,3 6 0,0 0 0,0-1 0,0-3 0,-1 1 0,-1-1 0,1 0 0,1-1 0,-1 3 0,4 0 0,-5 1 0,5 1 0,0 9 0,-3-13 0,3 13-1,0 0 1,6-9 0,-6 9 0,12 4-1,-2 0 1,1 3 0,0 1 0,1 3 0,0 0 0,-2 0 0,0 0 0,-2-2 0,-8-9 0,10 14 0,-10-14 0,0 0 1,0 0-1,0 0 0,0 0 0,0 0 1,-10-11-1,10 11 0,-13-14 0,13 14 1,-15-14-2,15 14 1,-11-9 0,11 9 0,0 0 0,-10-4 0,10 4-1,0 0 1,0 0 0,6 13 0,-6-13-1,7 11 1,-7-11 0,9 12 0,-9-12 0,8 11-1,-8-11 1,3 11-1,-3-11 0,3 9 0,-3-9 0,0 10-1,0-10 0,0 0-2,0 0 2,0 9-1,0-9 0,0 0 0,0 0 0,0 0-2,0 0-3,0 0-10,0 0-15,0 0-3,0 0-4</inkml:trace>
  <inkml:trace contextRef="#ctx0" brushRef="#br0" timeOffset="2879">998 997 1,'8'-13'35,"-8"13"-6,0-12-4,0 12-5,-9-9-3,-1 3-6,10 6-1,-17 0-5,8 5 0,-3-1-2,1 5-1,-3 3 1,1 3-1,-1 3 0,0 3-1,0 3 0,3 5 1,-2 3-2,4 4 1,0 3-1,2 1 1,4 3-1,3 3 1,3 1-1,4-4 1,2-3-1,3-4 0,3-5 2,2-6-4,3-5 4,2-9-2,-2-5 0,4-6 0,-1-6 0,2-5 1,1-9-1,0-4 1,-1-5-1,-1-4 1,-2-3 0,0-4-1,-4 0 1,-3-1-1,-4 0 1,-3 4-1,-5 0 0,-3 2 1,-6 0-1,-3 3 0,-6 3 1,-4 3-1,-2 5 1,-1 1-1,-1 4 1,0 6-1,0 4 0,-1 6 0,3 0 1,0 4-1,1 4 0,1 5 0,1 4 0,-1 3 0,2 1 0,0 6-1,2 3 1,1 4 0,3 3-1,3 3 1,3 0 0,1 1 0,8 4 0,2-3 0,3-2 0,3-3 0,2-5 0,3-4 0,-1-5 0,3-6-1,-1-10 1,2-7 0,1-6 0,3-11 0,1-8 0,1-6 1,1-5-1,0-6 0,2-3 0,-2-5 1,-1 3-1,-4 1 0,-6 4 0,-4 4 0,-2 2 1,-10 5-1,0 6 0,-14 3 1,-2 3-1,-5 4 1,-4 3-1,-6 5 0,-2 3 0,-2 4 0,1 6 0,0 5 0,0 5 0,2 2 0,2 5 0,5 3 0,2 4-1,3 3 1,4 2-1,4 1 1,4 2 0,4 2 0,4-1 0,3 2 0,7-1 0,4-1 0,2-4 0,4-3 0,2-4 0,3-6 0,0-6 0,3-8-1,-2-8 1,0-6 1,1-7-1,-1-10 0,-1-5 0,0-6 0,-3-5 0,-1-5 1,-4-3-1,-1-2 0,-5-1 1,-7 3-1,-4 0 0,-3 2 0,-6 5 0,-3 6 0,-5 6 0,-4 8-1,-4 5 0,-1 8 0,-2 10-1,-2 3-1,0 11-2,-1-3-3,6 10-4,-5-6-6,12 2-13,3-2-9,3-6 0</inkml:trace>
  <inkml:trace contextRef="#ctx0" brushRef="#br0" timeOffset="4262">1452 991 3,'0'-10'27,"-7"0"-3,7 10-2,0 0-2,0 0-4,-4-14-1,4 14-6,0 0-2,0 0 2,0 0-5,0 0 0,0 0-2,0 0 1,0 0-1,0 0 0,0 0 0,7 15 0,-7-15 0,3 13 0,-3-3-1,0 1 2,0 1-1,0 4-1,0-1 0,-3 3 0,3 2 0,-3 3-1,3 1 1,0 4-1,0 3 0,4 0 1,0 2-1,2-3 0,4-1 0,2-5 0,1-5 1,2-5-1,2-7 0,2-7 0,1-4 0,2-6 0,-3-5 0,1-6 0,1-4 0,0-5 0,0-4 0,-1-3 0,-2-1 0,-1-1 0,-2 0 0,-3 1 0,-2 2 0,-4 4 0,-1 2 0,-5 5 0,0 4 0,0 5 0,-3 3 0,3 4 1,0 9-1,0 0 0,0 0 0,0 0 1,-12 4-1,12-4 0,0 20 0,0-7 0,0 2 0,0 5 1,5 2-1,-2 3 0,1-1 0,-1 6 1,-3-1-1,4 5 0,-4 1 0,5 1 1,-1 1-2,0 0 2,1 0-1,4-4 0,0-3 0,2-6 0,1-6 0,2-3 0,0-8 0,0-7 0,-1 0 0,1-8 1,-2-2-1,0-1 0,-3-1 0,0-1 0,-2 0 0,-1 0 0,-1 0 0,-1 1 0,-4 1 0,4 2 0,-4 9 0,0-15 0,0 15 0,0 0 0,3-9 0,-3 9 0,0 0-1,0 0 1,0 0 0,0 0 0,-4 13-1,4-13 1,-3 11 0,3-11 0,-3 13 0,3-13-1,-4 14 1,4-14 0,-6 14 0,6-14 0,-8 12 0,8-12 0,-9 11 0,9-11 0,-11 7 0,11-7 0,-14 3 0,14-3 0,-17 0 1,5-4-1,1 0-1,0 0 1,-2-2 0,2-1 0,2-3 0,1 0 0,1-2 0,0-3 0,3-2 0,-1-3 0,2-4 0,-2 0 0,1-2 0,1-3 0,-1-1 0,4-1 0,-3 2 1,3 1-1,0 3 0,0 3 0,5 3 0,-5 2 0,0 5 1,0 2-1,0 10 0,0-16 0,0 16 1,0 0-1,-9-10 0,9 10 0,0 0 0,-10 0 0,10 0 1,0 0-1,-9 8 0,9-8 0,-9 14 0,3-5 0,1 3 0,-1 3 0,1 2-1,0 3 1,1 2 0,-1 1 0,2 0 0,3 1 0,-5-1 0,2 0 0,0-2 0,-2-1 0,1-4 0,-1 1 0,-1-2 0,0-2 1,-1-1-1,-2-3 0,9-9 0,-17 15 0,6-10 0,0-2 0,-1 0 0,-2 0 0,1-3 0,-3 4 0,0-1 0,-1 0-1,0-3 1,2 5 0,-1-5 0,2 0 0,0 0-1,2 0 1,2-3 0,1-2 0,9 5 0,-16-13 0,16 13 0,-14-18 0,10 8 0,-1-2 0,2-1 0,3-2-1,0-1 1,0 0 0,0 1 0,4 1 0,0-2 0,-1 3 0,0 1 0,-3 0 0,3 3 0,-3-1 0,0-1 0,3 2 0,-3 0 0,0 9 0,0-15 0,0 15 0,0-11 0,0 11 0,0 0 0,0 0 0,0-10 0,0 10 0,0 0 0,0 0 1,0-10-1,0 10 0,0 0 0,0-10 0,0 10 0,0 0 0,0 0 0,0 0 0,0 0 0,0 0 0,0 0-1,0 0 1,0 0 0,0 0-1,0 0 0,0 0 0,0 0 0,0 0-1,0 0-1,0 0-2,-3 10-4,3-10-7,0 0-22,0 0-3,-3-10 1</inkml:trace>
  <inkml:trace contextRef="#ctx0" brushRef="#br0" timeOffset="6669">1104 171 9,'-3'-25'13,"-3"14"1,6-1-2,-7-2 2,4 3-2,-1 0 1,4 11-2,-7-17 0,7 17-3,-5-12 2,5 12-4,0 0-1,0 0-1,-10 8 1,10 6-2,0 5-1,3 6 0,-3 6 0,8 8 0,-2 7 0,2 4 0,2 0-1,-2 3 1,-1-5-1,-1-1 0,0-8-1,-2-6 1,-1-9 0,0-5 0,-3-8-1,0-11 1,0 0 0,0 0 0,3-15 0,-3-1 0,0-8-1,-4-2 1,0-8 0,-1-4-1,-3-3 0,1-3 0,-1 0 0,-2 0 0,1 1 0,1 2 0,0 3 0,1 5 0,1 5 0,1 6 1,2 4-1,0 4 0,3 4 0,0 10 0,-3-9 0,3 9 0,0 0 2,0 0-2,0 0-2,0 0 2,0 0 0,0 0 0,0 0 0,0 0 0,0 0 0,0 0 2,0 0-2,0 0 0,0 0 0,0 0 0,0 0 0,0 0 0,-11 10 0,11-10 0,-6 13 0,1-2 0,0 3 0,-1 3-2,0 2 2,-3 2 0,1 1 0,0 0 0,-1 0 0,1-3 2,0-4-4,0-2 4,4-3-2,4-10 0,-9 10 0,9-10 0,0 0 0,0-11 0,0-1 1,5-2-1,0-3 0,1-5 0,0-2 0,1-1 1,-1 0-1,2 1 1,-1 1 0,-1 4 0,0 1-1,0 5 1,-2 3-1,-4 10 0,13-11 1,-13 11-1,14 0 0,-3 0 1,2 5-1,3 3 1,3 1-1,0 5 1,0 3 0,3 0 0,-1 1-1,0-1 1,-2-1 0,-4-2 0,-2-2-1,2-1 1,-2-4-1,-3-1 1,-1-2 0,-9-4-1,16 8 1,-16-8-1,13 7 1,-13-7-1,0 0 1,9 4-1,-9-4 0,0 0 1,0 0-2,0 0-1,0 0-1,0 0-7,0 0-23,0 0-9,-11 0-3,11 0 1</inkml:trace>
</inkml:ink>
</file>

<file path=ppt/ink/ink215.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255" units="dev"/>
        </inkml:traceFormat>
        <inkml:channelProperties>
          <inkml:channelProperty channel="X" name="resolution" value="3971.75732" units="1/in"/>
          <inkml:channelProperty channel="Y" name="resolution" value="5295.24854" units="1/in"/>
          <inkml:channelProperty channel="F" name="resolution" value="0" units="1/dev"/>
        </inkml:channelProperties>
      </inkml:inkSource>
      <inkml:timestamp xml:id="ts0" timeString="2012-09-07T02:14:40.183"/>
    </inkml:context>
    <inkml:brush xml:id="br0">
      <inkml:brushProperty name="width" value="0.10583" units="cm"/>
      <inkml:brushProperty name="height" value="0.10583" units="cm"/>
      <inkml:brushProperty name="color" value="#FFFFFF"/>
    </inkml:brush>
  </inkml:definitions>
  <inkml:trace contextRef="#ctx0" brushRef="#br0">18772 5654 4,'-35'-18'24,"11"8"-3,2 1-2,-6-1-7,-1 6-2,-5-1-3,1 5-1,-5 5-2,-3 7 1,-4 4-1,-2 8 1,-5 6 1,2 10-2,-8 5 1,-1 10-2,-5 5 1,1 10 2,-4 8-2,1 8-1,-3 7 0,0 7-1,3 9 1,5 9 0,5 8-1,6 8 0,7 5-1,9 8 0,10 0 0,13 2 0,11-2-1,17-8 0,13-11 1,12-10-1,15-16 0,15-11-1,15-19 1,11-13 0,16-17 0,7-13-1,10-11 0,6-15 0,6-14 0,-1-13 0,-2-10 0,0-10 2,-6-11-3,-7-6 2,-7-10 0,-9-4 0,-11-8 0,-8-6 1,-13-4-1,-10-6 1,-17-5 0,-9-5 1,-17-5-1,-13-7 1,-13 2-2,-12-4 1,-14-3 0,-11 1-2,-11-1 1,-10 2 1,-9 0-2,-10 5 0,-8 7 0,-10 7 0,-9 19-4,-14 12-5,-4 24-22,-14 30-10,-12 25-1,-11 29 1</inkml:trace>
  <inkml:trace contextRef="#ctx0" brushRef="#br0" timeOffset="1655.1655">18761 8439 15,'-29'-23'20,"9"12"-4,-4 1-2,-5 0-3,-2 7 0,-9-1-2,-1 11-1,-10 1 0,1 10-3,-11 2 2,-1 10-2,-10 8-1,-3 10 0,-9 6-1,1 13 0,-8 14 1,-4 12-1,-4 16 0,-2 17 0,-4 17 0,4 17 0,-3 17 0,9 16 1,6 13-1,11 16-1,9 15 0,18 16 0,11 14-2,13 8 2,14 5-4,13-1 1,12-1 0,14-8 0,15-11 0,11-14 0,23-23 0,12-18 1,17-17-1,13-18 0,15-22 1,11-26-1,9-26 0,7-25 0,5-29 0,3-27-1,2-30 1,0-26 0,-1-25 0,-4-26-1,-4-21 1,-5-19 1,-6-20-1,-6-20 2,-6-14 0,-10-16 0,-6-13 0,-13-15 0,-13-11 1,-14-7-1,-16-4 1,-14 2-1,-20 2 0,-13 6 0,-18 6 0,-15 11-1,-14 6 1,-13 9-1,-14 8 0,-13 6 0,-11 8 1,-14 9-1,-11 10-1,-13 12-1,-15 23-2,-13 18-2,-8 33-11,-20 28-23,-12 34-1,-7 32-3</inkml:trace>
  <inkml:trace contextRef="#ctx0" brushRef="#br0" timeOffset="3657.3657">18555 13559 4,'12'-25'34,"-12"25"-8,12-5-7,-12 5-6,3 18-4,-3 3-1,0 14-4,0 10 1,0 16 0,3 19-2,1 18 0,-1 21 0,5 21 0,-3 21 0,6 17 3,-4 16-2,4 14 0,0 7-1,2 8 0,-4-3 0,6 5 0,-5-9 0,5 1-2,-1-12 0,-2-5 0,-1-15 0,0-10 0,-1-15-1,-4-13 1,-2-19-1,1-21 1,-2-18-2,0-16 1,0-15-1,-3-15 0,4-18 0,-4-8 0,0-17-1,0 0 1,0 0 0,4-17 0,-4 0 0,-3 2 1,3-2 0,-3 2-1,0 1 1,3 5 0,0 9 0,0-13 0,0 13 0,0 0 0,3-9 0,-3 9-1,12-5 1,-12 5 0,17 0-1,-6-3 0,2 3 0,1 0-1,2 0 1,-1 0-2,1 3 1,-3-3-2,-1 5-1,-12-5-4,21 5-5,-21-5-14,0 0-10,0 0-1</inkml:trace>
  <inkml:trace contextRef="#ctx0" brushRef="#br0" timeOffset="4483.4469">18754 17801 36,'-26'0'33,"4"-6"-12,4 1-5,-12-2-3,-1 2 0,-10-2-4,-1 2 0,-6 2-4,-2 3-1,-5 0-1,1 6-1,-4 3 0,5 4-1,-1 7 0,5 3 0,49-23-1,-47 28 2,47-28 0,0 0-1,-49 60-1,49-60-1,-15 50 1,15-50-1,10 48 2,-10-48-3,36 45 1,-36-45-1,63 35 2,-63-35 1,87 24 2,-36-15-2,5-3 2,4-6 2,3-4-1,1-4-1,-2-4 1,-3-2-1,-4-2-2,-2 0 1,-7-4-4,-24 15-3,-22 5-12,60-34-23,-27 1-4,-24 8-3</inkml:trace>
  <inkml:trace contextRef="#ctx0" brushRef="#br0" timeOffset="5814.5814">17561 13902 1,'-18'-43'23,"8"26"1,0 4-2,10 13-4,-20-17-3,20 17-4,-22 0-1,13 11-3,-4 8-2,5 13-2,-1 11 0,4 19-2,2 18 1,3 24-2,4 22 0,6 22 0,-1 19 0,6 16 0,-2 18-2,-2 6 2,2 9 0,-2 1 0,-4 0 0,-1-6 0,-2-1 0,0-8 2,-1-9-2,2-3 0,1-12 0,0-12 2,4-16-2,0-14 2,1-23-2,0-13 2,1-22-2,-2-18 1,-2-22-3,0-16 1,-2-12-3,-6-10 0,5-19-1,-5-3-1,0-7-2,-5-2 2,5 1 0,-11-1-1,5 4 2,-4 4 1,3 4 2,-3 5 1,-2 2 2,1 5 1,-3 0 0,3 5 1,-4-1 1,1 3-2,-5 0 2,1 0-1,-4 0-1,-1 3 1,-8-3-1,-1 4 1,-6-1 0,-6 0 0,-5 3-1,-5 0-1,-8 3 0,0 5 0,-6 2 0,0 5 0,1 6-1,3 5 1,64-32-1,-64 35 2,64-35 0,-56 46 0,56-46 3,-45 51-5,45-51 0,-25 60 0,25-60 0,0 62-2,0-62-1,27 61 1,-27-61 1,54 50 2,-54-50 0,82 40 1,-33-25 2,9-6 0,-1-9 0,8 0 1,1-12-1,2 2 0,-2-4 0,-2-4-1,-4-3 0,-2 0-3,-6-1-1,-5-2-2,-5 2-3,-42 22-15,83-52-22,-50 19 1,-25 11-3</inkml:trace>
  <inkml:trace contextRef="#ctx0" brushRef="#br0" timeOffset="6934.6934">18958 9494 4,'-57'21'39,"38"-10"2,-1-8-3,20-3-21,0 0-8,0 0-2,30-9-2,3 7-2,16 2 0,13-3-1,15 6 0,16 4 0,13 6-1,11 7-1,12 10 1,9 11-2,7 11 2,5 10-2,3 8 1,1 5 0,1 5 0,-4 0 0,-2 2 1,-9-5-2,-7-2 2,-13-3-1,-13-3 0,-16 1 0,-15-3 0,-19-1 0,-18 4-1,-18 1 1,-21 1-1,-21 6 1,-21 2 0,-24 6 0,-19 2 0,-19 4-1,-19 4 1,-13 0 0,-15-1 0,-4-2 0,-4-2 0,2-8 0,5-6-1,7-7 1,8-6-1,13-12 1,12-9-1,9-11 1,16-6 0,13-11 0,11-8 0,14-7 1,9-7-1,12-6-1,10-2 1,11-4-2,7-1-1,7 1-1,3-4-3,9 8-5,-5-3-4,10 8-10,-5 0-2,1 5-7,1 5 0</inkml:trace>
  <inkml:trace contextRef="#ctx0" brushRef="#br0" timeOffset="7311.731">19196 12230 4,'-90'59'18,"46"-23"-1,1 1-4,6 5 0,2 1-2,10 6-1,2-1-2,10 2-3,4-5 1,9 2-2,10-7-1,9-4-1,4-11 0,8-8 1,5-12 0,6-8 2,2-14-3,3-9 1,-1-12-1,1-7 1,-1-5-1,-2-4 1,-7-7 0,-3 0 1,-7-1-2,-6 5 0,-8 1 1,-8 9-2,-7 5 0,-8 10-2,-8 13-1,-10 6-4,1 20-10,-10 8-23,-5 0-1,0 7 0</inkml:trace>
  <inkml:trace contextRef="#ctx0" brushRef="#br0" timeOffset="8559.8547">17250 9729 16,'0'0'27,"-11"4"-5,-1 8-3,-10 1-5,-4 9 0,-14 1-4,-5 9 0,-14 5-3,-9 10 1,-17 2-3,-10 14-1,-15 5-1,-13 9 0,-19 10-1,-12 7 0,-10 5-1,-9 9 0,-6 3-1,-5 3 1,4-1 1,2 0 0,7-2 0,15-3 0,9-10 2,18-7-2,15-11 1,18-11-1,16-13 0,19-12-1,15-11 0,12-10 0,13-9-1,12-8 0,9-6-1,5-14-1,11-1-3,-1-11-12,6 0-22,6-4-4,0-3-1,1 4 2</inkml:trace>
  <inkml:trace contextRef="#ctx0" brushRef="#br0" timeOffset="9265.9264">13863 11758 15,'-53'13'28,"19"-6"-5,0 5-1,-5-1-5,5 9-3,-4 2 0,6 6-7,-2 1 2,10 8-6,1 4 0,8 6-2,5 4 0,5 5 0,10 3-1,7 0 0,8-1 0,10-2 0,8-8 0,8-7 0,6-11 0,5-12 0,5-13 0,4-10 0,2-14-1,-5-10 1,-2-10 1,-3-10-1,-6-5 1,-8-3 0,-8-4 0,-9 0 1,-12 0-1,-7 2 1,-13 5 0,-11 5 0,-9 6-1,-15 6 0,-11 8-1,-9 9-2,-6 16-1,-7 4-3,0 18-13,-3 9-19,0 3-1,6 10-3</inkml:trace>
  <inkml:trace contextRef="#ctx0" brushRef="#br0" timeOffset="9912.9912">13537 12270 6,'0'-9'38,"8"-5"2,-8 14-12,0 0-7,3-12-7,-3 12-5,-11 8-4,-2 4-1,-11 5-2,-2 5-1,-10 6 0,-2 5 0,-6 3-1,2-1 1,1 1 0,5-3 1,4-4-1,6-6 1,7-5-1,6-5 1,7-4-2,6-9 0,0 0-3,12-7-3,7-4-24,-1 1-11,-2-9 1,4 0-4</inkml:trace>
  <inkml:trace contextRef="#ctx0" brushRef="#br0" timeOffset="14183.4182">17504 7262 8,'0'0'25,"0"0"-4,0 0-1,0 0-1,0 0-5,0 0-2,0 0 1,0 0-6,-9 8 1,-1 4-4,-10 0-1,-4 5 1,-7 3-1,-6 3-2,-6 2 1,-1 3 0,-2 0-1,2-2 0,2-2 1,4-2-2,7-5 1,4-5 0,10 0-1,2-4 0,15-8-1,-13 3-1,13-3-4,0 0-19,11-17-16,1 8 0,-1-5-3</inkml:trace>
  <inkml:trace contextRef="#ctx0" brushRef="#br0" timeOffset="15298.5297">17651 7991 16,'-10'-5'20,"10"5"-4,0 0-2,0 0 0,-11 0-1,11 0-3,0 0 0,0 0-1,-10-5 0,10 5-3,0 0-2,0 0 2,-10-4-4,10 4 1,0 0-2,0 0 1,0 0-1,0 0 0,0 0 1,0 0 0,8-10 0,7 6-1,3-6 1,7 0 0,10-5 0,9 1 0,6-7 0,10 0 0,3-2 0,5-2 1,-2 0 0,4 1-1,-7 1 0,-2 3-1,-8-1 1,-6 5-1,-9 1 1,-5 4-2,-7 2 1,-6 3-1,-5 0 1,-5 3-1,-10 3 0,10-5 0,-10 5 0,0 0 0,0 0 0,0 0-1,0 0-1,0 0-1,0 0-3,0 0-21,0 0-16,-2-15-1,2-2-3</inkml:trace>
  <inkml:trace contextRef="#ctx0" brushRef="#br0" timeOffset="17194.7188">18421 6524 10,'-12'0'23,"12"0"-7,-20 10-2,9-4-5,0 4-4,-1 1-1,0 3 0,3 1-3,-1-1 0,4 1 0,3-2 1,3-3 1,0 0 0,0-10 0,19 6 3,-10-9-1,6 1 0,-4-8 1,5 2 0,-5-6-3,2 3-1,-7-2 0,0 3-1,-6-2 0,0 12 0,-4-15-1,4 15 0,-14-9 1,0 9-1,2 0 0,-3 7-1,0-2 1,-1 3 0,3 1 0,-1 1-1,4-1 1,10-9 0,-9 14-1,9-14 1,4 11 0,-4-11 0,14 2 1,-5-2-1,1 0 0,0-2 1,-1 2-1,-9 0 1,13-8-1,-13 8 1,0 0-1,0 0 1,0 0-1,-5-9 0,5 9 0,-11 0 0,11 0 0,-9-3 0,9 3 0,0 0 0,0 0 0,0 0 0,0 0-1,0 0 0,0 0-2,0 0-11,-13 0-21,13 0-4,0 0 1</inkml:trace>
  <inkml:trace contextRef="#ctx0" brushRef="#br0" timeOffset="20416.0414">9093 3031 8,'-37'-6'16,"16"6"1,0 0-1,4 6-1,-1-6-2,8 7-2,-2-7-2,12 0 0,0 0-1,16-17 0,11-4-3,15-4-1,9-9 0,17-7 1,10-10-1,13 0-2,7-5-1,4 1 0,-5 2 0,1 3-1,-10 5 0,-11 9-1,-8 8-2,-15 3-2,-9 12-7,-20-1-19,-9 9-8,-16 5-1</inkml:trace>
  <inkml:trace contextRef="#ctx0" brushRef="#br0" timeOffset="20731.0728">9567 2658 35,'32'38'36,"-13"-10"0,-2 12-25,5 13-5,4 19 0,-2 11-2,4 16 0,-4 5-1,-1 8-1,-5-3 2,0 0-2,-8-13 0,-1-10-1,-4-16 0,-2-10 0,0-14-5,-3-21-18,0-13-16,0-12-3,3-25 2</inkml:trace>
  <inkml:trace contextRef="#ctx0" brushRef="#br0" timeOffset="21558.1553">10353 3238 10,'-10'13'28,"5"-1"-9,2 7-5,-4 5-1,3 11-3,-2 3-3,3 7 2,-2 2-3,5 4 0,0-6 0,0 0-1,3-7-3,3-7 0,3-6 0,3-7-1,3-10 0,4-5-1,6-8-2,0-11-5,9-3-15,3-9-14,-2-8-1,4-2 0</inkml:trace>
  <inkml:trace contextRef="#ctx0" brushRef="#br0" timeOffset="21763.1761">10293 3241 10,'7'-17'33,"12"-2"0,8-2-25,8 0-5,5 2-7,3 3-19,-3-3-9</inkml:trace>
  <inkml:trace contextRef="#ctx0" brushRef="#br0" timeOffset="22333.2331">10992 3077 2,'39'-30'38,"-29"17"1,-10 0-19,0 13-2,-10-2-4,-4 13-5,-12 4-6,-4 7 1,-7 5-4,-2 4 0,-1 0 0,2 2 0,5-3-2,8-3 4,5-5-2,10-3 0,10-4 1,10-3 0,6-2 0,8 0 0,4-2 1,2 0-1,3-1 1,2-1-1,-7-2 0,-1 2 0,-8-2 0,-3 1 0,-16-5 0,10 14 0,-16-2 0,-7 1 0,-7 2-1,-4 4 0,-5 1-1,-6 0-2,1 2-6,-5-8-22,5-6-9,7-2-1,1-13 1</inkml:trace>
  <inkml:trace contextRef="#ctx0" brushRef="#br0" timeOffset="22808.2806">10411 3422 28,'0'0'40,"0"0"-3,0 0-20,0 0-4,12-10-1,5 4-5,-2-4-3,6 1-2,3-2-3,1-1-3,3 5-11,-4 2-24,0-5 1,3 3-3</inkml:trace>
  <inkml:trace contextRef="#ctx0" brushRef="#br0" timeOffset="23901.3898">11269 2944 2,'0'12'36,"0"-12"0,0 0-16,0 0-3,23-7-3,-10-2-4,12 3-4,2-9 0,8 4-4,1-1-3,-2-4-7,7 7-3,-11-5-12,1 7-8,-8 4-6,-7-2-1</inkml:trace>
  <inkml:trace contextRef="#ctx0" brushRef="#br0" timeOffset="24133.4131">11450 2922 2,'-18'0'34,"3"18"-7,12-9-3,6 12-6,-3 1-4,9 15-1,-3 1-6,5 11 2,-4 1-5,3 3-2,-1-2-1,0-5 0,-1-7-2,-3-7-2,4-6-8,-6-9-25,-3-17-1,16 0-3</inkml:trace>
  <inkml:trace contextRef="#ctx0" brushRef="#br0" timeOffset="25407.5404">12398 2072 24,'0'0'37,"-18"0"-3,8 8-23,4 6-1,-6 8-4,3 10 0,-1 12-4,5 10 1,5 6-1,7 5 0,5-1 0,9-3-1,7-9 1,9-10-1,7-18-1,8-14-1,4-15 1,0-12-2,3-11 0,-4-14 1,-2-6-2,-6-5 1,-9-1 1,-6-2 0,-10 1 1,-6 4 0,-8 3 0,-4 7 1,-4 9 1,0 3-1,-6 15 1,6 14 0,-12 7 0,6 16 0,-1 19 3,1 23-2,-4 8-1,-1 26 1,-4 10 0,2 10 0,-5 11-1,1 3 1,-2-7-1,-2-7-1,0-10 0,2-15 1,4-17-3,0-19 0,5-17-1,0-16-4,10-15-14,0-10-19,7-28 0,0-8-5</inkml:trace>
  <inkml:trace contextRef="#ctx0" brushRef="#br0" timeOffset="25903.5901">13396 2295 13,'-13'-12'35,"-10"-3"1,10-3-20,-2 14-3,-7 0-4,0 7-2,-5 11-3,-1 8-2,-4 11 0,2 13-1,0 6 0,0 9 0,3 10-1,5 4 1,9-5 0,8-2 0,5-9 1,11-8 0,8-13-2,7-9 2,10-20-2,5-9 1,-1-19 0,7-9-1,-3-13 1,0-4-1,-6-9 0,-6-4-1,-9-5 1,-11-7-1,-12-1 0,-7 4-3,-8 6 0,-7 4-2,-1 12-8,-5 8-19,0 11-4,8 16-1</inkml:trace>
  <inkml:trace contextRef="#ctx0" brushRef="#br0" timeOffset="26452.645">13783 2126 30,'0'0'35,"0"0"-14,0 0-4,-18 14-5,8 1-2,-7 4-3,3 9-3,-3 11-1,2 5-1,0 5 0,4 3 0,3 0 0,8 1-2,5-8 1,6-5 0,4-14 0,3-7-1,4-11 1,4-8 0,0-12 0,3-6 0,-2-8-1,-1-5 1,0-13 0,-1-3-1,-3-2 1,-5-2-1,-5-2 1,-3 6 0,-4 1 1,-5 8-2,0 9 2,0 10-2,-5 6 1,5 13-1,0 0 0,0 10 0,7 12 0,-1 13 0,2 10-1,1 8 2,1 7-2,-1-2 0,0 5-1,-2-9-4,4-3-7,-6-20-7,5-6-14,1-11-8,-2-14 3</inkml:trace>
  <inkml:trace contextRef="#ctx0" brushRef="#br0" timeOffset="27166.7164">14308 2074 27,'22'-55'29,"-14"41"-6,-3 4-4,-5 10-5,0 14-5,-3-1-2,3 14-4,-6 1-1,3 13 0,-4 4 0,3 9 0,-1-3-1,1-5 1,0-2-1,4-6 1,-5-8 0,5-6 0,-5-14-1,5-10 0,0 0 0,0 0 0,0-27 0,0 3 0,0-8-1,0-4 0,6-8 0,2-7 0,5-7 0,2-2 0,4 3-1,3 3 2,3 1-2,2 7 2,-1 7-2,2 8 2,-3 13-1,-3 11 1,-1 7-1,-6 6-1,-1 8 3,-7 7-3,-7 9 2,-4 4-1,-7 2 0,-7 2 0,-5-1 0,-4-2 1,-4-3-2,-3 0 1,0-13 0,1 0 0,3-6 0,3-4 0,6-2 0,3-2-1,7-2 1,11-3 0,0 0 0,0 0 0,12 11 1,8-5 0,7-2 0,7 4 0,6 2 1,5 1-1,2 0 1,1 3-1,-6 3 0,-3 2 0,-5-2-1,-6-1 1,-6-1-1,-7-3 0,-5-1-1,-10-11-1,12 11-2,-12-11-3,0 0-13,13-9-20,-5-2-1,2-2 0</inkml:trace>
  <inkml:trace contextRef="#ctx0" brushRef="#br0" timeOffset="27760.7758">15148 1700 36,'24'-45'38,"-15"24"-1,-4 9-24,-5-2-5,0 14-2,-21-5-3,-3 10-1,-7 10 0,-4 4-2,-6 8 0,-3 6 0,2 1 2,4 2-2,4 1 1,9-3-2,10-3 2,10-4-2,10 0 2,11-7-1,11 2 0,9-2 1,5-2 0,6-2 0,-2-1-1,1-3 1,-6-5-1,-5 4 0,-8-7 1,-10 3 0,-17-7-1,5 12 0,-16-3 0,-7-1-1,-7 2-1,-8-1-1,-2 4-6,-4-7-2,8 2-16,2-4-10,5-8-3</inkml:trace>
  <inkml:trace contextRef="#ctx0" brushRef="#br0" timeOffset="28145.8142">15623 1515 19,'0'0'37,"0"0"-1,-15 13-25,6 6 0,-11 5-3,-1 10 0,-6 6-4,-2 7 0,-4 5 0,5 8 1,0 0-2,7-1-1,7-6 1,9-3-1,11-12 1,14-5-2,7-9 0,9-14 1,11-10-2,6-5 0,2-8-1,0-11-2,3-5-2,-7-9-5,2 4-11,-12-5-17,-6 0-4,-8-2 2</inkml:trace>
  <inkml:trace contextRef="#ctx0" brushRef="#br0" timeOffset="28378.8375">15553 1407 24,'23'0'39,"-3"-5"-4,8-2-20,8 4-6,-1-1-2,4-1-7,0 5-8,-6 0-6,2 5-10,-7 9-14,-14 3 2</inkml:trace>
  <inkml:trace contextRef="#ctx0" brushRef="#br0" timeOffset="28564.8561">15475 1830 14,'-13'8'35,"28"-8"-11,5-7-5,10-1-5,8-9-6,7-5-7,8-4-15,1-1-19,2-6-1</inkml:trace>
  <inkml:trace contextRef="#ctx0" brushRef="#br0" timeOffset="28925.8922">16165 1383 31,'28'-53'23,"-28"53"-2,0 0-4,0 0-5,10-47-2,-10 47 0,-16-4-3,8 14-3,8 17 0,-9 11-1,5 10 3,-2 8-4,0 9 1,-1 3-2,-3-8 0,2-5 1,2-8 0,1-8-1,5-8 1,0-5 0,4-11 0,7-7 0,3-8 0,6 0 0,5-8 1,7-4-2,3-1 0,5-3-1,1-3 0,0 0-3,-1 4-1,-4-4-4,3 6-9,-15 1-24,3-2 0,-6 0-4</inkml:trace>
  <inkml:trace contextRef="#ctx0" brushRef="#br0" timeOffset="29298.9295">16739 1239 39,'0'0'40,"0"0"-10,0 0-6,0 0-6,0 0-7,-16-16-5,16 38-4,-3 12 0,-2 10-2,5 6 1,0 4-2,0 6 0,0-4-1,7-5 1,-2-13-1,2-6-2,0-11-1,3-7-5,-10-14-12,14-9-12,-7-4-8,-4-6 2</inkml:trace>
  <inkml:trace contextRef="#ctx0" brushRef="#br0" timeOffset="29499.9497">16741 1304 16,'0'-52'41,"0"52"-4,11-53-12,-11 53-7,22-46-6,-22 46-7,0 0-1,50-58-5,-50 58-1,41-29-4,-41 29-10,45-19-14,-45 19-9,41-8-3</inkml:trace>
  <inkml:trace contextRef="#ctx0" brushRef="#br0" timeOffset="29715.9713">16886 1171 19,'-47'35'39,"47"-35"-10,-53 40-3,53-40-9,0 0-6,0 0-1,0 0-7,0 0-4,0 0-3,0 0-5,62-8-4,-62 8-9,62-17-12,-62 17-6</inkml:trace>
  <inkml:trace contextRef="#ctx0" brushRef="#br0" timeOffset="30152.0148">17320 1518 18,'16'-7'40,"-4"2"-2,-12 5-21,0 0-3,0 0-5,0 11-4,0-11-3,0 10 0,-4 0 0,1 2 0,3 6-1,0 5 1,0 12 0,5 4 0,-2 6-1,0 9-1,-3 3-7,3 7-30,-3 1-2,-11-5 0</inkml:trace>
  <inkml:trace contextRef="#ctx0" brushRef="#br0" timeOffset="30980.0977">16842 1371 2,'-15'-26'17,"15"26"-1,0-12-4,-10 6-2,10 6-2,-12 3 0,12-3 0,-12 9 1,12-9-1,-6 10 1,6-10-1,0 0 1,0 0-1,0 0-3,0 0 0,0 0 3,0 0-4,50-16 1,-50 16-3,0 0 1,51-18-1,-51 18 0,0 0-1,58-17-1,-58 17 0,0 0-2,60-15-2,-60 15-7,0 0-26,50-14-4,-50 14 2</inkml:trace>
  <inkml:trace contextRef="#ctx0" brushRef="#br0" timeOffset="32981.2962">12583 4478 16,'10'15'35,"-10"21"0,-9 19-25,-6 17-3,1 22 1,-9 13 0,5 17 1,-7 4-4,-1 2-2,-1-15 0,2-14-3,4-18-3,0-21-15,2-23-16,7-19-5,-1-25 2</inkml:trace>
  <inkml:trace contextRef="#ctx0" brushRef="#br0" timeOffset="33288.3285">12451 4499 15,'18'-32'37,"-8"32"-1,3 8-20,9 20-4,5 7 2,11 20-6,6 8 2,10 15-4,5 6-1,12 7-1,1-1-1,7 3-1,0-13-1,-3-5 0,-5-12-1,-3-12 0,-10-13-1,-12-13-3,-2-8-6,-19-17-28,-7-11-2,-5-10 0</inkml:trace>
  <inkml:trace contextRef="#ctx0" brushRef="#br0" timeOffset="33859.3856">13620 4121 20,'4'-16'34,"-4"16"-13,-10 13-5,2 15-4,-5 13-3,1 20-2,-7 15 2,0 22-3,-5 12 1,5 17 0,-3 2-3,3 4-1,0-8 0,1-12-2,3-15 1,2-16-2,3-18-1,2-17 0,4-15-3,-1-18-3,5-14-19,17 3-12,-6-20-3,4-5 2</inkml:trace>
  <inkml:trace contextRef="#ctx0" brushRef="#br0" timeOffset="34377.4372">14349 4235 24,'0'-18'36,"-17"1"-2,-7 14-23,0 10-3,-13 3-2,-1 14 3,-11 5-5,-1 15 1,-5 7-2,2 16 2,-3 8-1,3 12-2,8 7 0,7 5-1,11 2 0,9-2 0,15-5 0,13-9-1,18-15 0,13-15 0,14-23 0,11-20 0,10-20 0,6-16 0,-1-22 1,2-12-1,-9-13 1,-8-8-1,-13-6 0,-13-5 0,-21-1 0,-14-3-1,-18 7-1,-16 3 1,-13 12-2,-10 11-1,-3 20-6,-6 10-9,7 17-16,8 20-5,4 9 3</inkml:trace>
  <inkml:trace contextRef="#ctx0" brushRef="#br0" timeOffset="35161.5158">14814 4083 17,'10'9'41,"-10"-9"-1,0 0-1,0 0-27,0 0-7,0 0-1,-7 15-1,1 10-2,2 13 0,-1 13-1,2 16 0,3 12 1,0 12-1,6 1 0,4 0 0,4-7 0,5-9 1,4-13-2,0-16 2,3-15-2,1-16 1,-1-12 1,1-14-1,-2-12 0,-2-11-1,1-11 2,-3-8-2,-2-7 2,-7-3-2,1 0 1,-4 7 0,-3 5 0,0 9 0,-4 15 0,2 14-1,-4 12 1,11 24 0,-4 6 0,7 14-1,2 7 1,6 9 0,5 6 0,5-3 0,4-4 0,1-9 0,4-9 0,-1-17 0,0-12 0,0-16 1,-5-14-1,-1-14 1,-4-12 0,-5-12 0,-4-9 0,-7-10 0,-6-3 1,-8-2-1,-5 0 0,-8 1 0,-5 9 0,-4 6-1,-1 10 1,1 12-1,1 7 1,2 12-1,2 6 0,5 7-2,1 3-2,11 7-4,-14 0-19,14 0-13,0 0-3,0-12 0</inkml:trace>
  <inkml:trace contextRef="#ctx0" brushRef="#br0" timeOffset="35521.5518">16237 3018 31,'6'-11'40,"-6"11"-1,0 0-13,5 13-17,-10 16-1,5 18-1,-5 16-1,5 20-1,-2 19-2,2 21 3,2 16-2,6 12-1,-2 1 0,5-2-1,1-9-1,3-16-1,3-18-1,-2-24-3,6-21-10,-4-28-26,2-27-3,1-12-4,1-17 3</inkml:trace>
  <inkml:trace contextRef="#ctx0" brushRef="#br0" timeOffset="35909.5902">16572 5109 16,'28'0'38,"-18"-5"0,1 2-1,-11 3-31,5-12-5,-5 12 0,0 0 0,-13-3 0,-1 7 2,2 3 2,-5 0-2,4 3 2,0-3-1,6 5 1,7-12-1,-6 13-3,6-13-12,19 11-28,-10-18 0,2-4-4</inkml:trace>
</inkml:ink>
</file>

<file path=ppt/ink/ink216.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255" units="dev"/>
        </inkml:traceFormat>
        <inkml:channelProperties>
          <inkml:channelProperty channel="X" name="resolution" value="3971.75732" units="1/in"/>
          <inkml:channelProperty channel="Y" name="resolution" value="5295.24854" units="1/in"/>
          <inkml:channelProperty channel="F" name="resolution" value="0" units="1/dev"/>
        </inkml:channelProperties>
      </inkml:inkSource>
      <inkml:timestamp xml:id="ts0" timeString="2012-09-04T15:07:41.911"/>
    </inkml:context>
    <inkml:brush xml:id="br0">
      <inkml:brushProperty name="width" value="0.05292" units="cm"/>
      <inkml:brushProperty name="height" value="0.05292" units="cm"/>
      <inkml:brushProperty name="color" value="#F2F2F2"/>
      <inkml:brushProperty name="fitToCurve" value="1"/>
    </inkml:brush>
  </inkml:definitions>
  <inkml:trace contextRef="#ctx0" brushRef="#br0">4 423 14,'-2'-6'19,"2"6"-4,-4-7 0,4 7-3,0 0 0,0 0-2,0 0-1,0 0-1,0 0-1,0 0 0,0 0-3,0 0 0,0 0-1,7 8 0,-3-3 3,4 3-3,0 1 0,4 4 0,0-1 0,4 4-1,0-1 1,3 4-1,1 1 0,1 1 0,-1-1-1,2 0 0,-2 1-1,0-2 1,-2 0-1,-1-2 1,-1-3-1,-2-2 0,-2-3 0,-2-1 0,-2-2 1,-2-3-1,-6-3 0,6 0 0,-6 0 1,0-10-1,-1 2 0,-2-2-1,0-1 1,-1-3-1,2-2 1,0-1-1,2-1 1,-2-2-1,2 0 0,3-2 1,2-2-1,0 0 1,2 0-1,1-1 1,2 2-1,0 0 1,1 0 0,-1 4 0,1 2 0,-2 2-1,0 2 1,-3 5 0,0 2 0,-6 6 0,7 0 0,-7 6 1,0 4-1,-2 4 1,-2 3-1,-2 5 1,-2 5 0,-2 3-1,-2 5 1,-1 4-1,-3 3 1,0 3 0,-1 0 0,2 1 0,-1 0-1,1-1 1,1-2-1,3-4 2,1-5-2,0-4 0,3-7 0,2-3 0,0-7 0,3-5 0,2-8 0,0 0 0,0-8 1,1-5-1,3-5 0,1-6 0,0-4 0,2-5 0,1-4 0,1-3 0,1 0-1,-1-2 1,3 1 0,-2 3 0,2 2 0,1 2 0,-2 4-2,1 3 4,-1 5-4,-1 2 2,0 5 0,-3 1 0,0 4 0,-1 3 0,-6 7 0,7-8 0,-7 8 0,0 0 0,0 0 0,0 0 0,-3 9 0,-1-1 0,-1 3 0,-1 3 0,-1 3 2,-2 2-4,0 4 4,0 3-2,-1 4 0,0 3 0,1 0 0,0 3 1,1-1-1,0-1 0,0 0 1,1-2-1,2-5 0,-1-3 0,1-4 0,0-4 0,3-4 0,-1-2-1,3-5 1,0-5 0,-3 6 0,3-6 0,0 0 0,0 0 0,0 0 0,0 0 0,0 0 0,0-6 0,0 6 0,1-10-1,1 1 1,1-3 1,-1-2-1,1-3 0,1-2 0,2-3 0,0-3 0,-1-2 0,1 2-1,1-1 1,1-1 0,-1 3 0,-1 2 0,0 2 0,0 4 0,-1 4 0,-3 2 0,1 3 0,-3 7 1,0-8-1,0 8 0,0 0 0,-5-1 1,5 1-1,-7 1 0,7-1 0,-10 3 0,4-3 0,6 0 0,-8 0 1,8 0-1,-10 0 0,4-3 0,1 1 1,-1-1-1,-1-2 0,-1 0 1,0 1-1,-1-2 0,-1 0 0,1 0 1,-1 0-1,-1-1 0,1 0 0,0 1 0,-1-2 0,0 1 0,-1-1 0,1 1-1,-1-1 2,0 1-2,2 0 1,-1 0 0,2 1 0,-1 1 0,3 1 0,-1-1 0,2 1 0,0 0 0,6 4 0,-8-6 1,8 6-1,-5-4 0,5 4 0,0 0 0,0 0 0,-5-4 0,5 4 0,0 0 0,0 0 0,4 6-1,-4-6 1,8 11 0,-2-3 0,4 2 1,1 3-1,3 1 1,0 2-1,3 1 1,0 2-1,1-1 1,0 1-1,1 0 0,-2-2 0,0-1 0,-1-2 0,-1-1 0,-2-2 0,-4-2 0,-1-3 1,-2-3-1,-6-3 0,6 4 1,-6-4-1,0 0 1,0 0-1,-3-6 1,3 6-1,0 0 0,-5-6 0,5 6 0,-7-3 0,7 3 0,0 0 0,-6 0 0,6 0-1,0 0 1,0 0 0,0 0 0,0 0 0,0 0 0,0 0 0,0 0 0,0 0 0,-3-8-1,3 8 1,0 0 0,-4-9 0,3 4 0,-1 0 0,0-1 0,0-1 0,0 0 0,-1-1 0,1 0 0,0 0 0,0 2 0,2-1 0,-3 2 0,3-1 0,0 6 0,-2-7 0,2 7-1,0 0 1,3-5 0,-3 5 0,7 2-1,-1 0 1,1 2 0,-1 1 0,1 1 0,0 1 0,-1-1 0,0 1 0,-2-2 0,-4-5 0,6 8 0,-6-8 0,0 0 1,0 0-1,0 0 0,0 0 0,0 0 1,-6-6-1,6 6 0,-7-9 0,7 9 1,-9-8-2,9 8 1,-6-5 0,6 5 0,0 0 0,-6-2 0,6 2-1,0 0 1,0 0 0,3 7 0,-3-7-1,4 7 1,-4-7 0,6 7 0,-6-7 0,4 6-1,-4-6 1,2 6-1,-2-6 0,2 6 0,-2-6 0,0 6-1,0-6 0,0 0-2,0 0 2,0 5-1,0-5 0,0 0 0,0 0 0,0 0-2,0 0-3,0 0-10,0 0-15,0 0-3,0 0-4</inkml:trace>
  <inkml:trace contextRef="#ctx0" brushRef="#br0" timeOffset="1">581 582 1,'4'-8'35,"-4"8"-6,0-7-4,0 7-5,-4-5-3,-2 2-6,6 3-1,-10 0-5,5 3 0,-2-1-2,1 3-1,-2 2 1,0 2-1,0 1 0,0 3-1,0 1 0,1 2 1,0 3-2,1 2 1,1 2-1,1 0 1,2 2-1,2 2 1,2 0-1,2-2 1,1-1-1,2-3 0,2-3 2,1-4-4,2-2 4,0-6-2,0-2 0,2-4 0,0-4 0,-1-2 1,2-6-1,0-2 1,0-2-1,-1-4 1,-1-1 0,0-2-1,-3 0 1,-1-1-1,-3 0 1,-1 2-1,-3 1 0,-2 0 1,-4 1-1,-1 1 0,-4 2 1,-2 2-1,-1 3 1,-1 0-1,0 3 1,-1 3-1,1 3 0,-1 3 0,2 0 1,0 2-1,1 3 0,0 2 0,0 3 0,0 2 0,1 0 0,0 4-1,1 1 1,1 3 0,2 2-1,1 1 1,2 0 0,1 1 0,4 2 0,2-1 0,1-2 0,2-1 0,1-4 0,2-1 0,-1-4 0,3-3-1,-2-6 1,2-4 0,0-3 0,1-7 0,2-5 0,0-3 1,0-3-1,1-3 0,1-3 0,-1-2 1,-1 2-1,-2 0 0,-4 3 0,-2 1 0,-1 2 1,-6 3-1,0 4 0,-8 1 1,-2 2-1,-2 2 1,-2 2-1,-4 3 0,-2 2 0,0 2 0,0 3 0,0 4 0,1 2 0,1 1 0,0 4 0,4 1 0,0 3-1,3 1 1,1 1-1,3 1 1,3 1 0,1 2 0,3-2 0,2 2 0,4 0 0,2-2 0,1-1 0,3-3 0,1-1 0,1-5 0,1-2 0,1-6-1,0-4 1,-2-3 1,1-5-1,1-5 0,-2-3 0,1-4 0,-2-3 0,-1-3 1,-2-1-1,-1-1 0,-3-2 1,-3 3-1,-3 0 0,-2 0 0,-3 4 0,-2 3 0,-3 4 0,-2 4-1,-3 4 0,0 3 0,-1 7-1,-2 2-1,1 6-2,0-2-3,2 6-4,-3-4-6,8 2-13,1-2-9,2-3 0</inkml:trace>
  <inkml:trace contextRef="#ctx0" brushRef="#br0" timeOffset="2">846 578 3,'0'-5'27,"-5"-1"-3,5 6-2,0 0-2,0 0-4,-2-8-1,2 8-6,0 0-2,0 0 2,0 0-5,0 0 0,0 0-2,0 0 1,0 0-1,0 0 0,0 0 0,4 8 0,-4-8 0,2 8 0,-2-2-1,0 0 2,0 1-1,0 2-1,0 0 0,-2 2 0,2 0 0,-2 3-1,2 0 1,0 2-1,0 2 0,3 0 1,-1 1-1,2-1 0,1-1 0,2-3 0,1-3 1,1-3-1,1-4 0,1-4 0,0-2 0,2-4 0,-2-3 0,1-3 0,0-3 0,0-2 0,1-3 0,-2-1 0,0-2 0,-1 1 0,-1-1 0,-2 1 0,-2 1 0,-1 2 0,-1 2 0,-3 2 0,0 3 0,0 3 0,-2 1 0,2 3 1,0 5-1,0 0 0,0 0 0,0 0 1,-7 2-1,7-2 0,0 12 0,0-5 0,0 2 0,0 3 1,3 1-1,-1 1 0,0 0 0,0 4 1,-2-2-1,2 4 0,-2 1 0,3 0 1,-1 0-2,1 1 2,0-1-1,2-1 0,0-3 0,2-3 0,0-3 0,1-3 0,0-4 0,0-4 0,0 0 0,0-4 1,-1-2-1,0-1 0,-2 0 0,0 0 0,-1-1 0,0 1 0,-1-1 0,-1 1 0,-2 1 0,2 1 0,-2 5 0,0-9 0,0 9 0,0 0 0,2-5 0,-2 5 0,0 0-1,0 0 1,0 0 0,0 0 0,-2 7-1,2-7 1,-2 7 0,2-7 0,-2 7 0,2-7-1,-2 8 1,2-8 0,-3 8 0,3-8 0,-5 7 0,5-7 0,-5 7 0,5-7 0,-7 4 0,7-4 0,-8 2 0,8-2 0,-10 0 1,3-3-1,1 1-1,-1 0 1,0-2 0,0 0 0,2-2 0,0 0 0,1-1 0,0-1 0,2-2 0,-1-2 0,1-2 0,-1 0 0,1-1 0,0-2 0,0 0 0,2-1 0,-2 1 1,2 0-1,0 3 0,0 1 0,3 2 0,-3 1 0,0 3 1,0 1-1,0 6 0,0-9 0,0 9 1,0 0-1,-5-6 0,5 6 0,0 0 0,-6 0 0,6 0 1,0 0-1,-5 5 0,5-5 0,-6 8 0,3-3 0,0 2 0,0 2 0,0 1-1,0 1 1,0 2 0,0 1 0,2-1 0,1 1 0,-3-1 0,1 1 0,0-2 0,-1 0 0,1-3 0,-1 1 0,0-1 0,-1-2 1,0 0-1,-1-2 0,5-5 0,-10 9 0,3-6 0,1-1 0,-1 0 0,-1-1 0,0-1 0,-1 3 0,0-2 0,-1 1-1,0-2 1,1 3 0,0-3 0,1 0 0,-1 0-1,2 0 1,2-2 0,-1-1 0,6 3 0,-9-7 0,9 7 0,-8-11 0,6 6 0,-1-2 0,1-1 0,2-1-1,0 0 1,0 0 0,0 0 0,2 1 0,1-2 0,-2 3 0,1 0 0,-2 0 0,2 2 0,-2-1 0,0-1 0,2 2 0,-2 0 0,0 5 0,0-9 0,0 9 0,0-6 0,0 6 0,0 0 0,0 0 0,0-6 0,0 6 0,0 0 0,0 0 1,0-6-1,0 6 0,0 0 0,0-6 0,0 6 0,0 0 0,0 0 0,0 0 0,0 0 0,0 0 0,0 0-1,0 0 1,0 0 0,0 0-1,0 0 0,0 0 0,0 0 0,0 0-1,0 0-1,0 0-2,-2 6-4,2-6-7,0 0-22,0 0-3,-2-6 1</inkml:trace>
  <inkml:trace contextRef="#ctx0" brushRef="#br0" timeOffset="3">643 100 9,'-2'-14'13,"-2"8"1,4-1-2,-4-2 2,3 3-2,-2 0 1,3 6-2,-4-10 0,4 10-3,-3-7 2,3 7-4,0 0-1,0 0-1,-6 4 1,6 4-2,0 4-1,2 2 0,-2 4 0,5 5 0,-2 4 0,2 2 0,1 0-1,-2 2 1,1-3-1,-2-1 0,1-4-1,-2-4 1,0-5 0,-1-3 0,-1-4-1,0-7 1,0 0 0,0 0 0,2-9 0,-2 0 0,0-5-1,-2-2 1,-1-3 0,1-3-1,-3-2 0,1-2 0,-1 0 0,-1 1 0,1 0 0,0 1 0,1 2 0,0 2 0,0 4 0,1 3 1,1 3-1,1 2 0,1 2 0,0 6 0,-2-6 0,2 6 0,0 0 2,0 0-2,0 0-2,0 0 2,0 0 0,0 0 0,0 0 0,0 0 0,0 0 0,0 0 2,0 0-2,0 0 0,0 0 0,0 0 0,0 0 0,0 0 0,-6 6 0,6-6 0,-4 8 0,1-2 0,0 2 0,0 2-2,0 1 2,-2 2 0,0-1 0,1 1 0,-2 0 0,2-2 2,-1-2-4,0-1 4,3-3-2,2-5 0,-5 6 0,5-6 0,0 0 0,0-6 0,0-1 1,3-1-1,0-2 0,0-3 0,1-1 0,0-1 1,-1 1-1,2 0 1,-1 0 0,-1 3 0,1 1-1,-1 2 1,-1 2-1,-2 6 0,7-6 1,-7 6-1,9 0 0,-3 0 1,2 3-1,1 2 1,2 0-1,0 3 1,0 2 0,2 0 0,-1 0-1,0 0 1,-1 0 0,-2-2 0,-1-1-1,1-1 1,-2-2-1,-1 0 1,-1-2 0,-5-2-1,10 5 1,-10-5-1,7 4 1,-7-4-1,0 0 1,5 2-1,-5-2 0,0 0 1,0 0-2,0 0-1,0 0-1,0 0-7,0 0-23,0 0-9,-6 0-3,6 0 1</inkml:trace>
</inkml:ink>
</file>

<file path=ppt/ink/ink217.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255" units="dev"/>
        </inkml:traceFormat>
        <inkml:channelProperties>
          <inkml:channelProperty channel="X" name="resolution" value="3971.75732" units="1/in"/>
          <inkml:channelProperty channel="Y" name="resolution" value="5295.24854" units="1/in"/>
          <inkml:channelProperty channel="F" name="resolution" value="0" units="1/dev"/>
        </inkml:channelProperties>
      </inkml:inkSource>
      <inkml:timestamp xml:id="ts0" timeString="2012-09-04T15:22:00.961"/>
    </inkml:context>
    <inkml:brush xml:id="br0">
      <inkml:brushProperty name="width" value="0.10583" units="cm"/>
      <inkml:brushProperty name="height" value="0.10583" units="cm"/>
      <inkml:brushProperty name="color" value="#FFFF00"/>
    </inkml:brush>
  </inkml:definitions>
  <inkml:trace contextRef="#ctx0" brushRef="#br0">10083 7728 9,'-3'-29'15,"3"12"0,7-4-2,0 0 0,3-3-3,0 2 0,3 2-2,1-1-2,2 7-1,0-1 0,3 8-2,-4 1-1,5 9 0,-1 7-1,1 2 0,-1 4 0,1 6 1,0 1-2,-2 5 1,0 1-1,-1 3 2,-3-3-2,-3 2 0,-3-2 1,-3 3-1,-5-6 0,0-1 2,-9-1-2,0-1 1,-3-5 0,-3-4 0,-1-4-1,1-6 1,-6-4-1,2-8 1,-2-4-1,-2-6 0,-1-3 0,1-1 0,0-4 0,3 1-1,3 1 1,3-2 0,5 2 1,6 2-1,3-1 0,8 4 1,0 0 0,5 2 0,1 3 0,2 3 0,0 4 0,2 1-1,1 6 1,-1 4 0,2 3 0,-3 6-1,-2 1 1,-1 1 0,-2 4-1,-3 1 2,-6 1-2,-3-1 2,0 0-2,-2-2 1,-6-1-1,-3-2 0,-4-5 1,1-3-1,-5-7 0,-2 0 0,0-6 0,-2-8 0,1-3 0,1-5 0,1-3 0,5-3 0,5-1 0,5-3 0,5 3 0,8 3 0,6 5 0,3 3 0,7 6 0,0 4 0,0 8 1,2 6-1,-1 5 0,-3 4 0,-1 3 1,-5 3-1,-5 3 0,-1 1 0,-7-2 0,-3 4 1,-3-5-1,-6 0 0,-2-1 0,-5-1 1,-3-5-1,-1-4 0,-1-7 0,-3-4 0,0 0 0,0-9 0,3-3 0,4-4 0,6-3 0,2-5-1,9 0 1,3-1 0,7 3 0,6 0 0,4 5 0,3 1 0,-1 7 0,1 5 0,1 4 0,-7 4 0,-1 4 0,-3 5 1,-5 1-1,-4 6 0,-4 1 0,-7 0 0,-1 0 1,-5 1-1,-2-3 0,0-4 0,-5-4 0,1-4 0,1-7 0,2-5 0,3-6 0,5-3 0,3-5 0,5-1 0,6-3-1,6 2 1,3 3 0,2 4 0,3 2 0,1 6 0,-2 6 0,-1 4 0,-4 7 0,-3 5 0,-7 0 0,-4 4 0,0 2 0,-6-1 1,-3-5-1,-2 1 0,-3-6 0,-1-2 1,-1-7-1,2-2 1,-1 0-1,1-7 1,4 2-1,10 5 0,-14-17-1,14 17-1,0-11-4,7 1-11,4 1-20,7 4 0,2-4-2</inkml:trace>
  <inkml:trace contextRef="#ctx0" brushRef="#br0" timeOffset="2181">10242 7800 1,'-20'-5'12,"5"0"-2,15 5 1,-13-12-4,13 12 1,-6-17 0,6 2-2,4 2 0,-2-2-1,4 0 0,1-2 0,2 5-1,-3-1-1,6 4 0,-3 2-1,1 4-1,-1 3 1,2 0-1,-1 5 0,0 2 2,0 6-2,0 1 0,-2 3 0,-1 0 1,-4 5-1,-3 1 0,0-2-1,0 1 1,-7-3-1,-1 0 1,-1-3 0,-2-2-1,-3-3 1,1-4 0,-3-4 0,1-3 0,-2 0-1,0-6 1,1-3 1,1-3-1,-1 0 1,3-5-2,1 1 1,2-3-1,2 0 0,4-2 2,4 1-2,0 1 0,0-1 1,6 1 0,0 1-1,2 4 1,0 3 0,4 2 0,-3 3-1,4 3 1,-1 3-1,2 3 1,0 3-1,0-1 1,0 4-1,-1 0 1,-1 4-1,-2-1 1,-2 4-1,-3-1 1,-2 3-1,-3 0 1,0 2-1,-4 0 1,-3-2-1,-2 2 0,-3-4 1,-1 0-1,-2-4 0,-3-3 1,0-3-1,-1-3 0,0-3 0,0-4 1,3-4-1,1-3 0,4-3 0,2-5 0,5-4 0,4-3 2,4-5 0,4 1-2,3 1 1,5 0 0,0 5 0,4 2-1,-2 6 1,3 7-1,-2 6 0,0 3 0,-1 4 1,-2 4-1,0 0 0,-1 5 0,-2 1 0,-2 3 1,-2 1-1,-2 2 0,-2 1 0,-5 0 1,0 3-1,0-2 0,-5-3 0,-4-3 1,-1-2-1,-1-5 0,-2-2 1,-2-2-1,-1-5 0,-1-4 0,2-1 1,-3-4-1,0-1 0,2-3 0,0-1 0,2-4 0,3-1 0,2 0-1,3-3 2,6 2-2,0 2 1,4-5 0,4 7 0,0-2 0,5 4 0,1 2 0,0 4 0,2 1 0,0 5 0,0 2 0,2 5 0,0 6 0,-2 0 0,-1 6 0,-2 2 0,0 2 0,-3 4 0,-2 0 0,-2-1 0,-3-2 0,-3 2 0,0-4 1,0-4-1,-5-1 0,-2-5 0,7-10 0,-19 11 0,8-11 0,-2 0 1,-4-5-1,0-4 0,-1-5 0,-1-1 0,2-7 0,0-1 0,3-2 0,2-2 0,2 0 0,6 1 0,4 1-1,0 6 1,4 3 0,6 8 0,1 3 0,1 5 0,3 9 0,-3 1 0,1 3 0,-3 4 0,-3 4 0,-1-1-1,-6 3 0,0-1-4,-9-3-7,3 1-23,1 0-2,-5-9-1</inkml:trace>
  <inkml:trace contextRef="#ctx0" brushRef="#br0" timeOffset="3595">10464 7756 14,'-10'0'19,"1"0"-4,9 0-1,0 0-4,-10 0-1,10 0 1,0 0-4,0 0 0,0 0 0,10 4-2,-10-4-1,14 3 2,-5-3 1,3 6-3,0-2-1,3 1 1,3-2-1,2 4 0,4-3 0,2 1 0,1-2 0,4 0 1,-1 1-2,3-1 0,0-3-1,0 0 1,-1 0-1,-1 0 1,1 0-1,-2 0 1,-1 0-1,1-3 1,-1 3-1,0-5 1,0 5-1,-1-5 1,1 5-1,-2-4 1,-2 4 0,-1-3-1,1 3 0,-5 0 1,1 0-1,-4 0 0,-1 3 0,-5-3 1,0 4-1,-11-4 1,10 4 0,-10-4-1,0 0 1,0 0 0,-12 6-1,3-6 1,-4 4-1,-2-4 0,-2 0 0,-3 3 0,-3-3 0,0 0 0,0 0 0,-4 0-1,0 0 1,1-3-1,0 3 1,-1 0 0,2-4 0,0 4-1,-1-3 1,1 3 0,-1 0 0,1-2 0,-1 2 0,-1 0 0,2 0 0,0 0-1,0 0 1,0 0 0,2 2 0,2-2 0,1 0 0,2 3 0,1-3 0,3 0 0,1 4 0,4-4 0,0 0 0,9 0-1,-11 0 1,11 0 0,0 0 0,0 0-1,0 0 1,0 0 0,0 0-1,11 0 1,2 0-2,1-4-1,10 10-8,-1 0-16,10 0-9,8 9-3,-2-5 1</inkml:trace>
  <inkml:trace contextRef="#ctx0" brushRef="#br0" timeOffset="6219">10993 7575 9,'-10'-3'15,"10"3"0,-10 0-2,10 0-2,0 0-2,0 0-1,0 0 0,0 16-2,0-16-1,8 16 1,0-6-1,3 4-2,2 0 1,3 4 0,1-1 0,5 2-1,0-1-2,1 0 1,1-1-1,0-1 0,-2-3-1,-1 1 1,-2-5-1,-4 0 0,1-5 1,-6 1-1,-10-5 1,15 2 0,-15-2-1,0 0 1,0 0 0,-10-10 0,0 3 0,-3 0-1,-2-2 0,-5-4 1,-1 1-1,-1-5 0,-2 3 0,-3-3 0,3 2 0,0 1 0,0-1 0,4 4 0,1 0 0,4 2 0,2 4 0,4-1 0,9 6 0,-13-7 0,13 7-1,0 0 1,0 0 0,0 0 0,0 0 0,4 11 0,5-1 1,1-1-1,4 3 1,4 1-1,0-1 2,3 1 0,0-1-1,1-1 0,-2-3-1,2 1 1,-5-2-1,1 0 1,-3-3-1,-2-1 1,0-1-1,-13-2 1,14 6 0,-14-6-1,0 0 1,0 0 0,7 10 0,-7-10-1,-11 7 1,11-7 0,-18 12-1,5-5 0,-3 2 0,0 2 0,-4 1 1,-2 2-1,-1 3-1,1 0 2,-3 2-1,3 0 0,1-1 0,0 0 0,2-1 0,5-3 1,0-3-1,3-3 0,11-8 1,-16 11-2,16-11 2,0 0-2,0 0 1,0 0-1,0 0 1,0 0 0,0 0-1,0 0 1,0 0-1,14-7 1,-14 7-1,16-11 1,-4 5 0,1-2 0,3-3 0,5-1 0,-2-2 0,3 1 0,0-3 0,0 0 0,0 3 0,-1-1-1,-3 3 2,-2-1-1,-1 4 0,-2 1 0,-3 3 0,-10 4 0,14-9 1,-14 9-1,0 0 0,0 0 1,0 0-1,0 0 0,-12 6 1,12-6-1,-19 12 0,9-6 0,-5 4 0,0 0 0,-3 1 0,-1 3 0,-2 0 0,-1 1 0,0-3 0,-1 0 0,2-1 0,0-2 1,1 1-1,2-6 0,5 1 0,2-2 0,11-3 0,-14 5-1,14-5 1,0 0 0,0 0-1,0 0 1,0 0 0,0 0 0,0 0-1,13-13 1,-13 13 0,14-16 0,-3 6 0,-2-4 0,0 0 0,1-2-1,0-1 1,-3 0 0,2 0 0,-1 1 0,-4 0 0,1 3 0,-1 0 0,-4-1 1,4 3-1,-4 1 0,0 1 0,0 9 0,-4-17 1,4 17-1,-7-10 0,7 10 0,-9-9 0,9 9 0,-8-9 0,8 9 0,0 0 0,-13-11 0,13 11 0,0 0 0,-7-11 0,7 11 0,0 0 0,-3-10 0,3 10 0,0 0 0,0 0 1,-7-8-1,7 8 0,0 0 0,0 0 0,0 0 0,0 0 0,0 0 0,0 0 0,0 0 0,0 0 0,0 0 0,0 0 0,13 8 0,-13-8 0,17 14 1,-6-7-1,2 1 0,2 1 0,1 2 1,-1-2-1,2 3 1,0-3-1,0 1 0,-3 1 0,-1-2 1,0 0-1,-2 0 0,-1-2 0,-10-7 0,13 10 0,-13-10 1,0 0-1,11 6 0,-11-6 1,0 0-1,0 0 1,0 0-1,-11-11 0,11 11 1,-16-12-1,6 3 0,-4-2 0,1-1 0,-3 0 1,0-1-2,-2-2 2,-1 1-2,3 0 1,-1 0 0,2 1 0,1 1 0,1 1 0,2 2 0,11 9 0,-15-14 0,15 14 0,-11-9 0,11 9 0,0 0 0,-12-6 0,12 6 0,0 0 0,0 0 0,0 0 0,0 0-1,0 0 1,12 13 0,-12-13-1,17 16 1,-5-3 0,0-2 0,3 2 0,1-1 1,-1-1-1,0-1 0,-1-2 0,0-1 0,-2-2 0,-1 0 1,-11-5-1,14 7 0,-14-7 0,11 5 0,-11-5 0,0 0 0,0 0-2,0 0-4,11 0-21,-11 0-12,0-9-1,0 9 0</inkml:trace>
  <inkml:trace contextRef="#ctx0" brushRef="#br0" timeOffset="15734">16870 4621 17,'-12'0'17,"5"-13"-4,1 1-2,6-2-1,-6-4-3,6-4 1,0-7-3,6-2 1,-2-8-2,5-4 1,3-10-1,4-3 1,5-10-2,7-3 0,3-10 1,6-2-1,6-8 0,7 3-1,6-5 0,7 2 0,2 0 0,6 2-1,3 2 1,4 4-1,2 3 1,2 6-1,4 4 1,0 10 0,-1 6-1,-1 8 0,-1 7 0,-5 3 0,-4 12 0,-8 1 0,-5 2 0,-8 5-1,-6 1 1,-4 5-1,-10-1 1,-3 9-1,-10-7 1,-3 7-1,-5 0 1,-3 0 1,-9 0-1,0 0 0,0 0 0,0 0 0,0 0 0,0 0-1,0 0-1,0 0-2,0 0-3,0 0-8,0 0-26,0 0 1,0 0-4</inkml:trace>
  <inkml:trace contextRef="#ctx0" brushRef="#br0" timeOffset="16619">18320 2663 17,'0'0'21,"-14"-7"-5,14 7 1,0 0-4,0 0-2,-12-5-2,12 5-1,0 0-2,0 0 0,0 0-2,0 0-1,0 0-1,10 6 0,-10-6 0,23 6 0,-9-6 0,7 7-1,2-2 4,5 0-3,2 0 0,2-1 0,2 1 0,1 0-1,1-2 1,1 1-2,-3-1 1,-3-3 0,-6 4-1,-2-4 1,-7 4 0,-1-4 0,-15 0 0,12 6 0,-12-6 0,0 0 0,-2 16 0,-4-3 1,-2-1-1,-3 4 1,-4 0-2,-1 1 1,-1 4 0,-5-1 0,0-4-1,-1 1 0,-1 1 0,3-1 0,1 2 0,0-1 0,3-2 0,1-2 0,5 1 0,1-6 0,3 1 0,7-10 0,-8 9 0,8-9 0,0 0 0,0 0 0,0 0 0,0 0-1,0 0 0,0 0-1,0 0-3,0 0-8,0 0-27,0 0 0,-7-14 0</inkml:trace>
  <inkml:trace contextRef="#ctx0" brushRef="#br0" timeOffset="26126">13020 12501 13,'-10'0'13,"10"0"-1,-10 4-2,10-4 0,0 0-2,-10 7-2,10-7-1,0 0 1,0 0-3,0 0 2,3 9-2,-3-9 0,13 4 0,-1-4 2,-2 0 0,8 0-1,-2-4 0,6 1 0,-1-7 2,5-1-3,-2-3 0,1-1 0,0-1 0,-2-2-1,-3 0 1,0 3 0,-6-1-1,-1 4 0,-4 1-1,-9 11 0,12-16 0,-12 16 0,0 0-1,6-9-1,-6 9-2,0 0-4,0 0-6,0 0-14,9-7-10,-9 7-3</inkml:trace>
  <inkml:trace contextRef="#ctx0" brushRef="#br0" timeOffset="26645">13555 12112 18,'0'0'20,"0"0"-4,0 0 0,0 0-5,0 0 1,0 0-2,0 0-1,14 0-3,-14 0 1,12-5-1,-12 5-2,15-13-1,-6 4 0,2-1 1,0-2-1,2-1 0,1-3-1,1-3 1,0 0-1,1-4 0,-2 0 0,-1 2 0,-1-1-1,-1 4 0,-4 0 0,1 5-1,-5 3 1,-3 10-1,7-10-2,-7 10-2,0 0-5,0 0-11,0 0-19,0 0 1,0 0-3</inkml:trace>
  <inkml:trace contextRef="#ctx0" brushRef="#br0" timeOffset="27013">13918 11595 31,'10'-3'26,"-10"3"-6,11-15-1,-6 3-5,6 1-2,-4-8-2,5 3-3,-2-5-1,3 3-1,-3-2-1,3 2-1,-3-2-1,0 3 0,-2 0-1,-1 2 0,-1 2 0,-2 3-1,-4 10-1,4-18-1,-4 18-4,0-11-7,0 11-16,0 0-9,3-16 0,-3 16 1</inkml:trace>
  <inkml:trace contextRef="#ctx0" brushRef="#br0" timeOffset="27404">14203 11086 7,'0'0'34,"3"-13"1,-3-3-12,5-1-6,-1-11-2,5-1-7,-2-7 1,3 0-4,-1-4-1,1 1-1,-1 0-1,-1 5 0,-1 1 0,-4 3 0,-3 3-1,6 7 2,-6 2-2,0 6 1,0 3-1,0 9 0,-3-11 0,3 11 1,0 0-2,0 0 0,0 0 0,0 0-3,0 0 0,0 0-4,0 0-6,0 0-25,0 0-1,-4 10-1</inkml:trace>
  <inkml:trace contextRef="#ctx0" brushRef="#br0" timeOffset="28156">14072 10773 15,'-7'12'32,"7"-12"-8,0 0-8,0 0-4,0 0-4,0 0-1,7-12-3,-7 12-1,22-15 1,-8 4 0,4-1-2,0-1 1,3-1-1,-2-1 0,3-2 0,-4 1 0,2-1 3,-6 3-4,0 3 1,-2 0-1,-3 3 1,-9 8-1,14-10 1,-14 10-1,0 0 0,9-4 0,-9 4 0,0 0 0,0 0 0,0 0 0,9 9 1,-9-9-1,5 17 0,-5-7 0,4 5 0,1-1 0,1 4-1,-1 0 1,3 3-1,-1 0 1,3 2 0,-1 2-1,3 1 1,-6 1-1,2-1 1,-1-1-1,0-2 1,-2-3-1,0-3 0,0-5 1,-1-2-1,-4-10 0,5 13 1,-5-13-1,0 0 0,0 0-1,0 0-1,10 8-2,-10-8-8,0-11-28,0 11 2,7-12-3,-7 12 1</inkml:trace>
  <inkml:trace contextRef="#ctx0" brushRef="#br0" timeOffset="39599">19038 10348 12,'0'0'12,"0"0"1,0 0-3,10 0 1,-10 0 0,10 0-1,-10 0-2,12 0 0,-12 0-2,16 9 0,-4 0-1,-1-1-1,4 3 1,2 0-1,1 4 0,1-1-2,2 4 0,0-3 0,-1 2-1,-1-3 1,0 1-1,-5-2 0,1-2 0,-4 0 0,-2-3-1,-9-8 1,13 11-1,-13-11 2,0 0-2,0 0-2,0 0 1,9 9-4,-9-9-2,0 0-8,0 0-8,0 0-12,7 10-5</inkml:trace>
  <inkml:trace contextRef="#ctx0" brushRef="#br0" timeOffset="40029">19466 10742 23,'0'0'22,"0"0"-1,0 0-6,5 10-2,2 2-3,-3-3 0,3 6 0,-1 2-3,5 6-1,-2 0-2,1 6 2,0-2-4,-1 1 1,1 1-2,-2-1 0,0-1 0,0-2 0,-3-5-1,0-1 0,-1-1 0,2-2-2,-1-3 0,-5-13-3,5 20-4,-5-20-4,4 11-9,-4-11-11,0 0-4</inkml:trace>
  <inkml:trace contextRef="#ctx0" brushRef="#br0" timeOffset="40390">19696 11419 17,'0'38'28,"0"-23"-3,3 3-7,-3-1-2,3 7-5,-3-4-1,4 6-2,-4-2-4,6 3 0,-3-3-2,1 3 2,-2-1-3,1-2-1,0 1 0,0-6-1,1 1-5,-4-5 1,4-2-3,-4-13-6,3 15-3,-3-15-3,0 0-3,0 0 0,0 0 1</inkml:trace>
  <inkml:trace contextRef="#ctx0" brushRef="#br0" timeOffset="40593">19748 11823 15,'6'17'21,"-6"-2"-1,0 2-2,0 9-2,0-2-6,3 9 0,-3 0-3,0 1-2,0-1 0,0 0-4,3-7 1,-3-1-1,0-4-2,0-6-1,4-1-4,-4-14-1,0 11-8,0-11-10,0-11-11,0 2 0</inkml:trace>
  <inkml:trace contextRef="#ctx0" brushRef="#br0" timeOffset="41270">19572 11907 22,'0'0'36,"0"0"-10,-9 0-9,9 0-3,0 12-2,2 1-6,-2-1 0,9 8-3,-3 3 2,3 3-3,1 4 1,4 3-2,-2 3 0,3-1 1,1-1-2,-1-2 1,-3-4-1,1-5 1,-2-3-1,-2-6 0,-1-4 0,-8-10 0,14 5 0,-14-5 1,13 0-1,-13 0 1,13-20-1,-4 3 1,0-5 0,4-4 0,2-6 0,3-4-1,1-1 1,5-1-1,3 0 0,1 3 2,2 3-2,-3 4 1,-1 4-1,-2 3 1,-2 3-1,-4 5 1,-5 3 0,-3 4-1,-10 6 0,11-9 0,-11 9 1,0 0-1,0 0 1,0 0-1,0 0 0,0 0 0,0 0 0,6 9-1,-6-9-2,0 0-7,0 0-28,0 0-2,0 0-1,-6-14 1</inkml:trace>
</inkml:ink>
</file>

<file path=ppt/ink/ink218.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255" units="dev"/>
        </inkml:traceFormat>
        <inkml:channelProperties>
          <inkml:channelProperty channel="X" name="resolution" value="3971.75732" units="1/in"/>
          <inkml:channelProperty channel="Y" name="resolution" value="5295.24854" units="1/in"/>
          <inkml:channelProperty channel="F" name="resolution" value="0" units="1/dev"/>
        </inkml:channelProperties>
      </inkml:inkSource>
      <inkml:timestamp xml:id="ts0" timeString="2013-09-06T05:18:53.362"/>
    </inkml:context>
    <inkml:brush xml:id="br0">
      <inkml:brushProperty name="width" value="0.05292" units="cm"/>
      <inkml:brushProperty name="height" value="0.05292" units="cm"/>
      <inkml:brushProperty name="color" value="#FFFF00"/>
    </inkml:brush>
  </inkml:definitions>
  <inkml:trace contextRef="#ctx0" brushRef="#br0">1161 10909 23,'0'0'39,"0"0"-2,0 0-11,0 0-9,0 0-3,0 0-5,-5 14-3,5-2-1,0 6 0,0 4-2,0 8 0,0 2-1,0 7 1,0 2-1,0 3-1,-6-1 1,1 1-1,-1 0 0,0-1-1,-2-2 1,-1-1-1,1-5 1,8-35 1,0 0-1,-8 49 1,8-49-1,0 0 0,-8 43-1,8-43-1,0 0-4,0 0-8,0 0-25,-8 24-7,8-38 2,8-8-4</inkml:trace>
  <inkml:trace contextRef="#ctx0" brushRef="#br0" timeOffset="948.0948">1260 10701 22,'-26'-25'32,"15"18"-11,-4 0-1,1 7-4,-6-5-3,20 5-1,0 0-1,0 0-3,-48 5-1,48-5-1,0 0-1,-45 15 0,45-15 0,0 0-3,-53 26-1,53-26 1,0 0-1,-55 40 0,55-40-1,0 0 1,-54 57-1,54-57 1,-36 48-1,36-48 1,-30 54-1,30-54 0,-24 60 0,24-60 0,-18 67 0,18-67 0,-13 69 1,13-69-1,-7 70 0,7-70 0,0 67 1,0-67-1,7 66 0,-7-66 0,12 63 0,-12-63 0,17 53 1,-17-53-1,24 48 0,-24-48 1,28 42-1,-28-42 0,0 0 1,66 51-2,-23-27 0,-1-8 0,3-4 0,0-4 0,-1-3 0,-4-5 0,-2 0 0,-5-5 2,-2-3-1,0-1 0,0 1 1,-1-5-1,0-1 1,-1-2 0,-2-5-1,1-1 1,-4-2-1,-2-4 1,-3-1-1,-1-1 1,-3-6-1,-3 2 1,1 0-1,-2-3 1,-4 1-1,3 0 0,-3 1 1,-1 0-1,0 1 1,-2 2 0,-4-2 0,5 2 1,-5 0-1,0 1 1,-5 0-1,-2 0 1,-4 2-1,-4 0 0,-8 1 0,-7-2-1,-8 3-1,-10-1-1,-11 3-4,59 25-13,-77-29-20,33 22-5,-5 0-1,-2 4-3</inkml:trace>
  <inkml:trace contextRef="#ctx0" brushRef="#br0" timeOffset="3409.3409">10442 3434 20,'-12'-4'36,"12"4"-11,0 0-7,-12-13-2,12 13-4,0-12-5,0 12-3,8-13-1,1 5-1,1 0 0,6 2 1,-1-3-2,7 5 1,0-1-1,0 5 0,2 0 1,0 0-1,-1 5 0,-1 5 0,-4-1-1,-2 4 1,-5 6 0,-5 3-1,-6 2 1,-7 6-1,-7 3 1,-5 3-1,-7 3 1,-3 0-1,-3 1 0,-3-4 1,1-5-1,3-4 1,4-7-1,4-5 1,4-6 0,6-5 0,3-4 0,10 0 0,-5-15 0,9 5 0,6-1 0,6-1-1,4-1 1,7 3-1,5 2 1,5 4 0,6 4-1,-1 2 1,0 5-1,0 4 0,-1 2 0,-4 0 0,-3-1 0,-6 0 1,-2-2-2,-5-3 0,-5-2-2,-6-5-4,0 0-21,-10 0-12,3-17 0,-3 0-3</inkml:trace>
  <inkml:trace contextRef="#ctx0" brushRef="#br0" timeOffset="4176.4176">10838 3170 23,'-30'-40'33,"8"18"-15,2 4-1,-8-2-7,1 7 0,-5-1-4,2 9 1,-5-1-2,1 9-1,-7 1 0,3 9-1,-2 2-1,0 6 1,-3 4 0,2 3-1,-1 2-1,-1 2 0,2 5 1,2 3-2,2-3 2,2 3-2,4 1 1,5 3-1,6-1 0,8 3 0,5-2 0,7 2 0,3 0-1,8 3 2,4-1-1,6-2 0,4-1 0,2-3 0,5 0 0,2-1 0,5-5 1,1-5-1,4-3 1,1-3-2,-2-5 2,6-6-1,-1-6 1,2-4-1,0-4 0,1-7 1,-4-3-1,-1-6 1,-1-4-1,-3-2 1,-4-4-1,-4-3 1,-3-3-1,-2-4 1,-5-3 0,0 0 0,-2-1 0,-3-2-1,-3-1 2,-2-1-2,-4 2 2,-5 1-1,-5 3 0,0 1 0,-8-1 0,-5 1 0,-3 2 0,-5 0-1,-5-3-1,-6-2 0,-5 0-3,-7-3-5,-1 5-29,-8 5-3,-8 6-1,-7 10 0</inkml:trace>
  <inkml:trace contextRef="#ctx0" brushRef="#br0" timeOffset="5561.5561">12928 661 19,'0'0'35,"0"0"-10,0 0-5,0 0-2,0 0-3,0 0-6,0 0 0,28-48-3,-28 48-1,0 0-2,47-29 0,-47 29-1,43-16 0,-43 16-1,45-9 0,-45 9-1,46 4 0,-46-4 0,0 0 0,55 25 0,-55-25 0,0 0 0,25 47 0,-25-47 0,0 0 1,-5 59 0,5-59 0,0 0-1,-25 54 1,25-54 0,0 0 1,0 0-1,-40 44-1,40-44 0,0 0 0,0 0 0,0 0 0,0 0 0,0 0-1,0 0 1,0 0 0,55-11-2,-55 11 2,0 0-1,57 4 1,-57-4 0,0 0 0,49 25 0,-49-25-1,0 0 1,21 45 0,-21-45 1,0 0-2,-13 55 1,13-55 1,0 0-1,-50 53 0,50-53 0,-49 27-1,49-27-2,-52 19-2,52-19-7,-53 9-17,53-9-11,-47 0 0,47 0 0</inkml:trace>
  <inkml:trace contextRef="#ctx0" brushRef="#br0" timeOffset="6372.6372">13354 404 1,'-3'-42'32,"3"42"-8,-24-56-4,24 56-1,0 0-3,-45-36-4,45 36-4,-47-10-3,47 10-1,-55 5 2,55-5-3,-64 13-1,64-13 0,-69 31-1,69-31 1,-77 43 0,77-43 0,-77 58 0,77-58 0,-79 67-1,79-67 1,-73 75-1,73-75-1,-63 77 0,63-77 1,-49 77-1,49-77 1,-32 73-1,32-73 0,-12 70 1,12-70 0,7 64 0,-7-64-1,28 60 0,-28-60 1,46 54-2,-46-54 2,58 53-2,-58-53 1,69 46 0,-69-46-1,79 39 1,-34-22-1,1-4 1,1-2 0,2-5 0,1-2 0,0-4 0,-1-5 1,3-3 0,-1-3 0,0-7 1,0-2-1,-2-3 1,-1-6 0,-3 0-1,-4-5 1,-41 34 0,75-77-1,-44 35 1,-6-4-1,-2-1 1,-7-1-1,-6-1 1,-7-3-1,-3 1-1,-11 1 0,-5 1-1,-9 2-6,-2 5-28,27 42-6,-85-65 0,29 46-3</inkml:trace>
  <inkml:trace contextRef="#ctx0" brushRef="#br0" timeOffset="11357.1356">4243 12880 13,'-5'-9'23,"5"9"-2,0 0-3,-11-7-1,11 7-4,0 0-3,0 0-1,-11 10-2,11-1-3,0-9 0,-14 22-2,6-7 2,-2 7-1,-3 4-1,-1 4 0,-1 5-1,-2-1 0,-2 0 0,1 3 0,0-4-1,1-2 0,3-8 1,1-1-1,5-8 1,3-3 0,5-11 0,0 0 1,12 0 0,1-4 0,2-3 0,9 0 0,3-1-1,4-1 0,5 3-1,2 2 1,2 4-1,4-4 0,-1 4 0,-2 0-1,-1 7 1,-4-3 0,-4 2-1,-4 1 1,-3 2 0,-7-2-1,-2 1 1,-7-1-1,1-2-1,-10-5-1,8 10-4,-8-10-5,0 0-18,0 0-8,-12 4-1,12-4 1</inkml:trace>
  <inkml:trace contextRef="#ctx0" brushRef="#br0" timeOffset="11712.1711">4447 13055 12,'0'0'33,"-8"5"5,8-5-10,-16 12-17,3-3-3,2 8-3,-5 1-1,3 4-1,-2 4 2,3 6-3,0 0-1,3 3 0,-1-1 0,4 0 0,1-2 0,1-3-1,4-5 0,-4-5 0,4-3-2,0-16-2,0 16-6,0-16-6,4-8-19,-4 8-3,8-25 1</inkml:trace>
  <inkml:trace contextRef="#ctx0" brushRef="#br0" timeOffset="12660.2657">4505 12651 22,'-16'-12'25,"5"6"-3,-2 6-4,-3-7-2,0 7-2,-2-3-1,2 3-4,-4 0 0,4 0-4,-4 0 0,2 6-2,-2-6 0,1 7-1,-2-2 0,-1 3-1,-3 1 1,1 4-1,-1-1-1,1 2 1,-1 3 0,0-1-1,0 5 0,1 3 1,1 0-1,1 4 0,-1 3 0,2 2 0,2 1 0,1 4 0,3-3 0,0 0 0,2 2 1,3-3-1,1 0 0,3 1 1,0-3-1,4 2 0,2-1 1,0 2-1,0-2 0,6 0 2,2 2-2,1-1 0,2-2 0,3-1 1,2 3-1,2-2 0,2-1 1,4-2-1,-1-3 0,4-1 1,3-2-1,2-3 0,1-2 1,2-5-1,0-3 1,2-1-1,1-5 1,-1-4-1,2 0 0,-2-7 1,-2-3-1,1 0 0,0-4-1,-2-1 1,0-3 0,-1-3 0,-2-1 1,-1-1-1,-3-2 1,-2-3-1,-1-2 1,-3-1-1,0-1 0,-4-2 0,-1-2 1,-1-3-1,-2-1 0,-1 1 1,-3 0 0,-1-2 0,-1-1 0,-3 4 0,-4-3 0,0 6 0,-3-1 0,-5 3 0,-3 2-1,-2 2 1,-8 1-1,-4 3 0,-10 0 0,-9 1-1,-7 2-1,-6-3-1,-3 4-4,-13-6-18,4 3-18,-1 1 1,-5-2-1</inkml:trace>
  <inkml:trace contextRef="#ctx0" brushRef="#br0" timeOffset="15087.5086">20203 10718 24,'0'0'23,"0"0"-2,0 0-4,0 0-4,0 0-2,0 0-4,0 0-1,0 0 0,0 0-2,3 11 0,-3-11-1,0 12 0,0-12 0,-5 20 0,5-10-1,0 2-1,0 1 0,0 1 0,0 0 0,4-1-1,-4 1 1,4-1-1,-4 1 0,4-2 1,-4-1 0,4-1 0,-4-10 0,0 15 1,0-15-1,0 0 1,0 0 0,0 0 0,15 5 0,-15-5 0,15-3 0,-1 3-1,0-4 1,3 4-1,1 0 1,4 0-1,0 0 0,1 2 0,-3 2-1,1 2 0,-2 1 1,-3 2-1,-1-1 0,-3 4 0,-5 1 0,-1 3 0,-6 1 0,0 3 0,0 1 1,-10 0-1,0 2 0,-5-1 0,-3-2 1,-5-1-1,-5-5-1,-2-2 0,-2-2-2,-2-10-1,2 2-4,-3-13-7,10-2-17,4-6-9,6-8 0,10-4 1</inkml:trace>
  <inkml:trace contextRef="#ctx0" brushRef="#br0" timeOffset="15414.5413">20285 10747 16,'-21'14'40,"21"-14"1,10 0-14,-2-7-8,17 2-3,0-6-6,9 3-2,0-2-2,8 3-2,-6 0-2,-1 2-1,-3 0 0,-3 5-1,-8 0-1,-5 0 0,-5 5-2,-11-5-3,0 0-5,0 0-10,-13 6-22,3-6 1,-4-7-2</inkml:trace>
  <inkml:trace contextRef="#ctx0" brushRef="#br0" timeOffset="16357.6356">20459 10494 1,'-32'-6'35,"14"1"-6,0 2-8,1 3-4,-8 0-4,6 10-2,-7-4-4,4 8-1,-6-2-1,4 8 0,-5-2-1,5 2-1,-2 2 0,0 4-1,0-1 0,0 3-1,0-1 1,2 0-2,2 2 0,-1 0 1,4 0-1,3 0 1,1 0-1,7 1 0,1 2 0,3 1 1,4 1-1,4 1 0,-1 0 0,4-1 1,5-1-1,2 1 0,1-4 0,3-2 0,2-3 0,2-2 1,3-1-2,3 0 1,-1-5 0,1 0-1,1-3 1,1-3-1,-1-2 0,1-2 0,-2-2 0,0-5 0,-2 0 1,1-6-1,0-1 1,0-2-1,0-3 1,1-3 0,-1-2 0,1-1 0,3-3 0,-2 0 0,1-2 0,-1 0 0,-1-1 0,1-1 1,-1 0 0,0 0-1,-5 1 1,1 2 0,-4 1 1,-2 5-1,-2-2 1,-3 4 0,-5-1 0,-1 2 0,-2-2 1,-2 2-1,-3-4 0,0-1 0,0-3 0,0 1 0,-3-4 0,-1 2 0,0-3-1,-1 1 1,0 0-1,-2 0 1,-1 2-1,0 1 0,-4 1-1,-3 3 2,-5 0-2,-6-2 0,-8 4-1,-8-1 0,-10 3-2,-10-3-2,-7 11-6,-17 1-31,-6 4-1,-8 5-2,-13 6 0</inkml:trace>
</inkml:ink>
</file>

<file path=ppt/ink/ink219.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255" units="dev"/>
        </inkml:traceFormat>
        <inkml:channelProperties>
          <inkml:channelProperty channel="X" name="resolution" value="3971.75732" units="1/in"/>
          <inkml:channelProperty channel="Y" name="resolution" value="5295.24854" units="1/in"/>
          <inkml:channelProperty channel="F" name="resolution" value="0" units="1/dev"/>
        </inkml:channelProperties>
      </inkml:inkSource>
      <inkml:timestamp xml:id="ts0" timeString="2012-09-04T15:22:00.961"/>
    </inkml:context>
    <inkml:brush xml:id="br0">
      <inkml:brushProperty name="width" value="0.10583" units="cm"/>
      <inkml:brushProperty name="height" value="0.10583" units="cm"/>
      <inkml:brushProperty name="color" value="#FFFF00"/>
    </inkml:brush>
  </inkml:definitions>
  <inkml:trace contextRef="#ctx0" brushRef="#br0">10083 7728 9,'-3'-29'15,"3"12"0,7-4-2,0 0 0,3-3-3,0 2 0,3 2-2,1-1-2,2 7-1,0-1 0,3 8-2,-4 1-1,5 9 0,-1 7-1,1 2 0,-1 4 0,1 6 1,0 1-2,-2 5 1,0 1-1,-1 3 2,-3-3-2,-3 2 0,-3-2 1,-3 3-1,-5-6 0,0-1 2,-9-1-2,0-1 1,-3-5 0,-3-4 0,-1-4-1,1-6 1,-6-4-1,2-8 1,-2-4-1,-2-6 0,-1-3 0,1-1 0,0-4 0,3 1-1,3 1 1,3-2 0,5 2 1,6 2-1,3-1 0,8 4 1,0 0 0,5 2 0,1 3 0,2 3 0,0 4 0,2 1-1,1 6 1,-1 4 0,2 3 0,-3 6-1,-2 1 1,-1 1 0,-2 4-1,-3 1 2,-6 1-2,-3-1 2,0 0-2,-2-2 1,-6-1-1,-3-2 0,-4-5 1,1-3-1,-5-7 0,-2 0 0,0-6 0,-2-8 0,1-3 0,1-5 0,1-3 0,5-3 0,5-1 0,5-3 0,5 3 0,8 3 0,6 5 0,3 3 0,7 6 0,0 4 0,0 8 1,2 6-1,-1 5 0,-3 4 0,-1 3 1,-5 3-1,-5 3 0,-1 1 0,-7-2 0,-3 4 1,-3-5-1,-6 0 0,-2-1 0,-5-1 1,-3-5-1,-1-4 0,-1-7 0,-3-4 0,0 0 0,0-9 0,3-3 0,4-4 0,6-3 0,2-5-1,9 0 1,3-1 0,7 3 0,6 0 0,4 5 0,3 1 0,-1 7 0,1 5 0,1 4 0,-7 4 0,-1 4 0,-3 5 1,-5 1-1,-4 6 0,-4 1 0,-7 0 0,-1 0 1,-5 1-1,-2-3 0,0-4 0,-5-4 0,1-4 0,1-7 0,2-5 0,3-6 0,5-3 0,3-5 0,5-1 0,6-3-1,6 2 1,3 3 0,2 4 0,3 2 0,1 6 0,-2 6 0,-1 4 0,-4 7 0,-3 5 0,-7 0 0,-4 4 0,0 2 0,-6-1 1,-3-5-1,-2 1 0,-3-6 0,-1-2 1,-1-7-1,2-2 1,-1 0-1,1-7 1,4 2-1,10 5 0,-14-17-1,14 17-1,0-11-4,7 1-11,4 1-20,7 4 0,2-4-2</inkml:trace>
  <inkml:trace contextRef="#ctx0" brushRef="#br0" timeOffset="2181">10242 7800 1,'-20'-5'12,"5"0"-2,15 5 1,-13-12-4,13 12 1,-6-17 0,6 2-2,4 2 0,-2-2-1,4 0 0,1-2 0,2 5-1,-3-1-1,6 4 0,-3 2-1,1 4-1,-1 3 1,2 0-1,-1 5 0,0 2 2,0 6-2,0 1 0,-2 3 0,-1 0 1,-4 5-1,-3 1 0,0-2-1,0 1 1,-7-3-1,-1 0 1,-1-3 0,-2-2-1,-3-3 1,1-4 0,-3-4 0,1-3 0,-2 0-1,0-6 1,1-3 1,1-3-1,-1 0 1,3-5-2,1 1 1,2-3-1,2 0 0,4-2 2,4 1-2,0 1 0,0-1 1,6 1 0,0 1-1,2 4 1,0 3 0,4 2 0,-3 3-1,4 3 1,-1 3-1,2 3 1,0 3-1,0-1 1,0 4-1,-1 0 1,-1 4-1,-2-1 1,-2 4-1,-3-1 1,-2 3-1,-3 0 1,0 2-1,-4 0 1,-3-2-1,-2 2 0,-3-4 1,-1 0-1,-2-4 0,-3-3 1,0-3-1,-1-3 0,0-3 0,0-4 1,3-4-1,1-3 0,4-3 0,2-5 0,5-4 0,4-3 2,4-5 0,4 1-2,3 1 1,5 0 0,0 5 0,4 2-1,-2 6 1,3 7-1,-2 6 0,0 3 0,-1 4 1,-2 4-1,0 0 0,-1 5 0,-2 1 0,-2 3 1,-2 1-1,-2 2 0,-2 1 0,-5 0 1,0 3-1,0-2 0,-5-3 0,-4-3 1,-1-2-1,-1-5 0,-2-2 1,-2-2-1,-1-5 0,-1-4 0,2-1 1,-3-4-1,0-1 0,2-3 0,0-1 0,2-4 0,3-1 0,2 0-1,3-3 2,6 2-2,0 2 1,4-5 0,4 7 0,0-2 0,5 4 0,1 2 0,0 4 0,2 1 0,0 5 0,0 2 0,2 5 0,0 6 0,-2 0 0,-1 6 0,-2 2 0,0 2 0,-3 4 0,-2 0 0,-2-1 0,-3-2 0,-3 2 0,0-4 1,0-4-1,-5-1 0,-2-5 0,7-10 0,-19 11 0,8-11 0,-2 0 1,-4-5-1,0-4 0,-1-5 0,-1-1 0,2-7 0,0-1 0,3-2 0,2-2 0,2 0 0,6 1 0,4 1-1,0 6 1,4 3 0,6 8 0,1 3 0,1 5 0,3 9 0,-3 1 0,1 3 0,-3 4 0,-3 4 0,-1-1-1,-6 3 0,0-1-4,-9-3-7,3 1-23,1 0-2,-5-9-1</inkml:trace>
  <inkml:trace contextRef="#ctx0" brushRef="#br0" timeOffset="3595">10464 7756 14,'-10'0'19,"1"0"-4,9 0-1,0 0-4,-10 0-1,10 0 1,0 0-4,0 0 0,0 0 0,10 4-2,-10-4-1,14 3 2,-5-3 1,3 6-3,0-2-1,3 1 1,3-2-1,2 4 0,4-3 0,2 1 0,1-2 0,4 0 1,-1 1-2,3-1 0,0-3-1,0 0 1,-1 0-1,-1 0 1,1 0-1,-2 0 1,-1 0-1,1-3 1,-1 3-1,0-5 1,0 5-1,-1-5 1,1 5-1,-2-4 1,-2 4 0,-1-3-1,1 3 0,-5 0 1,1 0-1,-4 0 0,-1 3 0,-5-3 1,0 4-1,-11-4 1,10 4 0,-10-4-1,0 0 1,0 0 0,-12 6-1,3-6 1,-4 4-1,-2-4 0,-2 0 0,-3 3 0,-3-3 0,0 0 0,0 0 0,-4 0-1,0 0 1,1-3-1,0 3 1,-1 0 0,2-4 0,0 4-1,-1-3 1,1 3 0,-1 0 0,1-2 0,-1 2 0,-1 0 0,2 0 0,0 0-1,0 0 1,0 0 0,2 2 0,2-2 0,1 0 0,2 3 0,1-3 0,3 0 0,1 4 0,4-4 0,0 0 0,9 0-1,-11 0 1,11 0 0,0 0 0,0 0-1,0 0 1,0 0 0,0 0-1,11 0 1,2 0-2,1-4-1,10 10-8,-1 0-16,10 0-9,8 9-3,-2-5 1</inkml:trace>
  <inkml:trace contextRef="#ctx0" brushRef="#br0" timeOffset="6219">10993 7575 9,'-10'-3'15,"10"3"0,-10 0-2,10 0-2,0 0-2,0 0-1,0 0 0,0 16-2,0-16-1,8 16 1,0-6-1,3 4-2,2 0 1,3 4 0,1-1 0,5 2-1,0-1-2,1 0 1,1-1-1,0-1 0,-2-3-1,-1 1 1,-2-5-1,-4 0 0,1-5 1,-6 1-1,-10-5 1,15 2 0,-15-2-1,0 0 1,0 0 0,-10-10 0,0 3 0,-3 0-1,-2-2 0,-5-4 1,-1 1-1,-1-5 0,-2 3 0,-3-3 0,3 2 0,0 1 0,0-1 0,4 4 0,1 0 0,4 2 0,2 4 0,4-1 0,9 6 0,-13-7 0,13 7-1,0 0 1,0 0 0,0 0 0,0 0 0,4 11 0,5-1 1,1-1-1,4 3 1,4 1-1,0-1 2,3 1 0,0-1-1,1-1 0,-2-3-1,2 1 1,-5-2-1,1 0 1,-3-3-1,-2-1 1,0-1-1,-13-2 1,14 6 0,-14-6-1,0 0 1,0 0 0,7 10 0,-7-10-1,-11 7 1,11-7 0,-18 12-1,5-5 0,-3 2 0,0 2 0,-4 1 1,-2 2-1,-1 3-1,1 0 2,-3 2-1,3 0 0,1-1 0,0 0 0,2-1 0,5-3 1,0-3-1,3-3 0,11-8 1,-16 11-2,16-11 2,0 0-2,0 0 1,0 0-1,0 0 1,0 0 0,0 0-1,0 0 1,0 0-1,14-7 1,-14 7-1,16-11 1,-4 5 0,1-2 0,3-3 0,5-1 0,-2-2 0,3 1 0,0-3 0,0 0 0,0 3 0,-1-1-1,-3 3 2,-2-1-1,-1 4 0,-2 1 0,-3 3 0,-10 4 0,14-9 1,-14 9-1,0 0 0,0 0 1,0 0-1,0 0 0,-12 6 1,12-6-1,-19 12 0,9-6 0,-5 4 0,0 0 0,-3 1 0,-1 3 0,-2 0 0,-1 1 0,0-3 0,-1 0 0,2-1 0,0-2 1,1 1-1,2-6 0,5 1 0,2-2 0,11-3 0,-14 5-1,14-5 1,0 0 0,0 0-1,0 0 1,0 0 0,0 0 0,0 0-1,13-13 1,-13 13 0,14-16 0,-3 6 0,-2-4 0,0 0 0,1-2-1,0-1 1,-3 0 0,2 0 0,-1 1 0,-4 0 0,1 3 0,-1 0 0,-4-1 1,4 3-1,-4 1 0,0 1 0,0 9 0,-4-17 1,4 17-1,-7-10 0,7 10 0,-9-9 0,9 9 0,-8-9 0,8 9 0,0 0 0,-13-11 0,13 11 0,0 0 0,-7-11 0,7 11 0,0 0 0,-3-10 0,3 10 0,0 0 0,0 0 1,-7-8-1,7 8 0,0 0 0,0 0 0,0 0 0,0 0 0,0 0 0,0 0 0,0 0 0,0 0 0,0 0 0,0 0 0,13 8 0,-13-8 0,17 14 1,-6-7-1,2 1 0,2 1 0,1 2 1,-1-2-1,2 3 1,0-3-1,0 1 0,-3 1 0,-1-2 1,0 0-1,-2 0 0,-1-2 0,-10-7 0,13 10 0,-13-10 1,0 0-1,11 6 0,-11-6 1,0 0-1,0 0 1,0 0-1,-11-11 0,11 11 1,-16-12-1,6 3 0,-4-2 0,1-1 0,-3 0 1,0-1-2,-2-2 2,-1 1-2,3 0 1,-1 0 0,2 1 0,1 1 0,1 1 0,2 2 0,11 9 0,-15-14 0,15 14 0,-11-9 0,11 9 0,0 0 0,-12-6 0,12 6 0,0 0 0,0 0 0,0 0 0,0 0-1,0 0 1,12 13 0,-12-13-1,17 16 1,-5-3 0,0-2 0,3 2 0,1-1 1,-1-1-1,0-1 0,-1-2 0,0-1 0,-2-2 0,-1 0 1,-11-5-1,14 7 0,-14-7 0,11 5 0,-11-5 0,0 0 0,0 0-2,0 0-4,11 0-21,-11 0-12,0-9-1,0 9 0</inkml:trace>
  <inkml:trace contextRef="#ctx0" brushRef="#br0" timeOffset="26126">13020 12501 13,'-10'0'13,"10"0"-1,-10 4-2,10-4 0,0 0-2,-10 7-2,10-7-1,0 0 1,0 0-3,0 0 2,3 9-2,-3-9 0,13 4 0,-1-4 2,-2 0 0,8 0-1,-2-4 0,6 1 0,-1-7 2,5-1-3,-2-3 0,1-1 0,0-1 0,-2-2-1,-3 0 1,0 3 0,-6-1-1,-1 4 0,-4 1-1,-9 11 0,12-16 0,-12 16 0,0 0-1,6-9-1,-6 9-2,0 0-4,0 0-6,0 0-14,9-7-10,-9 7-3</inkml:trace>
  <inkml:trace contextRef="#ctx0" brushRef="#br0" timeOffset="26645">13555 12112 18,'0'0'20,"0"0"-4,0 0 0,0 0-5,0 0 1,0 0-2,0 0-1,14 0-3,-14 0 1,12-5-1,-12 5-2,15-13-1,-6 4 0,2-1 1,0-2-1,2-1 0,1-3-1,1-3 1,0 0-1,1-4 0,-2 0 0,-1 2 0,-1-1-1,-1 4 0,-4 0 0,1 5-1,-5 3 1,-3 10-1,7-10-2,-7 10-2,0 0-5,0 0-11,0 0-19,0 0 1,0 0-3</inkml:trace>
  <inkml:trace contextRef="#ctx0" brushRef="#br0" timeOffset="27013">13918 11595 31,'10'-3'26,"-10"3"-6,11-15-1,-6 3-5,6 1-2,-4-8-2,5 3-3,-2-5-1,3 3-1,-3-2-1,3 2-1,-3-2-1,0 3 0,-2 0-1,-1 2 0,-1 2 0,-2 3-1,-4 10-1,4-18-1,-4 18-4,0-11-7,0 11-16,0 0-9,3-16 0,-3 16 1</inkml:trace>
  <inkml:trace contextRef="#ctx0" brushRef="#br0" timeOffset="27404">14203 11086 7,'0'0'34,"3"-13"1,-3-3-12,5-1-6,-1-11-2,5-1-7,-2-7 1,3 0-4,-1-4-1,1 1-1,-1 0-1,-1 5 0,-1 1 0,-4 3 0,-3 3-1,6 7 2,-6 2-2,0 6 1,0 3-1,0 9 0,-3-11 0,3 11 1,0 0-2,0 0 0,0 0 0,0 0-3,0 0 0,0 0-4,0 0-6,0 0-25,0 0-1,-4 10-1</inkml:trace>
  <inkml:trace contextRef="#ctx0" brushRef="#br0" timeOffset="28156">14072 10773 15,'-7'12'32,"7"-12"-8,0 0-8,0 0-4,0 0-4,0 0-1,7-12-3,-7 12-1,22-15 1,-8 4 0,4-1-2,0-1 1,3-1-1,-2-1 0,3-2 0,-4 1 0,2-1 3,-6 3-4,0 3 1,-2 0-1,-3 3 1,-9 8-1,14-10 1,-14 10-1,0 0 0,9-4 0,-9 4 0,0 0 0,0 0 0,0 0 0,9 9 1,-9-9-1,5 17 0,-5-7 0,4 5 0,1-1 0,1 4-1,-1 0 1,3 3-1,-1 0 1,3 2 0,-1 2-1,3 1 1,-6 1-1,2-1 1,-1-1-1,0-2 1,-2-3-1,0-3 0,0-5 1,-1-2-1,-4-10 0,5 13 1,-5-13-1,0 0 0,0 0-1,0 0-1,10 8-2,-10-8-8,0-11-28,0 11 2,7-12-3,-7 12 1</inkml:trace>
  <inkml:trace contextRef="#ctx0" brushRef="#br0" timeOffset="39599">19038 10348 12,'0'0'12,"0"0"1,0 0-3,10 0 1,-10 0 0,10 0-1,-10 0-2,12 0 0,-12 0-2,16 9 0,-4 0-1,-1-1-1,4 3 1,2 0-1,1 4 0,1-1-2,2 4 0,0-3 0,-1 2-1,-1-3 1,0 1-1,-5-2 0,1-2 0,-4 0 0,-2-3-1,-9-8 1,13 11-1,-13-11 2,0 0-2,0 0-2,0 0 1,9 9-4,-9-9-2,0 0-8,0 0-8,0 0-12,7 10-5</inkml:trace>
  <inkml:trace contextRef="#ctx0" brushRef="#br0" timeOffset="40029">19466 10742 23,'0'0'22,"0"0"-1,0 0-6,5 10-2,2 2-3,-3-3 0,3 6 0,-1 2-3,5 6-1,-2 0-2,1 6 2,0-2-4,-1 1 1,1 1-2,-2-1 0,0-1 0,0-2 0,-3-5-1,0-1 0,-1-1 0,2-2-2,-1-3 0,-5-13-3,5 20-4,-5-20-4,4 11-9,-4-11-11,0 0-4</inkml:trace>
  <inkml:trace contextRef="#ctx0" brushRef="#br0" timeOffset="40390">19696 11419 17,'0'38'28,"0"-23"-3,3 3-7,-3-1-2,3 7-5,-3-4-1,4 6-2,-4-2-4,6 3 0,-3-3-2,1 3 2,-2-1-3,1-2-1,0 1 0,0-6-1,1 1-5,-4-5 1,4-2-3,-4-13-6,3 15-3,-3-15-3,0 0-3,0 0 0,0 0 1</inkml:trace>
  <inkml:trace contextRef="#ctx0" brushRef="#br0" timeOffset="40593">19748 11823 15,'6'17'21,"-6"-2"-1,0 2-2,0 9-2,0-2-6,3 9 0,-3 0-3,0 1-2,0-1 0,0 0-4,3-7 1,-3-1-1,0-4-2,0-6-1,4-1-4,-4-14-1,0 11-8,0-11-10,0-11-11,0 2 0</inkml:trace>
  <inkml:trace contextRef="#ctx0" brushRef="#br0" timeOffset="41270">19572 11907 22,'0'0'36,"0"0"-10,-9 0-9,9 0-3,0 12-2,2 1-6,-2-1 0,9 8-3,-3 3 2,3 3-3,1 4 1,4 3-2,-2 3 0,3-1 1,1-1-2,-1-2 1,-3-4-1,1-5 1,-2-3-1,-2-6 0,-1-4 0,-8-10 0,14 5 0,-14-5 1,13 0-1,-13 0 1,13-20-1,-4 3 1,0-5 0,4-4 0,2-6 0,3-4-1,1-1 1,5-1-1,3 0 0,1 3 2,2 3-2,-3 4 1,-1 4-1,-2 3 1,-2 3-1,-4 5 1,-5 3 0,-3 4-1,-10 6 0,11-9 0,-11 9 1,0 0-1,0 0 1,0 0-1,0 0 0,0 0 0,0 0 0,6 9-1,-6-9-2,0 0-7,0 0-28,0 0-2,0 0-1,-6-14 1</inkml:trace>
</inkml:ink>
</file>

<file path=ppt/ink/ink22.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255" units="dev"/>
        </inkml:traceFormat>
        <inkml:channelProperties>
          <inkml:channelProperty channel="X" name="resolution" value="3971.75732" units="1/in"/>
          <inkml:channelProperty channel="Y" name="resolution" value="5295.24854" units="1/in"/>
          <inkml:channelProperty channel="F" name="resolution" value="0" units="1/dev"/>
        </inkml:channelProperties>
      </inkml:inkSource>
      <inkml:timestamp xml:id="ts0" timeString="2011-09-08T08:14:14.497"/>
    </inkml:context>
    <inkml:brush xml:id="br0">
      <inkml:brushProperty name="width" value="0.05292" units="cm"/>
      <inkml:brushProperty name="height" value="0.05292" units="cm"/>
      <inkml:brushProperty name="color" value="#FFFF00"/>
      <inkml:brushProperty name="fitToCurve" value="1"/>
    </inkml:brush>
  </inkml:definitions>
  <inkml:trace contextRef="#ctx0" brushRef="#br0">79 0 17,'-10'0'19,"10"0"-4,-13 6-3,13-6-5,-15 18-3,5-4-1,2 5-1,1 1-1,1 3-1,0 5 1,3 1-1,3 3-1,0-2 1,5 2 0,2-1 0,4-2 0,2-1 0,3-5 0,3-4 0,2-2 0,1-3 0,2-6 1,-2-5-1,1-3 3,-3-9-2,1 0 1,-4-6 1,-2-2 0,0-2 0,-4-1 0,-1-3 3,-5-2-1,1 2 0,-6-5 2,0 4 0,-8-4-1,1 2-1,-9-3 2,3 6-3,-6-2-1,0 5-1,-2 1 0,0 4-1,-2 4 0,2 5-2,1 6-1,0 0-2,2 9-2,-2-1-7,7 9-8,-1 0-11,0-2-5,7 4 1</inkml:trace>
</inkml:ink>
</file>

<file path=ppt/ink/ink23.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255" units="dev"/>
        </inkml:traceFormat>
        <inkml:channelProperties>
          <inkml:channelProperty channel="X" name="resolution" value="3971.75732" units="1/in"/>
          <inkml:channelProperty channel="Y" name="resolution" value="5295.24854" units="1/in"/>
          <inkml:channelProperty channel="F" name="resolution" value="0" units="1/dev"/>
        </inkml:channelProperties>
      </inkml:inkSource>
      <inkml:timestamp xml:id="ts0" timeString="2011-09-08T08:14:15.144"/>
    </inkml:context>
    <inkml:brush xml:id="br0">
      <inkml:brushProperty name="width" value="0.05292" units="cm"/>
      <inkml:brushProperty name="height" value="0.05292" units="cm"/>
      <inkml:brushProperty name="color" value="#FFFF00"/>
      <inkml:brushProperty name="fitToCurve" value="1"/>
    </inkml:brush>
  </inkml:definitions>
  <inkml:trace contextRef="#ctx0" brushRef="#br0">205 34 8,'-21'-11'35,"7"7"2,-4-1-13,-1-3-4,7 8-8,-8-7-3,6 7-3,-7 0-2,7 0-2,0 0 0,1 0-1,3 3-2,1-3-3,9 0-3,0 0-6,-6 12-8,6-12-8,15 12-8,1-3 1</inkml:trace>
</inkml:ink>
</file>

<file path=ppt/ink/ink24.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255" units="dev"/>
        </inkml:traceFormat>
        <inkml:channelProperties>
          <inkml:channelProperty channel="X" name="resolution" value="3971.75732" units="1/in"/>
          <inkml:channelProperty channel="Y" name="resolution" value="5295.24854" units="1/in"/>
          <inkml:channelProperty channel="F" name="resolution" value="0" units="1/dev"/>
        </inkml:channelProperties>
      </inkml:inkSource>
      <inkml:timestamp xml:id="ts0" timeString="2011-09-08T08:14:15.475"/>
    </inkml:context>
    <inkml:brush xml:id="br0">
      <inkml:brushProperty name="width" value="0.05292" units="cm"/>
      <inkml:brushProperty name="height" value="0.05292" units="cm"/>
      <inkml:brushProperty name="color" value="#FFFF00"/>
      <inkml:brushProperty name="fitToCurve" value="1"/>
    </inkml:brush>
  </inkml:definitions>
  <inkml:trace contextRef="#ctx0" brushRef="#br0">0 127 1,'0'-12'33,"0"12"-7,4-11-5,-4 11-2,0-13-4,0 4-3,0 9-6,8-15-1,-8 15-3,13-19 0,-4 10-1,0-1 1,1-2-4,0 6-2,0-4-6,3 7-16,2 3-7,-15 0-2,20 9 0</inkml:trace>
</inkml:ink>
</file>

<file path=ppt/ink/ink25.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255" units="dev"/>
        </inkml:traceFormat>
        <inkml:channelProperties>
          <inkml:channelProperty channel="X" name="resolution" value="3971.75732" units="1/in"/>
          <inkml:channelProperty channel="Y" name="resolution" value="5295.24854" units="1/in"/>
          <inkml:channelProperty channel="F" name="resolution" value="0" units="1/dev"/>
        </inkml:channelProperties>
      </inkml:inkSource>
      <inkml:timestamp xml:id="ts0" timeString="2011-09-08T08:14:15.844"/>
    </inkml:context>
    <inkml:brush xml:id="br0">
      <inkml:brushProperty name="width" value="0.05292" units="cm"/>
      <inkml:brushProperty name="height" value="0.05292" units="cm"/>
      <inkml:brushProperty name="color" value="#FFFF00"/>
      <inkml:brushProperty name="fitToCurve" value="1"/>
    </inkml:brush>
  </inkml:definitions>
  <inkml:trace contextRef="#ctx0" brushRef="#br0">23-2 20,'-13'0'33,"3"0"0,10 0-16,0 0-7,0 19-6,0-7-3,0 5-3,4 1-4,2 5-7,-2 2-7,1-4-12,9 4 1</inkml:trace>
</inkml:ink>
</file>

<file path=ppt/ink/ink26.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255" units="dev"/>
        </inkml:traceFormat>
        <inkml:channelProperties>
          <inkml:channelProperty channel="X" name="resolution" value="3971.75732" units="1/in"/>
          <inkml:channelProperty channel="Y" name="resolution" value="5295.24854" units="1/in"/>
          <inkml:channelProperty channel="F" name="resolution" value="0" units="1/dev"/>
        </inkml:channelProperties>
      </inkml:inkSource>
      <inkml:timestamp xml:id="ts0" timeString="2011-09-08T08:14:16.129"/>
    </inkml:context>
    <inkml:brush xml:id="br0">
      <inkml:brushProperty name="width" value="0.05292" units="cm"/>
      <inkml:brushProperty name="height" value="0.05292" units="cm"/>
      <inkml:brushProperty name="color" value="#FFFF00"/>
      <inkml:brushProperty name="fitToCurve" value="1"/>
    </inkml:brush>
  </inkml:definitions>
  <inkml:trace contextRef="#ctx0" brushRef="#br0">-4 6 27,'5'-11'31,"-5"11"-9,0 0-7,0 0-4,0 0-2,0 0-2,10 6-1,-10-6-3,13 8-1,-1-1 0,0 1 0,4 2 0,2 0-1,-1 0 0,1-1-2,-3-1-5,3 1-15,-1-2-11,-17-7-2,17 5 0</inkml:trace>
</inkml:ink>
</file>

<file path=ppt/ink/ink27.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255" units="dev"/>
        </inkml:traceFormat>
        <inkml:channelProperties>
          <inkml:channelProperty channel="X" name="resolution" value="3971.75732" units="1/in"/>
          <inkml:channelProperty channel="Y" name="resolution" value="5295.24854" units="1/in"/>
          <inkml:channelProperty channel="F" name="resolution" value="0" units="1/dev"/>
        </inkml:channelProperties>
      </inkml:inkSource>
      <inkml:timestamp xml:id="ts0" timeString="2011-09-08T08:14:18.324"/>
    </inkml:context>
    <inkml:brush xml:id="br0">
      <inkml:brushProperty name="width" value="0.05292" units="cm"/>
      <inkml:brushProperty name="height" value="0.05292" units="cm"/>
      <inkml:brushProperty name="color" value="#FFFF00"/>
      <inkml:brushProperty name="fitToCurve" value="1"/>
    </inkml:brush>
  </inkml:definitions>
  <inkml:trace contextRef="#ctx0" brushRef="#br0">9 157 15,'-13'-9'23,"13"9"-3,0 0-3,0 0-4,0 0-4,0 0-3,0 0-3,0 0 0,0 0-3,0 0 0,14 0-2,-4 0 2,2 0-1,3 4 1,-1-4 1,2 4-1,-3-4 0,2 0 2,-4-5-1,1 0 1,-1-3 0,-2 0 0,-1-3 0,0 1 1,-1-4 0,-1 1 0,-1 0-2,1 0-1,-1 1-3,0-2-7,3 2-18,2 4-2,-6-2-4</inkml:trace>
</inkml:ink>
</file>

<file path=ppt/ink/ink28.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255" units="dev"/>
        </inkml:traceFormat>
        <inkml:channelProperties>
          <inkml:channelProperty channel="X" name="resolution" value="3971.75732" units="1/in"/>
          <inkml:channelProperty channel="Y" name="resolution" value="5295.24854" units="1/in"/>
          <inkml:channelProperty channel="F" name="resolution" value="0" units="1/dev"/>
        </inkml:channelProperties>
      </inkml:inkSource>
      <inkml:timestamp xml:id="ts0" timeString="2011-09-08T08:14:19.368"/>
    </inkml:context>
    <inkml:brush xml:id="br0">
      <inkml:brushProperty name="width" value="0.05292" units="cm"/>
      <inkml:brushProperty name="height" value="0.05292" units="cm"/>
      <inkml:brushProperty name="color" value="#FFFF00"/>
      <inkml:brushProperty name="fitToCurve" value="1"/>
    </inkml:brush>
  </inkml:definitions>
  <inkml:trace contextRef="#ctx0" brushRef="#br0">238 22 1,'0'0'14,"0"0"-1,0 0 0,0 0-1,0 0 0,0 0-2,0 0 0,0 0-3,-9 0-1,9 0-3,-12 4 2,3-4 0,-3 3-1,-1-3 0,0 0 1,-3 0 0,1 4-2,-1-4 1,0 0-2,-1-3 1,5 3-2,-1-6 0,1 3-1,0-1 0,0-1 2,3 0-4,0 1-1,9 4-6,-11-4-16,11 4-7,0 0-3,0 0 0</inkml:trace>
</inkml:ink>
</file>

<file path=ppt/ink/ink29.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255" units="dev"/>
        </inkml:traceFormat>
        <inkml:channelProperties>
          <inkml:channelProperty channel="X" name="resolution" value="3971.75732" units="1/in"/>
          <inkml:channelProperty channel="Y" name="resolution" value="5295.24854" units="1/in"/>
          <inkml:channelProperty channel="F" name="resolution" value="0" units="1/dev"/>
        </inkml:channelProperties>
      </inkml:inkSource>
      <inkml:timestamp xml:id="ts0" timeString="2011-09-08T08:15:24.208"/>
    </inkml:context>
    <inkml:brush xml:id="br0">
      <inkml:brushProperty name="width" value="0.05292" units="cm"/>
      <inkml:brushProperty name="height" value="0.05292" units="cm"/>
      <inkml:brushProperty name="color" value="#FFFFFF"/>
      <inkml:brushProperty name="fitToCurve" value="1"/>
    </inkml:brush>
  </inkml:definitions>
  <inkml:trace contextRef="#ctx0" brushRef="#br0">135-2 8,'0'0'14,"0"0"-1,-12 0-4,12 0 1,-21 10-2,2 2-5,-4 6-5,-6 6-23,-2 15-1</inkml:trace>
</inkml:ink>
</file>

<file path=ppt/ink/ink3.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255" units="dev"/>
        </inkml:traceFormat>
        <inkml:channelProperties>
          <inkml:channelProperty channel="X" name="resolution" value="3971.75732" units="1/in"/>
          <inkml:channelProperty channel="Y" name="resolution" value="5295.24854" units="1/in"/>
          <inkml:channelProperty channel="F" name="resolution" value="0" units="1/dev"/>
        </inkml:channelProperties>
      </inkml:inkSource>
      <inkml:timestamp xml:id="ts0" timeString="2011-09-08T07:43:50.650"/>
    </inkml:context>
    <inkml:brush xml:id="br0">
      <inkml:brushProperty name="width" value="0.10583" units="cm"/>
      <inkml:brushProperty name="height" value="0.10583" units="cm"/>
      <inkml:brushProperty name="color" value="#FFFF00"/>
      <inkml:brushProperty name="fitToCurve" value="1"/>
    </inkml:brush>
  </inkml:definitions>
  <inkml:trace contextRef="#ctx0" brushRef="#br0">249 1681 6,'-45'138'8,"25"-83"-2,5 4 1,-3 14 1,-1-9-3,0 13 0,3 1-2,0 10 1,1-7 0,-3 12-3,6 3 0,0 8 1,2-8-1,0 11-1,5 3-1,2-3 2,3 1 1,4-5-1,18 17 0,3 67-1,4-22 1,-8-92 1,-2 3 2,5-15-3,-1 1-1,4-14 1,1 1 0,-28-49 4,62 62-4,6-35 3,-5-27-1,7-14-3,-4-20 3,8-10-3,-9-24-5,3-9 3,-13-11-3,3-1 2,-5-9 1,5 1 1,-2-15 0,-2-2 2,-2-7 2,-2 1 1,-1-5 3,-5 1-2,-2-3-2,-9-2 2,-1 10-1,-7 0 1,-1 5 0,-3-1-2,-4 5-1,0 2 1,-6 7 0,-1 4-3,-7 7 3,-3 2-1,-7 11 0,-7 5 1,1 10 0,-9 5 0,-2 8-1,-8 6 4,-2 8-4,-6 5-1,-6 8 0,-4 5 0,-3 6 0,-5 5-1,-4 6 1,-4 6 0,0 5-1,-4 6 1,-1 6-1,-2 10-2,3 7-1,-1 14-8,4 5-16,3 15-11,1 17 0,32-40 0</inkml:trace>
  <inkml:trace contextRef="#ctx0" brushRef="#br0" timeOffset="1579">477 3463 12,'-28'19'11,"18"-6"1,0-2-8,5 1 1,0-3-4,5 3 3,0-12-5,14 16 2,1-13-2,11-9 4,7-3 4,6-11-3,6-6 4,11-13-5,6-15 4,6-13-3,3-6 0,8-8-1,0-8-2,6-2 1,-1 2-1,0 3 1,-1 11-1,-5 9 0,-4 10 0,-9 13 0,-6 14 1,-7 14-2,-3 15 1,-8 17 0,-6 16 1,-5 20 1,-7 16-1,-7 20 0,-7 18 0,-9 16-2,0 11-1,-11 10 3,-1 7 0,-4-3 0,8-71 1,2 6 1,-5-7-3,2 3 2,0-1 1,4 2-3,-5-10-1,3-1 2,1-5-3,3-1-1,-4-11 1,4-2 0,3-7 0,0-2-2,0-41 0,0 56-5,0-56 0,0 0-5,0 0-11,0 0-7,0 0 0</inkml:trace>
  <inkml:trace contextRef="#ctx0" brushRef="#br0" timeOffset="11304">1773 4452 2,'0'0'10,"0"0"-2,0 0 0,0 0-1,0 0-3,33-42-1,-33 42-1,0 0 1,0 0-1,28-47 0,23 16-1,-42 4-1,9 3-4,-9-1 4,8 8-4,-11-1 4,9 7-3,-12-2 2,10 4-1,-4 1 2,0 2 0,-9 6 0,16-10 0,-16 10 0,15-6 1,-15 6-1,13 0 1,-13 0 0,13 5 1,-13-5-1,14 10 2,-14-10-2,12 13 2,-12-13-2,0 0 1,0 0 1,0 0 2,0 0-2,0 0 2,13 46-2,-13-46 3,0 0-2,0 0 0,0 0-1,0 51-2,0-51 0,0 0-1,0 0-1,-11 56 1,11-56-1,0 0-1,-20 53 2,20-53-1,0 0 1,-28 56 1,28-56 2,0 0-1,-39 57-1,39-57 1,0 0 1,-47 55-1,47-55 2,0 0-2,-51 46 1,51-46 0,0 0-2,-56 32 1,56-32 0,0 0-1,-53 17 1,53-17-2,0 0 1,-46 4 1,46-4-2,0 0 0,0 0 0,-45-12-2,45 12 1,0 0-3,0 0-1,0 0-6,0 0-4,-16-42-10,16 42-8</inkml:trace>
  <inkml:trace contextRef="#ctx0" brushRef="#br0" timeOffset="18476">1034 792 6,'-24'-90'9,"17"40"0,2-5 1,5-1-3,0-1 1,0-1 0,8 2-1,2 1-2,3 4 0,2 3-2,7 5 1,1 3 0,6 6-3,1 3 1,3 7 1,1 5-2,2 5 1,-1 5 0,0 5 0,1 4 0,1 9-1,-3 3 2,1 4-1,2 6-1,-3 3-1,0 4 2,-2 5-2,0 6 0,-5 1 1,1 4 0,-5 1 0,-4 1-1,-3 0 1,-4 2 0,-3 0 0,-5-2 0,-4-1 0,-6 1 0,-4-2 0,-3-2 1,-5 1-1,-1-2 1,-6-6 1,-4 0-1,-4-6 1,0 1-1,-5-8 0,2 1 0,-4-7 1,1-2-1,-3-5 0,2-2 0,-1-3-2,0-5 0,-2 0 0,3-9-2,2-1-1,2-8 0,4-5-2,3-9 0,5-4-6,5-14-1,9-4-8,6-7-10,4-11-6</inkml:trace>
  <inkml:trace contextRef="#ctx0" brushRef="#br0" timeOffset="20399">1193 1682 6,'0'0'6,"0"0"-3,0 0 1,22 13 0,-5-1 0,8 4 0,3 6-1,9 8 1,5 6-2,8 6 0,1 3-1,6 5 0,1 3 0,4 2-2,3 1 1,2-1 0,-2 2 0,-2-1 0,3 3 0,-1-1-1,-2-2 1,-5-3 0,-4-2 0,-6-5 0,-4-6 0,-9-7-1,-7-9 2,-7-5-1,-5-9 2,-6-2 1,-10-8 1,9 4 1,-9-4 0,5-11-1,-5-3 1,9-7 0,-3-10-1,5-8 0,5-11-2,4-7 0,5-9 0,3-4-1,6-5 1,0-1 0,6-1-1,1 4 1,-1 3 0,2 5-1,-5 5 1,-1 8-2,-7 8 1,-2 9-2,-5 7 2,-4 8-2,-6 7 1,-3 3 1,-9 10-1,11-8 1,-11 8-2,0 0-3,0 0-4,0 0-10,0 0-14,0 0 0</inkml:trace>
  <inkml:trace contextRef="#ctx0" brushRef="#br0" timeOffset="31490">1714 390 1,'0'0'5,"0"0"2,12 0 0,-12 0 3,16-3-1,-7-2-1,3 1-1,0-3 1,2 1-1,2-2-3,-1 2-1,2-3 1,2 1-1,-3 1-1,2-2 0,-4 4-1,0-1 1,-5 2-1,1 0 0,-10 4 1,10-3 0,-10 3 0,0 0 1,0 0 2,0 0-1,0 0 0,0 0-1,0 0-1,0 0 1,0 0-3,0 0 0,0 0-5,0 0-2,15 0-15,-2 0-10,-13 0-2</inkml:trace>
</inkml:ink>
</file>

<file path=ppt/ink/ink30.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255" units="dev"/>
        </inkml:traceFormat>
        <inkml:channelProperties>
          <inkml:channelProperty channel="X" name="resolution" value="3971.75732" units="1/in"/>
          <inkml:channelProperty channel="Y" name="resolution" value="5295.24854" units="1/in"/>
          <inkml:channelProperty channel="F" name="resolution" value="0" units="1/dev"/>
        </inkml:channelProperties>
      </inkml:inkSource>
      <inkml:timestamp xml:id="ts0" timeString="2011-09-08T08:15:12.111"/>
    </inkml:context>
    <inkml:brush xml:id="br0">
      <inkml:brushProperty name="width" value="0.05292" units="cm"/>
      <inkml:brushProperty name="height" value="0.05292" units="cm"/>
      <inkml:brushProperty name="color" value="#FFFFFF"/>
      <inkml:brushProperty name="fitToCurve" value="1"/>
    </inkml:brush>
  </inkml:definitions>
  <inkml:trace contextRef="#ctx0" brushRef="#br0">161 5 13,'-23'-6'20,"9"6"-5,-1 5-2,-2 2-4,-1 6-3,2 6-1,-1 7 0,3 4-3,0 7 0,4 3 0,6 1-1,4 3 0,4-4-1,8-4 1,4-7-2,6-6 1,2-11 0,4-7 0,3-12 0,-2-8 1,2-8 1,-1-8-2,-1-2 3,-4-4 0,-4-1 0,-8 0 1,-6 3-1,-10 6 0,-5 5-1,-13 3 2,-2 7-2,-7 6-2,-5 8-2,-1 6-3,1 6-5,4 8-14,7 9-11,1 0 0</inkml:trace>
</inkml:ink>
</file>

<file path=ppt/ink/ink31.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255" units="dev"/>
        </inkml:traceFormat>
        <inkml:channelProperties>
          <inkml:channelProperty channel="X" name="resolution" value="3971.75732" units="1/in"/>
          <inkml:channelProperty channel="Y" name="resolution" value="5295.24854" units="1/in"/>
          <inkml:channelProperty channel="F" name="resolution" value="0" units="1/dev"/>
        </inkml:channelProperties>
      </inkml:inkSource>
      <inkml:timestamp xml:id="ts0" timeString="2011-09-08T08:15:12.712"/>
    </inkml:context>
    <inkml:brush xml:id="br0">
      <inkml:brushProperty name="width" value="0.05292" units="cm"/>
      <inkml:brushProperty name="height" value="0.05292" units="cm"/>
      <inkml:brushProperty name="color" value="#FFFFFF"/>
      <inkml:brushProperty name="fitToCurve" value="1"/>
    </inkml:brush>
  </inkml:definitions>
  <inkml:trace contextRef="#ctx0" brushRef="#br0">99 7 3,'-27'-9'19,"15"9"-2,-2 8-4,0 2-3,3 8-4,0 4-1,4 6 1,4 4-2,3 5-1,6 1-2,5 4 2,4 5-2,7-2 0,3-1 0,6-5-1,3-6 1,1-5-1,5-9 0,0-6 1,0-13 0,-3-7-1,-2-10 0,-5-5 1,-3-9 1,-6-3 0,-7-4 1,-7-3 0,-10-4 1,-7 5-1,-12 0 0,-6 2 1,-10 3-1,-6 6 0,-5 8-2,-2 5-1,1 12-1,2 4-4,7 15-3,3 0-8,11 5-17,13 8-1</inkml:trace>
</inkml:ink>
</file>

<file path=ppt/ink/ink32.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255" units="dev"/>
        </inkml:traceFormat>
        <inkml:channelProperties>
          <inkml:channelProperty channel="X" name="resolution" value="3971.75732" units="1/in"/>
          <inkml:channelProperty channel="Y" name="resolution" value="5295.24854" units="1/in"/>
          <inkml:channelProperty channel="F" name="resolution" value="0" units="1/dev"/>
        </inkml:channelProperties>
      </inkml:inkSource>
      <inkml:timestamp xml:id="ts0" timeString="2011-09-08T08:15:13.276"/>
    </inkml:context>
    <inkml:brush xml:id="br0">
      <inkml:brushProperty name="width" value="0.05292" units="cm"/>
      <inkml:brushProperty name="height" value="0.05292" units="cm"/>
      <inkml:brushProperty name="color" value="#FFFFFF"/>
      <inkml:brushProperty name="fitToCurve" value="1"/>
    </inkml:brush>
  </inkml:definitions>
  <inkml:trace contextRef="#ctx0" brushRef="#br0">35 237 22,'9'-20'22,"-3"5"0,-3-6-3,4 0-5,-4-7-2,3 4-4,-6-3 1,5 1-4,-8 4-3,0 4 1,-5 8-5,-2 4-4,1 11-10,-5 6-18,-1 2-2,3 11 0</inkml:trace>
</inkml:ink>
</file>

<file path=ppt/ink/ink33.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255" units="dev"/>
        </inkml:traceFormat>
        <inkml:channelProperties>
          <inkml:channelProperty channel="X" name="resolution" value="3971.75732" units="1/in"/>
          <inkml:channelProperty channel="Y" name="resolution" value="5295.24854" units="1/in"/>
          <inkml:channelProperty channel="F" name="resolution" value="0" units="1/dev"/>
        </inkml:channelProperties>
      </inkml:inkSource>
      <inkml:timestamp xml:id="ts0" timeString="2011-09-08T08:15:13.599"/>
    </inkml:context>
    <inkml:brush xml:id="br0">
      <inkml:brushProperty name="width" value="0.05292" units="cm"/>
      <inkml:brushProperty name="height" value="0.05292" units="cm"/>
      <inkml:brushProperty name="color" value="#FFFFFF"/>
      <inkml:brushProperty name="fitToCurve" value="1"/>
    </inkml:brush>
  </inkml:definitions>
  <inkml:trace contextRef="#ctx0" brushRef="#br0">197 0 26,'-25'4'32,"7"-4"-16,1 0-2,-4 0-5,1 3-3,-2-3-2,2 4-1,2-2-4,0 1-7,8 1-8,2 6-16,8-10-1</inkml:trace>
</inkml:ink>
</file>

<file path=ppt/ink/ink34.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255" units="dev"/>
        </inkml:traceFormat>
        <inkml:channelProperties>
          <inkml:channelProperty channel="X" name="resolution" value="3971.75732" units="1/in"/>
          <inkml:channelProperty channel="Y" name="resolution" value="5295.24854" units="1/in"/>
          <inkml:channelProperty channel="F" name="resolution" value="0" units="1/dev"/>
        </inkml:channelProperties>
      </inkml:inkSource>
      <inkml:timestamp xml:id="ts0" timeString="2011-09-08T08:15:13.902"/>
    </inkml:context>
    <inkml:brush xml:id="br0">
      <inkml:brushProperty name="width" value="0.05292" units="cm"/>
      <inkml:brushProperty name="height" value="0.05292" units="cm"/>
      <inkml:brushProperty name="color" value="#FFFFFF"/>
      <inkml:brushProperty name="fitToCurve" value="1"/>
    </inkml:brush>
  </inkml:definitions>
  <inkml:trace contextRef="#ctx0" brushRef="#br0">118 0 28,'-21'0'23,"7"0"-9,0 5-4,0-5-2,-1 8-10,0-2-7,4 4-14,-3-10-7</inkml:trace>
</inkml:ink>
</file>

<file path=ppt/ink/ink35.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255" units="dev"/>
        </inkml:traceFormat>
        <inkml:channelProperties>
          <inkml:channelProperty channel="X" name="resolution" value="3971.75732" units="1/in"/>
          <inkml:channelProperty channel="Y" name="resolution" value="5295.24854" units="1/in"/>
          <inkml:channelProperty channel="F" name="resolution" value="0" units="1/dev"/>
        </inkml:channelProperties>
      </inkml:inkSource>
      <inkml:timestamp xml:id="ts0" timeString="2011-09-08T08:15:14.141"/>
    </inkml:context>
    <inkml:brush xml:id="br0">
      <inkml:brushProperty name="width" value="0.05292" units="cm"/>
      <inkml:brushProperty name="height" value="0.05292" units="cm"/>
      <inkml:brushProperty name="color" value="#FFFFFF"/>
      <inkml:brushProperty name="fitToCurve" value="1"/>
    </inkml:brush>
  </inkml:definitions>
  <inkml:trace contextRef="#ctx0" brushRef="#br0">0 122 6,'11'-19'32,"-4"10"-7,-3-2-8,2-3-3,3 3-5,0-3-6,2 1-5,-1 2-12,3 5-16,-5-8-4</inkml:trace>
</inkml:ink>
</file>

<file path=ppt/ink/ink36.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255" units="dev"/>
        </inkml:traceFormat>
        <inkml:channelProperties>
          <inkml:channelProperty channel="X" name="resolution" value="3971.75732" units="1/in"/>
          <inkml:channelProperty channel="Y" name="resolution" value="5295.24854" units="1/in"/>
          <inkml:channelProperty channel="F" name="resolution" value="0" units="1/dev"/>
        </inkml:channelProperties>
      </inkml:inkSource>
      <inkml:timestamp xml:id="ts0" timeString="2011-09-08T08:15:14.787"/>
    </inkml:context>
    <inkml:brush xml:id="br0">
      <inkml:brushProperty name="width" value="0.05292" units="cm"/>
      <inkml:brushProperty name="height" value="0.05292" units="cm"/>
      <inkml:brushProperty name="color" value="#FFFFFF"/>
      <inkml:brushProperty name="fitToCurve" value="1"/>
    </inkml:brush>
  </inkml:definitions>
  <inkml:trace contextRef="#ctx0" brushRef="#br0">42 144 6,'-20'-12'31,"20"12"0,-14-16-18,5 2-3,9 2-4,0-5 0,3 4 0,3-2-2,6 4-1,1-1 2,7 1-2,1 4 1,3 3-2,3 4 0,1 0-1,-1 9 0,-1 2 0,-4 4 0,-4 3 0,-5 2 0,-4 3 0,-9 0 0,-5-1 0,-5 0 0,-7 0 0,-5-4 1,-3-2 0,-3-2-2,-3-5 0,0-4 0,3-2 0,3-3-2,4-5-2,7-3-1,3-7-9,11-2-11,11-2-10,0-11-1</inkml:trace>
</inkml:ink>
</file>

<file path=ppt/ink/ink37.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255" units="dev"/>
        </inkml:traceFormat>
        <inkml:channelProperties>
          <inkml:channelProperty channel="X" name="resolution" value="3971.75732" units="1/in"/>
          <inkml:channelProperty channel="Y" name="resolution" value="5295.24854" units="1/in"/>
          <inkml:channelProperty channel="F" name="resolution" value="0" units="1/dev"/>
        </inkml:channelProperties>
      </inkml:inkSource>
      <inkml:timestamp xml:id="ts0" timeString="2011-09-08T08:15:15.629"/>
    </inkml:context>
    <inkml:brush xml:id="br0">
      <inkml:brushProperty name="width" value="0.05292" units="cm"/>
      <inkml:brushProperty name="height" value="0.05292" units="cm"/>
      <inkml:brushProperty name="color" value="#FFFFFF"/>
      <inkml:brushProperty name="fitToCurve" value="1"/>
    </inkml:brush>
  </inkml:definitions>
  <inkml:trace contextRef="#ctx0" brushRef="#br0">176 11 20,'-18'-7'21,"8"3"-2,-4 4-5,-2 0-2,0 8-4,-3-1-3,1 9 0,-1 2-2,0 6 0,5 8-1,4 7-1,6 5 0,7 8 0,6 5-1,10 0 0,6-1 0,7-5 0,8-9 0,3-9 0,2-15 0,0-12 0,-3-15 0,-3-8 0,-5-11 0,-6-5 0,-8-8 1,-9-1-1,-6-2 1,-10 1 0,-10 1 0,-9 6 2,-8 3-1,-3 9-1,-6 6 1,-1 8-2,-1 5 0,0 5-3,5 7-5,3-1-4,8 3-15,10 5-6,-1-7-1</inkml:trace>
</inkml:ink>
</file>

<file path=ppt/ink/ink38.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255" units="dev"/>
        </inkml:traceFormat>
        <inkml:channelProperties>
          <inkml:channelProperty channel="X" name="resolution" value="3971.75732" units="1/in"/>
          <inkml:channelProperty channel="Y" name="resolution" value="5295.24854" units="1/in"/>
          <inkml:channelProperty channel="F" name="resolution" value="0" units="1/dev"/>
        </inkml:channelProperties>
      </inkml:inkSource>
      <inkml:timestamp xml:id="ts0" timeString="2011-09-08T08:15:16.185"/>
    </inkml:context>
    <inkml:brush xml:id="br0">
      <inkml:brushProperty name="width" value="0.05292" units="cm"/>
      <inkml:brushProperty name="height" value="0.05292" units="cm"/>
      <inkml:brushProperty name="color" value="#FFFFFF"/>
      <inkml:brushProperty name="fitToCurve" value="1"/>
    </inkml:brush>
  </inkml:definitions>
  <inkml:trace contextRef="#ctx0" brushRef="#br0">-5 237 8,'0'0'20,"0"-10"0,0 10-2,0 0-4,0 0-3,7-10-4,-7 10-1,0 0 0,16 0-2,-16 0 0,19 0 2,-7-7-1,4 3-2,1-5 0,-1-4 1,1-4-1,1-2 2,-4-4-3,-1 0 1,-6 0-2,-4 0 0,-3 3-4,-6 4-3,6 16-6,-16-15-16,2 11-8,14 4-2</inkml:trace>
</inkml:ink>
</file>

<file path=ppt/ink/ink39.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255" units="dev"/>
        </inkml:traceFormat>
        <inkml:channelProperties>
          <inkml:channelProperty channel="X" name="resolution" value="3971.75732" units="1/in"/>
          <inkml:channelProperty channel="Y" name="resolution" value="5295.24854" units="1/in"/>
          <inkml:channelProperty channel="F" name="resolution" value="0" units="1/dev"/>
        </inkml:channelProperties>
      </inkml:inkSource>
      <inkml:timestamp xml:id="ts0" timeString="2011-09-08T08:15:16.615"/>
    </inkml:context>
    <inkml:brush xml:id="br0">
      <inkml:brushProperty name="width" value="0.05292" units="cm"/>
      <inkml:brushProperty name="height" value="0.05292" units="cm"/>
      <inkml:brushProperty name="color" value="#FFFFFF"/>
      <inkml:brushProperty name="fitToCurve" value="1"/>
    </inkml:brush>
  </inkml:definitions>
  <inkml:trace contextRef="#ctx0" brushRef="#br0">312 215 13,'-47'-17'32,"16"-2"2,-4-2-20,4-1-4,-2-3-1,5 5-4,-3 0-1,7 4 0,1 3-2,7 1-1,6 4-1,4-1-6,6 9-3,0 0-12,19-12-13,1 15-1</inkml:trace>
</inkml:ink>
</file>

<file path=ppt/ink/ink4.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255" units="dev"/>
        </inkml:traceFormat>
        <inkml:channelProperties>
          <inkml:channelProperty channel="X" name="resolution" value="3971.75732" units="1/in"/>
          <inkml:channelProperty channel="Y" name="resolution" value="5295.24854" units="1/in"/>
          <inkml:channelProperty channel="F" name="resolution" value="0" units="1/dev"/>
        </inkml:channelProperties>
      </inkml:inkSource>
      <inkml:timestamp xml:id="ts0" timeString="2011-09-08T07:44:13.906"/>
    </inkml:context>
    <inkml:brush xml:id="br0">
      <inkml:brushProperty name="width" value="0.10583" units="cm"/>
      <inkml:brushProperty name="height" value="0.10583" units="cm"/>
      <inkml:brushProperty name="color" value="#FFFF00"/>
      <inkml:brushProperty name="fitToCurve" value="1"/>
    </inkml:brush>
  </inkml:definitions>
  <inkml:trace contextRef="#ctx0" brushRef="#br0">1493 5339 3,'-17'-71'10,"7"30"0,1-7 0,1 0-2,-1-8 0,3-3 1,-2-8-2,4-2-1,0-6-2,4 1 1,0-2 0,0-1-2,0-5 2,0-5-2,0-9 0,0-5 1,4-8-1,-1-5 1,1-10-2,5-4 0,3-2 0,4 6 0,5 2-1,1 6 4,5 1-2,4 2 0,3-4 0,5-3 0,1-8 0,5-2 0,5-4 0,4-2 0,3 1-1,4 2-1,2 7-1,3 3 1,3 7-1,1 4 1,-1 2-1,-1-1 1,2 1-2,-1 2 1,0 0 0,-1 5 0,-2 5-1,-1 5 1,-1 6 0,-2 4 0,-6 7 0,-3 7 1,-4 4-1,-3 7 1,-5 5-1,-5 8 0,-7 5 1,-4 10-1,-6 6 1,-3 7-1,-5 4 0,-2 5 1,-9 8 0,0 0-1,7-11 1,-7 11 0,0 0-1,0 0 1,0 0 0,0 0-1,0 0 1,0 0 0,0 0 0,0 0 0,0 0-1,0 0 1,0 0-1,0 0 0,0 0 0,0 0 0,0 0-1,0 0-2,0 0-3,0 0-4,5 13-12,-5 4-16,0 4-1,-3 11-1</inkml:trace>
  <inkml:trace contextRef="#ctx0" brushRef="#br0" timeOffset="1421">1346 4602 7,'17'-46'10,"-5"24"0,-1 0-2,4 0-2,0 3-2,1 2-1,0 1 0,2 5-2,0 3 1,-3 5 1,1 3 0,-1 4 0,-1 6 0,-3 3 1,0 5-1,-6 1 0,-1 5 1,-4 0-1,0 2 0,-8-1-2,0 0 0,-5-2 2,0-2-2,-4-2 0,1-2 0,-3-5 0,0-2 1,-2-4-1,0-6 0,-1 0-1,4-4 1,-1-4-1,3-1-1,3-2-1,4-5-2,9-1-3,0-4-6,16-6-9,9-1-10</inkml:trace>
  <inkml:trace contextRef="#ctx0" brushRef="#br0" timeOffset="3294">3229 1284 1,'0'161'1,"0"-84"-1,0-4 0,0-1 1,0-3-1,0 0 1,-4-3 2,1-2-1,-2-1 2,1-2-2,-1-1 1,1-2 1,-1-4 1,1-2-1,0-3-1,4-2-1,-6-5-1,3-4 1,0-7-1,0-6 1,-1-4-1,1-4 0,3-6 0,0-11 2,-5 14-2,5-14-1,0 0-1,0 0-3,0 0-1,0 0-7,0-20-11</inkml:trace>
  <inkml:trace contextRef="#ctx0" brushRef="#br0" timeOffset="4061">3239 132 3,'-4'-10'13,"4"10"-2,0 0-2,0 0-3,0 0-1,0 0-1,0 0-2,0 0-1,0 0 1,0 16-2,0-3 1,0 6 0,4 4 1,-4 8 0,5 5 0,-5 5 0,3 6 2,-3 5-3,0 4 1,0 5 0,0 5 0,0 5 0,0 4-1,0 1 0,0 4 2,0 3-2,-3 1 0,3 3 0,0-1 0,0 1-1,-3-2 2,3-2-1,0-2-1,0-2 1,3-7-1,-3-3 1,4-5-1,-4-5 1,3-2-1,-3-2 1,0-2-1,0-1 1,-6-3-1,2 0 1,-2-5-1,0 0 1,-1-5-1,1-4 1,-2-6-1,3-3 1,0-6-1,1-1 0,1-4 1,3-2-1,-5-2 2,5-2-2,0-9 1,-3 12 0,3-12 0,0 0 0,0 0 1,0 9-2,0-9 1,0 0-1,0 0 0,0 0 0,0 0-3,0 0 2,0 0-4,0 0-3,0 0-11,0 0-10,0 0-2</inkml:trace>
  <inkml:trace contextRef="#ctx0" brushRef="#br0" timeOffset="5166">3021 2287 2,'-30'28'12,"15"-8"-2,-2 2 1,2 6-4,2 3 0,1 3 0,6 3-2,2 3-2,4 1-1,8 2-2,3-1 2,4-3-1,4-3-1,6-4 1,3-7 0,4-4 0,4-8 0,2-8 1,5-5-1,0-6 3,1-6-1,-1-5-1,0-1 0,-3-5 1,-4-1-2,-5 1-1,-7 1-3,-2 2-2,-8 2-6,-4 4-10,-10 14-10</inkml:trace>
  <inkml:trace contextRef="#ctx0" brushRef="#br0" timeOffset="5632">2779 2699 3,'15'76'10,"1"-31"0,4 4 2,8 1-5,6-1 0,3-2 1,9-6-3,0-5-2,5-9 1,1-10-1,6-8-3,-3-9-1,1-15-2,3-9-9,0-7-16,-6-20 1</inkml:trace>
  <inkml:trace contextRef="#ctx0" brushRef="#br0" timeOffset="14571">0 4419 1,'0'0'3,"0"0"1,0 0 1,10 4-1,-10-4 2,15 4-2,-15-4 3,21 7-5,-8-2 2,1 3-2,3-2 0,1 3 1,5 0-1,-1 2 0,4-1 0,-3 1-1,4 1 1,-1-1-1,1-2 0,-2 2-1,-1-3 2,1 1-2,-4 0 1,2-1-1,-4 0 0,1 0 1,-4-1-1,0-1 1,-1 0-1,-2-2 1,-1 0-1,0-1 1,-2-3 0,0 0 2,2-4-2,-1-2 2,2-3-1,2-1 0,-1-6 1,5-2-2,1-6 2,3-3-2,2-6 0,5-3 0,2-5 0,3-4 2,7-5-2,3-2 1,2-4 0,4 0 0,3-4 0,3 0-1,-2-2 2,4 2-1,-4 1-1,-1 4 1,-1 1-2,-3 5 1,-5 5-1,-7 6 1,-3 8-1,-8 4 0,-5 9 1,-5 4-1,-8 8 1,-9 5-1,0 0-1,0 9 0,-3 1-3,-5 1 1,-1 2-3,-2-1-1,2 3-3,-2-4-1,2 0-2,-2-4-1,11-7 1,-15 11-2,15-11 3</inkml:trace>
  <inkml:trace contextRef="#ctx0" brushRef="#br0" timeOffset="15277">1490 3621 1,'-12'-12'6,"5"2"1,2-2-1,-1-3 4,6-2-3,-3-1-1,3-2 2,8 0-1,-2-1-1,3 4 0,1-2-2,5 6 1,1 0-1,0 5-2,3 3 0,-1 5 1,1 0-2,2 11 0,-4 1 1,0 3-1,-4 7 0,-1 2 0,-6 7-1,-6 2 1,0 2 0,-11 2-1,-3 0 1,-4-1-2,-4-4 1,-5-3 0,-1-7 0,-1-6-1,-2-5 1,3-8-1,2-8 0,3-8-1,4-6 0,5-8-2,7-4-3,7-8-5,4-6-16,14 1-1</inkml:trace>
</inkml:ink>
</file>

<file path=ppt/ink/ink40.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255" units="dev"/>
        </inkml:traceFormat>
        <inkml:channelProperties>
          <inkml:channelProperty channel="X" name="resolution" value="3971.75732" units="1/in"/>
          <inkml:channelProperty channel="Y" name="resolution" value="5295.24854" units="1/in"/>
          <inkml:channelProperty channel="F" name="resolution" value="0" units="1/dev"/>
        </inkml:channelProperties>
      </inkml:inkSource>
      <inkml:timestamp xml:id="ts0" timeString="2011-09-08T08:15:17.006"/>
    </inkml:context>
    <inkml:brush xml:id="br0">
      <inkml:brushProperty name="width" value="0.05292" units="cm"/>
      <inkml:brushProperty name="height" value="0.05292" units="cm"/>
      <inkml:brushProperty name="color" value="#FFFFFF"/>
      <inkml:brushProperty name="fitToCurve" value="1"/>
    </inkml:brush>
  </inkml:definitions>
  <inkml:trace contextRef="#ctx0" brushRef="#br0">338 0 15,'-18'21'30,"6"-12"-11,-4-1-7,2 7 2,-6-5-5,1 3-1,-5-3-1,-1 0-2,-2-6 3,-1 1-5,-2-5 0,4-3-1,1-4-1,3 0-2,6 0-2,3-7-7,8 2-15,10 3-9,2-2-2</inkml:trace>
</inkml:ink>
</file>

<file path=ppt/ink/ink41.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255" units="dev"/>
        </inkml:traceFormat>
        <inkml:channelProperties>
          <inkml:channelProperty channel="X" name="resolution" value="3971.75732" units="1/in"/>
          <inkml:channelProperty channel="Y" name="resolution" value="5295.24854" units="1/in"/>
          <inkml:channelProperty channel="F" name="resolution" value="0" units="1/dev"/>
        </inkml:channelProperties>
      </inkml:inkSource>
      <inkml:timestamp xml:id="ts0" timeString="2011-09-08T08:15:17.382"/>
    </inkml:context>
    <inkml:brush xml:id="br0">
      <inkml:brushProperty name="width" value="0.05292" units="cm"/>
      <inkml:brushProperty name="height" value="0.05292" units="cm"/>
      <inkml:brushProperty name="color" value="#FFFFFF"/>
      <inkml:brushProperty name="fitToCurve" value="1"/>
    </inkml:brush>
  </inkml:definitions>
  <inkml:trace contextRef="#ctx0" brushRef="#br0">0 113 13,'18'-13'30,"-5"5"-9,0-1-4,6-1-4,-1-2-6,1 2-2,-2-2-2,-3 0-3,-2 2-9,-12 10-15,6-17-8,-6 17 1</inkml:trace>
</inkml:ink>
</file>

<file path=ppt/ink/ink42.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255" units="dev"/>
        </inkml:traceFormat>
        <inkml:channelProperties>
          <inkml:channelProperty channel="X" name="resolution" value="3971.75732" units="1/in"/>
          <inkml:channelProperty channel="Y" name="resolution" value="5295.24854" units="1/in"/>
          <inkml:channelProperty channel="F" name="resolution" value="0" units="1/dev"/>
        </inkml:channelProperties>
      </inkml:inkSource>
      <inkml:timestamp xml:id="ts0" timeString="2011-09-08T08:15:17.728"/>
    </inkml:context>
    <inkml:brush xml:id="br0">
      <inkml:brushProperty name="width" value="0.05292" units="cm"/>
      <inkml:brushProperty name="height" value="0.05292" units="cm"/>
      <inkml:brushProperty name="color" value="#FFFFFF"/>
      <inkml:brushProperty name="fitToCurve" value="1"/>
    </inkml:brush>
  </inkml:definitions>
  <inkml:trace contextRef="#ctx0" brushRef="#br0">215 0 19,'-41'19'24,"19"-10"-3,0 2-9,0 3-2,-3-2-3,2 2-4,2-1-4,1-3-9,6-4-11,9 4-9,5-10-2</inkml:trace>
</inkml:ink>
</file>

<file path=ppt/ink/ink43.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255" units="dev"/>
        </inkml:traceFormat>
        <inkml:channelProperties>
          <inkml:channelProperty channel="X" name="resolution" value="3971.75732" units="1/in"/>
          <inkml:channelProperty channel="Y" name="resolution" value="5295.24854" units="1/in"/>
          <inkml:channelProperty channel="F" name="resolution" value="0" units="1/dev"/>
        </inkml:channelProperties>
      </inkml:inkSource>
      <inkml:timestamp xml:id="ts0" timeString="2011-09-08T08:15:18.006"/>
    </inkml:context>
    <inkml:brush xml:id="br0">
      <inkml:brushProperty name="width" value="0.05292" units="cm"/>
      <inkml:brushProperty name="height" value="0.05292" units="cm"/>
      <inkml:brushProperty name="color" value="#FFFFFF"/>
      <inkml:brushProperty name="fitToCurve" value="1"/>
    </inkml:brush>
  </inkml:definitions>
  <inkml:trace contextRef="#ctx0" brushRef="#br0">0 0 2,'14'15'32,"9"-1"-1,-11-8-15,2-2-5,5-4-6,2 0-6,-1-4-16,-7-7-13,9 4-1</inkml:trace>
</inkml:ink>
</file>

<file path=ppt/ink/ink44.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255" units="dev"/>
        </inkml:traceFormat>
        <inkml:channelProperties>
          <inkml:channelProperty channel="X" name="resolution" value="3971.75732" units="1/in"/>
          <inkml:channelProperty channel="Y" name="resolution" value="5295.24854" units="1/in"/>
          <inkml:channelProperty channel="F" name="resolution" value="0" units="1/dev"/>
        </inkml:channelProperties>
      </inkml:inkSource>
      <inkml:timestamp xml:id="ts0" timeString="2011-09-08T08:15:19.660"/>
    </inkml:context>
    <inkml:brush xml:id="br0">
      <inkml:brushProperty name="width" value="0.05292" units="cm"/>
      <inkml:brushProperty name="height" value="0.05292" units="cm"/>
      <inkml:brushProperty name="color" value="#FFFFFF"/>
      <inkml:brushProperty name="fitToCurve" value="1"/>
    </inkml:brush>
  </inkml:definitions>
  <inkml:trace contextRef="#ctx0" brushRef="#br0">56 34 9,'-19'11'8,"11"2"-3,-2 5-3,3 5 0,-1 5-1,5 3-1,3 2 0,7-1 0,6-5 1,6-7-1,6-9 2,3-11 1,5-8-2,3-12 1,1-9 1,-1-5 0,-4-5 0,-4 3 3,-6 1-1,-9 4-1,-7 8 0,-11 6 0,-4 7-2,-10 10-1,-4 0-2,-3 12-4,-1 1-4,-1 1-10,9 6-8</inkml:trace>
</inkml:ink>
</file>

<file path=ppt/ink/ink45.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255" units="dev"/>
        </inkml:traceFormat>
        <inkml:channelProperties>
          <inkml:channelProperty channel="X" name="resolution" value="3971.75732" units="1/in"/>
          <inkml:channelProperty channel="Y" name="resolution" value="5295.24854" units="1/in"/>
          <inkml:channelProperty channel="F" name="resolution" value="0" units="1/dev"/>
        </inkml:channelProperties>
      </inkml:inkSource>
      <inkml:timestamp xml:id="ts0" timeString="2011-09-08T08:15:20.066"/>
    </inkml:context>
    <inkml:brush xml:id="br0">
      <inkml:brushProperty name="width" value="0.05292" units="cm"/>
      <inkml:brushProperty name="height" value="0.05292" units="cm"/>
      <inkml:brushProperty name="color" value="#FFFFFF"/>
      <inkml:brushProperty name="fitToCurve" value="1"/>
    </inkml:brush>
  </inkml:definitions>
  <inkml:trace contextRef="#ctx0" brushRef="#br0">-5 537 9,'3'-17'10,"10"-1"-2,7-8 1,9-8-5,6-4 3,9-7-2,6-3 0,3-2 0,5 0-2,0 2 2,-2 5-3,-6 6 0,-4 5 0,-7 7 1,-7 8-1,-7 9 0,-5 8 0,-6 3-1,-4 9 1,-3 6 0,-4 7 0,-7 4 0,-1 5 0,-8 0 0,-5 6-1,-5 2 0,-8 4 2,-8-4-2,-5 1-1,-3-2 1,-5-1 0,0-5 0,-1-3 1,2-7 0,6-5-1,5-5 1,5-6 0,4-5 0,6-4-1,7 0 1,2-3-4,7 0 1,9 3-2,-10-7-2,10 7-7,8-11-11,6 8-10,-3-7-1</inkml:trace>
</inkml:ink>
</file>

<file path=ppt/ink/ink46.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255" units="dev"/>
        </inkml:traceFormat>
        <inkml:channelProperties>
          <inkml:channelProperty channel="X" name="resolution" value="3971.75732" units="1/in"/>
          <inkml:channelProperty channel="Y" name="resolution" value="5295.24854" units="1/in"/>
          <inkml:channelProperty channel="F" name="resolution" value="0" units="1/dev"/>
        </inkml:channelProperties>
      </inkml:inkSource>
      <inkml:timestamp xml:id="ts0" timeString="2011-09-08T08:15:20.766"/>
    </inkml:context>
    <inkml:brush xml:id="br0">
      <inkml:brushProperty name="width" value="0.05292" units="cm"/>
      <inkml:brushProperty name="height" value="0.05292" units="cm"/>
      <inkml:brushProperty name="color" value="#FFFFFF"/>
      <inkml:brushProperty name="fitToCurve" value="1"/>
    </inkml:brush>
  </inkml:definitions>
  <inkml:trace contextRef="#ctx0" brushRef="#br0">219 92 1,'-10'-8'21,"-8"-3"0,6 1-2,-2 1-5,-5-3 0,1 5-6,-4-4-1,3 4-2,-2-1-3,4 4-3,0 4-1,2-3-6,15 3-1,-18 10-8,18-10-7,0 18-9</inkml:trace>
</inkml:ink>
</file>

<file path=ppt/ink/ink47.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255" units="dev"/>
        </inkml:traceFormat>
        <inkml:channelProperties>
          <inkml:channelProperty channel="X" name="resolution" value="3971.75732" units="1/in"/>
          <inkml:channelProperty channel="Y" name="resolution" value="5295.24854" units="1/in"/>
          <inkml:channelProperty channel="F" name="resolution" value="0" units="1/dev"/>
        </inkml:channelProperties>
      </inkml:inkSource>
      <inkml:timestamp xml:id="ts0" timeString="2011-09-08T08:15:21.232"/>
    </inkml:context>
    <inkml:brush xml:id="br0">
      <inkml:brushProperty name="width" value="0.05292" units="cm"/>
      <inkml:brushProperty name="height" value="0.05292" units="cm"/>
      <inkml:brushProperty name="color" value="#FFFFFF"/>
      <inkml:brushProperty name="fitToCurve" value="1"/>
    </inkml:brush>
  </inkml:definitions>
  <inkml:trace contextRef="#ctx0" brushRef="#br0">332 105 20,'-15'-14'21,"-3"1"-1,3 1-5,0 2 0,-6-4-5,0 3 0,-5-1-5,-1 4 0,-3 1-1,1 3-2,1 4-4,0 7-2,5 4-4,2-1-8,8 3-10,10 3-8,3-7-1</inkml:trace>
</inkml:ink>
</file>

<file path=ppt/ink/ink48.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255" units="dev"/>
        </inkml:traceFormat>
        <inkml:channelProperties>
          <inkml:channelProperty channel="X" name="resolution" value="3971.75732" units="1/in"/>
          <inkml:channelProperty channel="Y" name="resolution" value="5295.24854" units="1/in"/>
          <inkml:channelProperty channel="F" name="resolution" value="0" units="1/dev"/>
        </inkml:channelProperties>
      </inkml:inkSource>
      <inkml:timestamp xml:id="ts0" timeString="2011-09-08T08:15:21.562"/>
    </inkml:context>
    <inkml:brush xml:id="br0">
      <inkml:brushProperty name="width" value="0.05292" units="cm"/>
      <inkml:brushProperty name="height" value="0.05292" units="cm"/>
      <inkml:brushProperty name="color" value="#FFFFFF"/>
      <inkml:brushProperty name="fitToCurve" value="1"/>
    </inkml:brush>
  </inkml:definitions>
  <inkml:trace contextRef="#ctx0" brushRef="#br0">197 158 28,'-24'-45'24,"11"22"-4,-5-3-5,1 4-5,-7 1-4,3 7-6,-2 7-8,2 7-7,0 9-14,6 10-4</inkml:trace>
</inkml:ink>
</file>

<file path=ppt/ink/ink49.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255" units="dev"/>
        </inkml:traceFormat>
        <inkml:channelProperties>
          <inkml:channelProperty channel="X" name="resolution" value="3971.75732" units="1/in"/>
          <inkml:channelProperty channel="Y" name="resolution" value="5295.24854" units="1/in"/>
          <inkml:channelProperty channel="F" name="resolution" value="0" units="1/dev"/>
        </inkml:channelProperties>
      </inkml:inkSource>
      <inkml:timestamp xml:id="ts0" timeString="2011-09-08T08:15:22.058"/>
    </inkml:context>
    <inkml:brush xml:id="br0">
      <inkml:brushProperty name="width" value="0.05292" units="cm"/>
      <inkml:brushProperty name="height" value="0.05292" units="cm"/>
      <inkml:brushProperty name="color" value="#FFFFFF"/>
      <inkml:brushProperty name="fitToCurve" value="1"/>
    </inkml:brush>
  </inkml:definitions>
  <inkml:trace contextRef="#ctx0" brushRef="#br0">51-6 6,'-9'-7'20,"9"7"-4,0 0-2,0 0-4,0 0-3,0 0-3,0 21-1,0-2 0,3 4-2,-3 5 0,0 5-1,-5 2-2,-1 1-4,-4-2-3,-4-6-10,4 0-11</inkml:trace>
</inkml:ink>
</file>

<file path=ppt/ink/ink5.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255" units="dev"/>
        </inkml:traceFormat>
        <inkml:channelProperties>
          <inkml:channelProperty channel="X" name="resolution" value="3971.75732" units="1/in"/>
          <inkml:channelProperty channel="Y" name="resolution" value="5295.24854" units="1/in"/>
          <inkml:channelProperty channel="F" name="resolution" value="0" units="1/dev"/>
        </inkml:channelProperties>
      </inkml:inkSource>
      <inkml:timestamp xml:id="ts0" timeString="2011-09-08T07:43:33.583"/>
    </inkml:context>
    <inkml:brush xml:id="br0">
      <inkml:brushProperty name="width" value="0.10583" units="cm"/>
      <inkml:brushProperty name="height" value="0.10583" units="cm"/>
      <inkml:brushProperty name="color" value="#FFFF00"/>
      <inkml:brushProperty name="fitToCurve" value="1"/>
    </inkml:brush>
  </inkml:definitions>
  <inkml:trace contextRef="#ctx0" brushRef="#br0">5215 2102 9,'0'0'13,"-9"-4"-1,0-4-4,-4-4 1,-1-1 0,-5-3-1,0-2-1,-5-6 2,-1 0-1,-7-5-3,-1-2 2,-8-6-2,-3-2 0,-8-7-1,-2-1 0,-8-3 1,-3-3-2,-5-4-1,-3 0 0,-5-4 0,-2 2-1,-4-3 0,-4-2 0,-4-3-1,-4 1 1,-7-3 0,-2 1-1,-6 1 1,-3 0-1,-2-1 0,-2 4 1,-5 3 1,-2 1-2,-2 3 2,-3 1-1,-1 2-1,-2 5 1,-6 1-1,2 4 1,-2 3 0,3 5-1,-2 3 1,0 3-1,2 5 1,3 1 0,2 3 1,4 2-1,2 1 1,4 5 0,5-3 0,8 4 0,5 0 0,9 2 0,5 2-1,8 3 1,8 1 0,8 4-1,7-3 0,7 3 1,7 3 0,7 1-1,6-4-1,8 5 0,6-5 0,5 4 0,12-4-3,0 0-1,-4 12-5,4-12-13,0 0-18,15 8 0,-15-8-3</inkml:trace>
  <inkml:trace contextRef="#ctx0" brushRef="#br0" timeOffset="5061">6348 2226 19,'0'0'18,"-4"11"-6,-4-1-1,0 8-6,-6 4-1,-3 10-2,-8 7-2,-7 8 1,-9 6-1,-7 9 0,-6 3 1,-6 5-1,-9 2 1,-4 2-1,-3 0 0,-1-3 1,-2-4-1,1-3 1,-1-8 0,3-5-1,4-8 2,1-6-2,5-8 1,1-3 0,4-7 1,5-5-1,5-9 1,2-5 0,5-6 2,4-8-2,6-11 0,3-7 1,3-11-1,3-10 1,-2-13-1,6-8-1,-2-10 3,5-6-1,-1-9 0,4-3 1,0-8-1,5-2 0,3 3-1,-1 2 0,0 2-1,-1 6 0,-2 5 0,0 9-1,-1 12 1,-2 11-1,0 9 0,1 12 1,1 10-2,1 8 1,3 10 0,8 13-1,-15-5 0,15 5 0,-11 25 0,8-1 1,-1 6-1,4 6 1,-5 3-1,5 0 1,-3-3 0,-1-6 0,4-5 0,-3-8 0,3-17 1,0 0-1,-15 0 0,7-17 0,-3-5 0,2-5 0,-3-6 0,1-5 0,0-3 0,3 1 0,3 2 0,2 3 0,3 3 0,0 5 0,6 5 0,3 8-1,4 5 2,5 9-1,1 2 0,5 9 0,1 6 0,-2 7 0,1 2 0,-2 6 0,-5 2 0,-4 1 0,-6 2 0,-7 0 0,0-4-1,-10-2 1,-3-2 0,-4-5 0,-1-7 0,-3-5 1,0-8-1,0-4 1,2-11-1,3-6 0,1-7 1,4-5-2,3-3 1,2-5 0,6-1-1,0 0 0,7 4 0,0 1-2,5 7 0,3 2-2,2 9-2,0 3-9,2 9-13,5 12-5</inkml:trace>
  <inkml:trace contextRef="#ctx0" brushRef="#br0" timeOffset="8790">4869 1627 1,'11'-32'12,"-5"20"-3,0 2 0,1-1-2,-7 11-3,13-11 1,-13 11-3,15 0 1,-15 0-3,10 23 1,-7-2-1,-3 4 1,0 3-1,-3 5 2,-3 0-1,-2-1 2,-3-2-2,-1-5 1,-1-5 0,-2-2 1,2-8-1,-2-3-1,2-7 0,1 0 0,3-6 0,2-5-1,1-2 1,6-3-1,0-4 0,0 0 1,7-2 0,2 2-1,0 1 3,4 3-2,1 0 2,-1 7-2,1 3 1,2 6 1,-3 7-2,0 5 0,-4 8 0,-3 5-1,-3 3 1,-3 4-1,-5 2 1,-3 2-2,-4-4 2,-3-3-1,-1-5 1,-2-4-1,-1-8 1,1-4-1,2-8 0,0-4 1,4-6-2,2-7 2,2-1-1,5-6 0,3 0-1,3-2 0,3 2-1,3-1 1,3 4-2,0 1-3,3 4-4,-1 3-3,2 4-7,2 2-3</inkml:trace>
  <inkml:trace contextRef="#ctx0" brushRef="#br0" timeOffset="10392">4979 1680 9,'9'-12'9,"1"8"1,-10 4 0,15 0-1,-6 0 0,2 0-1,4 7 0,0-2 0,4 4-1,-1 1-1,5 2 0,1 0-1,6 3 0,0-3-1,5 3-1,1-2-1,3 1 1,1-2 0,2 0 0,0-3-2,-1 1 0,-4-2 0,0-2 0,-2-2-1,-1-4 1,-6 0-1,-3 0 1,-1-4-1,-4 0 1,-2-3-1,-1 0 0,-3 0-1,-4-1 0,1 2-1,-11 6-1,14-13-5,-14 13-2,6-13-18,-6 13-9,0 0 1</inkml:trace>
</inkml:ink>
</file>

<file path=ppt/ink/ink50.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255" units="dev"/>
        </inkml:traceFormat>
        <inkml:channelProperties>
          <inkml:channelProperty channel="X" name="resolution" value="3971.75732" units="1/in"/>
          <inkml:channelProperty channel="Y" name="resolution" value="5295.24854" units="1/in"/>
          <inkml:channelProperty channel="F" name="resolution" value="0" units="1/dev"/>
        </inkml:channelProperties>
      </inkml:inkSource>
      <inkml:timestamp xml:id="ts0" timeString="2011-09-08T08:15:22.382"/>
    </inkml:context>
    <inkml:brush xml:id="br0">
      <inkml:brushProperty name="width" value="0.05292" units="cm"/>
      <inkml:brushProperty name="height" value="0.05292" units="cm"/>
      <inkml:brushProperty name="color" value="#FFFFFF"/>
      <inkml:brushProperty name="fitToCurve" value="1"/>
    </inkml:brush>
  </inkml:definitions>
  <inkml:trace contextRef="#ctx0" brushRef="#br0">0 14 4,'7'-10'23,"-7"10"-5,14-6-1,-14 6-6,19 4-3,-9 3-1,2 6-2,-1 1-2,1 5-2,-3 4 0,-2 1-2,-2 4-1,-5-7-3,0 0-8,0-4-6,0-17-12</inkml:trace>
</inkml:ink>
</file>

<file path=ppt/ink/ink51.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255" units="dev"/>
        </inkml:traceFormat>
        <inkml:channelProperties>
          <inkml:channelProperty channel="X" name="resolution" value="3971.75732" units="1/in"/>
          <inkml:channelProperty channel="Y" name="resolution" value="5295.24854" units="1/in"/>
          <inkml:channelProperty channel="F" name="resolution" value="0" units="1/dev"/>
        </inkml:channelProperties>
      </inkml:inkSource>
      <inkml:timestamp xml:id="ts0" timeString="2011-09-08T08:15:22.647"/>
    </inkml:context>
    <inkml:brush xml:id="br0">
      <inkml:brushProperty name="width" value="0.05292" units="cm"/>
      <inkml:brushProperty name="height" value="0.05292" units="cm"/>
      <inkml:brushProperty name="color" value="#FFFFFF"/>
      <inkml:brushProperty name="fitToCurve" value="1"/>
    </inkml:brush>
  </inkml:definitions>
  <inkml:trace contextRef="#ctx0" brushRef="#br0">0 0 18,'0'0'22,"9"8"-5,-1 1-4,4 10-4,-1 0-3,1 8-10,1 0-19,3 15-5,-10-4-2</inkml:trace>
</inkml:ink>
</file>

<file path=ppt/ink/ink52.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255" units="dev"/>
        </inkml:traceFormat>
        <inkml:channelProperties>
          <inkml:channelProperty channel="X" name="resolution" value="3971.75732" units="1/in"/>
          <inkml:channelProperty channel="Y" name="resolution" value="5295.24854" units="1/in"/>
          <inkml:channelProperty channel="F" name="resolution" value="0" units="1/dev"/>
        </inkml:channelProperties>
      </inkml:inkSource>
      <inkml:timestamp xml:id="ts0" timeString="2011-09-08T08:15:24.735"/>
    </inkml:context>
    <inkml:brush xml:id="br0">
      <inkml:brushProperty name="width" value="0.05292" units="cm"/>
      <inkml:brushProperty name="height" value="0.05292" units="cm"/>
      <inkml:brushProperty name="color" value="#FFFFFF"/>
      <inkml:brushProperty name="fitToCurve" value="1"/>
    </inkml:brush>
  </inkml:definitions>
  <inkml:trace contextRef="#ctx0" brushRef="#br0">89 21 9,'0'0'11,"0"-10"2,0 10-4,0 0 1,0 0 0,-5-12-2,5 12-2,0 0 1,-3 11-2,-3 5-1,-4 12-3,-5 7-10,-4 14-19,-12 6-4</inkml:trace>
</inkml:ink>
</file>

<file path=ppt/ink/ink53.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255" units="dev"/>
        </inkml:traceFormat>
        <inkml:channelProperties>
          <inkml:channelProperty channel="X" name="resolution" value="3971.75732" units="1/in"/>
          <inkml:channelProperty channel="Y" name="resolution" value="5295.24854" units="1/in"/>
          <inkml:channelProperty channel="F" name="resolution" value="0" units="1/dev"/>
        </inkml:channelProperties>
      </inkml:inkSource>
      <inkml:timestamp xml:id="ts0" timeString="2011-09-08T08:15:27.556"/>
    </inkml:context>
    <inkml:brush xml:id="br0">
      <inkml:brushProperty name="width" value="0.05292" units="cm"/>
      <inkml:brushProperty name="height" value="0.05292" units="cm"/>
      <inkml:brushProperty name="color" value="#FFFFFF"/>
      <inkml:brushProperty name="fitToCurve" value="1"/>
    </inkml:brush>
  </inkml:definitions>
  <inkml:trace contextRef="#ctx0" brushRef="#br0">-1 281 1,'0'0'16,"0"0"1,0 0-3,0-10 0,0 10-4,0-17 1,6 6-4,-6-6-1,8-4-1,-2-5 0,4-1-1,0-4-4,-1 2-10,0-6-18,5 9-4,-14-5-1</inkml:trace>
</inkml:ink>
</file>

<file path=ppt/ink/ink54.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255" units="dev"/>
        </inkml:traceFormat>
        <inkml:channelProperties>
          <inkml:channelProperty channel="X" name="resolution" value="3971.75732" units="1/in"/>
          <inkml:channelProperty channel="Y" name="resolution" value="5295.24854" units="1/in"/>
          <inkml:channelProperty channel="F" name="resolution" value="0" units="1/dev"/>
        </inkml:channelProperties>
      </inkml:inkSource>
      <inkml:timestamp xml:id="ts0" timeString="2011-09-08T08:15:28.180"/>
    </inkml:context>
    <inkml:brush xml:id="br0">
      <inkml:brushProperty name="width" value="0.05292" units="cm"/>
      <inkml:brushProperty name="height" value="0.05292" units="cm"/>
      <inkml:brushProperty name="color" value="#FFFFFF"/>
      <inkml:brushProperty name="fitToCurve" value="1"/>
    </inkml:brush>
  </inkml:definitions>
  <inkml:trace contextRef="#ctx0" brushRef="#br0">281 0 20,'-12'8'21,"12"-8"-1,-13 7-5,13-7 0,-20 0-6,8 4 1,-5-4-4,-4 0-1,-7 0-5,-7 0-5,-4 6-15,-1 3-12,-4-9-1</inkml:trace>
</inkml:ink>
</file>

<file path=ppt/ink/ink55.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255" units="dev"/>
        </inkml:traceFormat>
        <inkml:channelProperties>
          <inkml:channelProperty channel="X" name="resolution" value="3971.75732" units="1/in"/>
          <inkml:channelProperty channel="Y" name="resolution" value="5295.24854" units="1/in"/>
          <inkml:channelProperty channel="F" name="resolution" value="0" units="1/dev"/>
        </inkml:channelProperties>
      </inkml:inkSource>
      <inkml:timestamp xml:id="ts0" timeString="2011-09-08T08:15:29.248"/>
    </inkml:context>
    <inkml:brush xml:id="br0">
      <inkml:brushProperty name="width" value="0.05292" units="cm"/>
      <inkml:brushProperty name="height" value="0.05292" units="cm"/>
      <inkml:brushProperty name="color" value="#FFFFFF"/>
      <inkml:brushProperty name="fitToCurve" value="1"/>
    </inkml:brush>
  </inkml:definitions>
  <inkml:trace contextRef="#ctx0" brushRef="#br0">175 153 12,'0'0'25,"0"0"-1,0 0-5,0 0-3,-7-11-2,7 11-5,0 0 2,-12-12-5,3 3-1,9 9 1,-22-15-3,9 8-1,-5-5 0,2 3-1,-1 0-2,-3-5-4,8 4-15,0-2-16,0-5-1,7 1-2</inkml:trace>
</inkml:ink>
</file>

<file path=ppt/ink/ink56.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255" units="dev"/>
        </inkml:traceFormat>
        <inkml:channelProperties>
          <inkml:channelProperty channel="X" name="resolution" value="3971.75732" units="1/in"/>
          <inkml:channelProperty channel="Y" name="resolution" value="5295.24854" units="1/in"/>
          <inkml:channelProperty channel="F" name="resolution" value="0" units="1/dev"/>
        </inkml:channelProperties>
      </inkml:inkSource>
      <inkml:timestamp xml:id="ts0" timeString="2012-09-04T14:24:03.025"/>
    </inkml:context>
    <inkml:brush xml:id="br0">
      <inkml:brushProperty name="width" value="0.10583" units="cm"/>
      <inkml:brushProperty name="height" value="0.10583" units="cm"/>
      <inkml:brushProperty name="color" value="#FFFF00"/>
    </inkml:brush>
  </inkml:definitions>
  <inkml:trace contextRef="#ctx0" brushRef="#br0">4209 11118 2,'9'0'17,"-2"-15"-8,-4 2-3,3-1-3,1-5 1,2-3-1,4-2 1,1-4-3,1-2 2,1-3-3,4-2 1,3-2-1,3-1 1,-2-4 1,4-1-2,0-5 2,2-1 2,5-6-1,3-3 1,0-6 0,3-5 0,7-7 2,2-3-2,6-4 1,1-4-2,7-5 0,2-2-2,7-5 3,7-3-2,6-4-1,7 0-1,6-6 0,8-2 1,5-3-1,6 0 3,7-1-3,6 0 0,2 0 1,5-3 0,2 6 0,1 1 1,2 2-2,-3 5 0,-2 4 1,-3 4-1,-6 7 0,-7 7 0,-8 8 1,-4 8-1,-9 5 0,-4 7 0,-9 7 0,-9 8 0,-8 7-1,-6 5 1,-13 5 0,-9 5-1,-8 4 1,-8 5 0,-9 6 0,-7-1 1,-11 6-1,12 0 0,-12 0-2,0 0-3,0 0-16,-8 7-11,-2-7-2</inkml:trace>
  <inkml:trace contextRef="#ctx0" brushRef="#br0" timeOffset="1550">8345 7438 7,'-6'94'9,"3"-38"1,3 10-2,0 8-2,0 5-1,0 11 3,7 5-3,-2 8 0,3-1-2,2 7 1,0-4-1,3 2-1,-1-2 0,1 2 2,-2-5-1,-1 1-1,-1 1 2,0 1-1,-4 0 1,0-5 0,-5 0 1,4-3-1,-4-4 0,0-4-1,0-11-1,0-3 3,0-8-5,0-9 3,-3-7-3,3-7 2,-3-10-2,3-7 1,0-4-1,0-7 1,-3-4-2,3-12 1,0 11-2,0-11-2,0 0-3,-4-10-3,4 1-11,4-1-12,-8-7-2</inkml:trace>
  <inkml:trace contextRef="#ctx0" brushRef="#br0" timeOffset="2437">8218 10001 6,'-21'28'6,"11"-12"-2,1 1-1,1 0 1,2 2-1,1-2 1,2 4-1,3 0-1,0 0 0,7 1 0,1 0 0,5 1-1,3 0 0,3 2 0,4-2 0,2 1 1,3 0-2,3-2 1,-1-2-1,1-1 1,0-5-1,0-4 2,3-3-2,2-4 0,0-3 1,2-5-2,4-3-1,2-5-2,-1-2 0,2-2-6,-1-1-5</inkml:trace>
  <inkml:trace contextRef="#ctx0" brushRef="#br0" timeOffset="3203">7869 10113 3,'-38'34'6,"20"-13"0,5 4-3,1-1-1,2 7 1,3 1 0,4 0 1,3 6-1,4-2 1,5 4-1,4 0-1,4 4-1,5-5 1,4 1 1,5-1-2,4-2-1,4-2 0,2 0 0,5-3 0,0-2 2,3-1-2,2-4 1,2-1-1,2-5 0,4-3 0,3-4 0,5-8 0,6-4-1,3-2-2,3-11-3,3-7-1,2-9-5,-2-12-3</inkml:trace>
</inkml:ink>
</file>

<file path=ppt/ink/ink57.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255" units="dev"/>
        </inkml:traceFormat>
        <inkml:channelProperties>
          <inkml:channelProperty channel="X" name="resolution" value="3971.75732" units="1/in"/>
          <inkml:channelProperty channel="Y" name="resolution" value="5295.24854" units="1/in"/>
          <inkml:channelProperty channel="F" name="resolution" value="0" units="1/dev"/>
        </inkml:channelProperties>
      </inkml:inkSource>
      <inkml:timestamp xml:id="ts0" timeString="2011-09-08T08:15:24.208"/>
    </inkml:context>
    <inkml:brush xml:id="br0">
      <inkml:brushProperty name="width" value="0.05292" units="cm"/>
      <inkml:brushProperty name="height" value="0.05292" units="cm"/>
      <inkml:brushProperty name="color" value="#FFFFFF"/>
      <inkml:brushProperty name="fitToCurve" value="1"/>
    </inkml:brush>
  </inkml:definitions>
  <inkml:trace contextRef="#ctx0" brushRef="#br0">135-2 8,'0'0'14,"0"0"-1,-12 0-4,12 0 1,-21 10-2,2 2-5,-4 6-5,-6 6-23,-2 15-1</inkml:trace>
</inkml:ink>
</file>

<file path=ppt/ink/ink58.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255" units="dev"/>
        </inkml:traceFormat>
        <inkml:channelProperties>
          <inkml:channelProperty channel="X" name="resolution" value="3971.75732" units="1/in"/>
          <inkml:channelProperty channel="Y" name="resolution" value="5295.24854" units="1/in"/>
          <inkml:channelProperty channel="F" name="resolution" value="0" units="1/dev"/>
        </inkml:channelProperties>
      </inkml:inkSource>
      <inkml:timestamp xml:id="ts0" timeString="2011-09-08T08:15:12.111"/>
    </inkml:context>
    <inkml:brush xml:id="br0">
      <inkml:brushProperty name="width" value="0.05292" units="cm"/>
      <inkml:brushProperty name="height" value="0.05292" units="cm"/>
      <inkml:brushProperty name="color" value="#FFFFFF"/>
      <inkml:brushProperty name="fitToCurve" value="1"/>
    </inkml:brush>
  </inkml:definitions>
  <inkml:trace contextRef="#ctx0" brushRef="#br0">161 5 13,'-23'-6'20,"9"6"-5,-1 5-2,-2 2-4,-1 6-3,2 6-1,-1 7 0,3 4-3,0 7 0,4 3 0,6 1-1,4 3 0,4-4-1,8-4 1,4-7-2,6-6 1,2-11 0,4-7 0,3-12 0,-2-8 1,2-8 1,-1-8-2,-1-2 3,-4-4 0,-4-1 0,-8 0 1,-6 3-1,-10 6 0,-5 5-1,-13 3 2,-2 7-2,-7 6-2,-5 8-2,-1 6-3,1 6-5,4 8-14,7 9-11,1 0 0</inkml:trace>
</inkml:ink>
</file>

<file path=ppt/ink/ink59.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255" units="dev"/>
        </inkml:traceFormat>
        <inkml:channelProperties>
          <inkml:channelProperty channel="X" name="resolution" value="3971.75732" units="1/in"/>
          <inkml:channelProperty channel="Y" name="resolution" value="5295.24854" units="1/in"/>
          <inkml:channelProperty channel="F" name="resolution" value="0" units="1/dev"/>
        </inkml:channelProperties>
      </inkml:inkSource>
      <inkml:timestamp xml:id="ts0" timeString="2011-09-08T08:15:12.712"/>
    </inkml:context>
    <inkml:brush xml:id="br0">
      <inkml:brushProperty name="width" value="0.05292" units="cm"/>
      <inkml:brushProperty name="height" value="0.05292" units="cm"/>
      <inkml:brushProperty name="color" value="#FFFFFF"/>
      <inkml:brushProperty name="fitToCurve" value="1"/>
    </inkml:brush>
  </inkml:definitions>
  <inkml:trace contextRef="#ctx0" brushRef="#br0">99 7 3,'-27'-9'19,"15"9"-2,-2 8-4,0 2-3,3 8-4,0 4-1,4 6 1,4 4-2,3 5-1,6 1-2,5 4 2,4 5-2,7-2 0,3-1 0,6-5-1,3-6 1,1-5-1,5-9 0,0-6 1,0-13 0,-3-7-1,-2-10 0,-5-5 1,-3-9 1,-6-3 0,-7-4 1,-7-3 0,-10-4 1,-7 5-1,-12 0 0,-6 2 1,-10 3-1,-6 6 0,-5 8-2,-2 5-1,1 12-1,2 4-4,7 15-3,3 0-8,11 5-17,13 8-1</inkml:trace>
</inkml:ink>
</file>

<file path=ppt/ink/ink6.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255" units="dev"/>
        </inkml:traceFormat>
        <inkml:channelProperties>
          <inkml:channelProperty channel="X" name="resolution" value="3971.75732" units="1/in"/>
          <inkml:channelProperty channel="Y" name="resolution" value="5295.24854" units="1/in"/>
          <inkml:channelProperty channel="F" name="resolution" value="0" units="1/dev"/>
        </inkml:channelProperties>
      </inkml:inkSource>
      <inkml:timestamp xml:id="ts0" timeString="2011-09-08T07:43:35.351"/>
    </inkml:context>
    <inkml:brush xml:id="br0">
      <inkml:brushProperty name="width" value="0.10583" units="cm"/>
      <inkml:brushProperty name="height" value="0.10583" units="cm"/>
      <inkml:brushProperty name="color" value="#FFFF00"/>
      <inkml:brushProperty name="fitToCurve" value="1"/>
    </inkml:brush>
  </inkml:definitions>
  <inkml:trace contextRef="#ctx0" brushRef="#br0">536 0 3,'-4'11'12,"4"-11"-4,0 21 3,0-7-5,0 7 1,4 4-1,-4 4 2,0 7-3,3 5 1,-3 7-1,0 4 1,0 8-2,0 2 0,0 11-1,3 5 0,-3 8-1,4 7-1,-1 6 2,2 9-1,-1 5-1,2 7 2,-2 4-2,0 2 1,-1 4-1,0 1 1,-3 1-1,4-3 2,-4-2 2,0-8-1,0-1 0,0-9-1,0-4 1,3-11 0,1-5 1,1-8-3,3-6 0,0-12-1,1-6 0,1-12-1,-1-8 1,0-9-1,-2-8 0,0-8 0,-7-12-1,10 6-1,-10-6-2,4-15-5,-8-2-3,4 2-12,-5 0-13,-5-6-1</inkml:trace>
  <inkml:trace contextRef="#ctx0" brushRef="#br0" timeOffset="759">377 2839 6,'-12'4'11,"7"5"-1,-2 1 0,0 7-3,-1 4 1,2 2 0,2 6-2,0 2 1,4 2-1,3 3 0,4 4-1,3-1-2,7 2 0,6-2-1,6 0 1,6-1-1,7-2 0,5-7 0,5-5 0,3-7-1,2-6 0,2-6-1,1-8-1,-2-6-2,-6-6-5,0-5-8,-3 0-19,-14-9 2</inkml:trace>
  <inkml:trace contextRef="#ctx0" brushRef="#br0" timeOffset="1232">0 3056 17,'12'0'9,"-4"11"0,-1 5-2,2 9 3,-1 5 0,3 9-2,2 5-2,6 10 1,5 5-3,7 6 0,5-1-2,8 1 0,3-5-2,5-7 0,5-6-4,-2-13-3,2-10-9,-1-9-13,-7-20-2</inkml:trace>
</inkml:ink>
</file>

<file path=ppt/ink/ink60.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255" units="dev"/>
        </inkml:traceFormat>
        <inkml:channelProperties>
          <inkml:channelProperty channel="X" name="resolution" value="3971.75732" units="1/in"/>
          <inkml:channelProperty channel="Y" name="resolution" value="5295.24854" units="1/in"/>
          <inkml:channelProperty channel="F" name="resolution" value="0" units="1/dev"/>
        </inkml:channelProperties>
      </inkml:inkSource>
      <inkml:timestamp xml:id="ts0" timeString="2011-09-08T08:15:13.276"/>
    </inkml:context>
    <inkml:brush xml:id="br0">
      <inkml:brushProperty name="width" value="0.05292" units="cm"/>
      <inkml:brushProperty name="height" value="0.05292" units="cm"/>
      <inkml:brushProperty name="color" value="#FFFFFF"/>
      <inkml:brushProperty name="fitToCurve" value="1"/>
    </inkml:brush>
  </inkml:definitions>
  <inkml:trace contextRef="#ctx0" brushRef="#br0">35 237 22,'9'-20'22,"-3"5"0,-3-6-3,4 0-5,-4-7-2,3 4-4,-6-3 1,5 1-4,-8 4-3,0 4 1,-5 8-5,-2 4-4,1 11-10,-5 6-18,-1 2-2,3 11 0</inkml:trace>
</inkml:ink>
</file>

<file path=ppt/ink/ink61.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255" units="dev"/>
        </inkml:traceFormat>
        <inkml:channelProperties>
          <inkml:channelProperty channel="X" name="resolution" value="3971.75732" units="1/in"/>
          <inkml:channelProperty channel="Y" name="resolution" value="5295.24854" units="1/in"/>
          <inkml:channelProperty channel="F" name="resolution" value="0" units="1/dev"/>
        </inkml:channelProperties>
      </inkml:inkSource>
      <inkml:timestamp xml:id="ts0" timeString="2011-09-08T08:15:13.599"/>
    </inkml:context>
    <inkml:brush xml:id="br0">
      <inkml:brushProperty name="width" value="0.05292" units="cm"/>
      <inkml:brushProperty name="height" value="0.05292" units="cm"/>
      <inkml:brushProperty name="color" value="#FFFFFF"/>
      <inkml:brushProperty name="fitToCurve" value="1"/>
    </inkml:brush>
  </inkml:definitions>
  <inkml:trace contextRef="#ctx0" brushRef="#br0">197 0 26,'-25'4'32,"7"-4"-16,1 0-2,-4 0-5,1 3-3,-2-3-2,2 4-1,2-2-4,0 1-7,8 1-8,2 6-16,8-10-1</inkml:trace>
</inkml:ink>
</file>

<file path=ppt/ink/ink62.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255" units="dev"/>
        </inkml:traceFormat>
        <inkml:channelProperties>
          <inkml:channelProperty channel="X" name="resolution" value="3971.75732" units="1/in"/>
          <inkml:channelProperty channel="Y" name="resolution" value="5295.24854" units="1/in"/>
          <inkml:channelProperty channel="F" name="resolution" value="0" units="1/dev"/>
        </inkml:channelProperties>
      </inkml:inkSource>
      <inkml:timestamp xml:id="ts0" timeString="2011-09-08T08:15:13.902"/>
    </inkml:context>
    <inkml:brush xml:id="br0">
      <inkml:brushProperty name="width" value="0.05292" units="cm"/>
      <inkml:brushProperty name="height" value="0.05292" units="cm"/>
      <inkml:brushProperty name="color" value="#FFFFFF"/>
      <inkml:brushProperty name="fitToCurve" value="1"/>
    </inkml:brush>
  </inkml:definitions>
  <inkml:trace contextRef="#ctx0" brushRef="#br0">118 0 28,'-21'0'23,"7"0"-9,0 5-4,0-5-2,-1 8-10,0-2-7,4 4-14,-3-10-7</inkml:trace>
</inkml:ink>
</file>

<file path=ppt/ink/ink63.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255" units="dev"/>
        </inkml:traceFormat>
        <inkml:channelProperties>
          <inkml:channelProperty channel="X" name="resolution" value="3971.75732" units="1/in"/>
          <inkml:channelProperty channel="Y" name="resolution" value="5295.24854" units="1/in"/>
          <inkml:channelProperty channel="F" name="resolution" value="0" units="1/dev"/>
        </inkml:channelProperties>
      </inkml:inkSource>
      <inkml:timestamp xml:id="ts0" timeString="2011-09-08T08:15:14.141"/>
    </inkml:context>
    <inkml:brush xml:id="br0">
      <inkml:brushProperty name="width" value="0.05292" units="cm"/>
      <inkml:brushProperty name="height" value="0.05292" units="cm"/>
      <inkml:brushProperty name="color" value="#FFFFFF"/>
      <inkml:brushProperty name="fitToCurve" value="1"/>
    </inkml:brush>
  </inkml:definitions>
  <inkml:trace contextRef="#ctx0" brushRef="#br0">0 122 6,'11'-19'32,"-4"10"-7,-3-2-8,2-3-3,3 3-5,0-3-6,2 1-5,-1 2-12,3 5-16,-5-8-4</inkml:trace>
</inkml:ink>
</file>

<file path=ppt/ink/ink64.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255" units="dev"/>
        </inkml:traceFormat>
        <inkml:channelProperties>
          <inkml:channelProperty channel="X" name="resolution" value="3971.75732" units="1/in"/>
          <inkml:channelProperty channel="Y" name="resolution" value="5295.24854" units="1/in"/>
          <inkml:channelProperty channel="F" name="resolution" value="0" units="1/dev"/>
        </inkml:channelProperties>
      </inkml:inkSource>
      <inkml:timestamp xml:id="ts0" timeString="2011-09-08T08:15:14.787"/>
    </inkml:context>
    <inkml:brush xml:id="br0">
      <inkml:brushProperty name="width" value="0.05292" units="cm"/>
      <inkml:brushProperty name="height" value="0.05292" units="cm"/>
      <inkml:brushProperty name="color" value="#FFFFFF"/>
      <inkml:brushProperty name="fitToCurve" value="1"/>
    </inkml:brush>
  </inkml:definitions>
  <inkml:trace contextRef="#ctx0" brushRef="#br0">42 144 6,'-20'-12'31,"20"12"0,-14-16-18,5 2-3,9 2-4,0-5 0,3 4 0,3-2-2,6 4-1,1-1 2,7 1-2,1 4 1,3 3-2,3 4 0,1 0-1,-1 9 0,-1 2 0,-4 4 0,-4 3 0,-5 2 0,-4 3 0,-9 0 0,-5-1 0,-5 0 0,-7 0 0,-5-4 1,-3-2 0,-3-2-2,-3-5 0,0-4 0,3-2 0,3-3-2,4-5-2,7-3-1,3-7-9,11-2-11,11-2-10,0-11-1</inkml:trace>
</inkml:ink>
</file>

<file path=ppt/ink/ink65.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255" units="dev"/>
        </inkml:traceFormat>
        <inkml:channelProperties>
          <inkml:channelProperty channel="X" name="resolution" value="3971.75732" units="1/in"/>
          <inkml:channelProperty channel="Y" name="resolution" value="5295.24854" units="1/in"/>
          <inkml:channelProperty channel="F" name="resolution" value="0" units="1/dev"/>
        </inkml:channelProperties>
      </inkml:inkSource>
      <inkml:timestamp xml:id="ts0" timeString="2011-09-08T08:15:15.629"/>
    </inkml:context>
    <inkml:brush xml:id="br0">
      <inkml:brushProperty name="width" value="0.05292" units="cm"/>
      <inkml:brushProperty name="height" value="0.05292" units="cm"/>
      <inkml:brushProperty name="color" value="#FFFFFF"/>
      <inkml:brushProperty name="fitToCurve" value="1"/>
    </inkml:brush>
  </inkml:definitions>
  <inkml:trace contextRef="#ctx0" brushRef="#br0">176 11 20,'-18'-7'21,"8"3"-2,-4 4-5,-2 0-2,0 8-4,-3-1-3,1 9 0,-1 2-2,0 6 0,5 8-1,4 7-1,6 5 0,7 8 0,6 5-1,10 0 0,6-1 0,7-5 0,8-9 0,3-9 0,2-15 0,0-12 0,-3-15 0,-3-8 0,-5-11 0,-6-5 0,-8-8 1,-9-1-1,-6-2 1,-10 1 0,-10 1 0,-9 6 2,-8 3-1,-3 9-1,-6 6 1,-1 8-2,-1 5 0,0 5-3,5 7-5,3-1-4,8 3-15,10 5-6,-1-7-1</inkml:trace>
</inkml:ink>
</file>

<file path=ppt/ink/ink66.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255" units="dev"/>
        </inkml:traceFormat>
        <inkml:channelProperties>
          <inkml:channelProperty channel="X" name="resolution" value="3971.75732" units="1/in"/>
          <inkml:channelProperty channel="Y" name="resolution" value="5295.24854" units="1/in"/>
          <inkml:channelProperty channel="F" name="resolution" value="0" units="1/dev"/>
        </inkml:channelProperties>
      </inkml:inkSource>
      <inkml:timestamp xml:id="ts0" timeString="2011-09-08T08:15:16.185"/>
    </inkml:context>
    <inkml:brush xml:id="br0">
      <inkml:brushProperty name="width" value="0.05292" units="cm"/>
      <inkml:brushProperty name="height" value="0.05292" units="cm"/>
      <inkml:brushProperty name="color" value="#FFFFFF"/>
      <inkml:brushProperty name="fitToCurve" value="1"/>
    </inkml:brush>
  </inkml:definitions>
  <inkml:trace contextRef="#ctx0" brushRef="#br0">-5 237 8,'0'0'20,"0"-10"0,0 10-2,0 0-4,0 0-3,7-10-4,-7 10-1,0 0 0,16 0-2,-16 0 0,19 0 2,-7-7-1,4 3-2,1-5 0,-1-4 1,1-4-1,1-2 2,-4-4-3,-1 0 1,-6 0-2,-4 0 0,-3 3-4,-6 4-3,6 16-6,-16-15-16,2 11-8,14 4-2</inkml:trace>
</inkml:ink>
</file>

<file path=ppt/ink/ink67.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255" units="dev"/>
        </inkml:traceFormat>
        <inkml:channelProperties>
          <inkml:channelProperty channel="X" name="resolution" value="3971.75732" units="1/in"/>
          <inkml:channelProperty channel="Y" name="resolution" value="5295.24854" units="1/in"/>
          <inkml:channelProperty channel="F" name="resolution" value="0" units="1/dev"/>
        </inkml:channelProperties>
      </inkml:inkSource>
      <inkml:timestamp xml:id="ts0" timeString="2011-09-08T08:15:16.615"/>
    </inkml:context>
    <inkml:brush xml:id="br0">
      <inkml:brushProperty name="width" value="0.05292" units="cm"/>
      <inkml:brushProperty name="height" value="0.05292" units="cm"/>
      <inkml:brushProperty name="color" value="#FFFFFF"/>
      <inkml:brushProperty name="fitToCurve" value="1"/>
    </inkml:brush>
  </inkml:definitions>
  <inkml:trace contextRef="#ctx0" brushRef="#br0">312 215 13,'-47'-17'32,"16"-2"2,-4-2-20,4-1-4,-2-3-1,5 5-4,-3 0-1,7 4 0,1 3-2,7 1-1,6 4-1,4-1-6,6 9-3,0 0-12,19-12-13,1 15-1</inkml:trace>
</inkml:ink>
</file>

<file path=ppt/ink/ink68.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255" units="dev"/>
        </inkml:traceFormat>
        <inkml:channelProperties>
          <inkml:channelProperty channel="X" name="resolution" value="3971.75732" units="1/in"/>
          <inkml:channelProperty channel="Y" name="resolution" value="5295.24854" units="1/in"/>
          <inkml:channelProperty channel="F" name="resolution" value="0" units="1/dev"/>
        </inkml:channelProperties>
      </inkml:inkSource>
      <inkml:timestamp xml:id="ts0" timeString="2011-09-08T08:15:17.006"/>
    </inkml:context>
    <inkml:brush xml:id="br0">
      <inkml:brushProperty name="width" value="0.05292" units="cm"/>
      <inkml:brushProperty name="height" value="0.05292" units="cm"/>
      <inkml:brushProperty name="color" value="#FFFFFF"/>
      <inkml:brushProperty name="fitToCurve" value="1"/>
    </inkml:brush>
  </inkml:definitions>
  <inkml:trace contextRef="#ctx0" brushRef="#br0">338 0 15,'-18'21'30,"6"-12"-11,-4-1-7,2 7 2,-6-5-5,1 3-1,-5-3-1,-1 0-2,-2-6 3,-1 1-5,-2-5 0,4-3-1,1-4-1,3 0-2,6 0-2,3-7-7,8 2-15,10 3-9,2-2-2</inkml:trace>
</inkml:ink>
</file>

<file path=ppt/ink/ink69.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255" units="dev"/>
        </inkml:traceFormat>
        <inkml:channelProperties>
          <inkml:channelProperty channel="X" name="resolution" value="3971.75732" units="1/in"/>
          <inkml:channelProperty channel="Y" name="resolution" value="5295.24854" units="1/in"/>
          <inkml:channelProperty channel="F" name="resolution" value="0" units="1/dev"/>
        </inkml:channelProperties>
      </inkml:inkSource>
      <inkml:timestamp xml:id="ts0" timeString="2011-09-08T08:15:17.382"/>
    </inkml:context>
    <inkml:brush xml:id="br0">
      <inkml:brushProperty name="width" value="0.05292" units="cm"/>
      <inkml:brushProperty name="height" value="0.05292" units="cm"/>
      <inkml:brushProperty name="color" value="#FFFFFF"/>
      <inkml:brushProperty name="fitToCurve" value="1"/>
    </inkml:brush>
  </inkml:definitions>
  <inkml:trace contextRef="#ctx0" brushRef="#br0">0 113 13,'18'-13'30,"-5"5"-9,0-1-4,6-1-4,-1-2-6,1 2-2,-2-2-2,-3 0-3,-2 2-9,-12 10-15,6-17-8,-6 17 1</inkml:trace>
</inkml:ink>
</file>

<file path=ppt/ink/ink7.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255" units="dev"/>
        </inkml:traceFormat>
        <inkml:channelProperties>
          <inkml:channelProperty channel="X" name="resolution" value="3971.75732" units="1/in"/>
          <inkml:channelProperty channel="Y" name="resolution" value="5295.24854" units="1/in"/>
          <inkml:channelProperty channel="F" name="resolution" value="0" units="1/dev"/>
        </inkml:channelProperties>
      </inkml:inkSource>
      <inkml:timestamp xml:id="ts0" timeString="2011-09-08T07:43:25.665"/>
    </inkml:context>
    <inkml:brush xml:id="br0">
      <inkml:brushProperty name="width" value="0.10583" units="cm"/>
      <inkml:brushProperty name="height" value="0.10583" units="cm"/>
      <inkml:brushProperty name="color" value="#FFFF00"/>
      <inkml:brushProperty name="fitToCurve" value="1"/>
    </inkml:brush>
  </inkml:definitions>
  <inkml:trace contextRef="#ctx0" brushRef="#br0">1211 41 8,'-33'-19'14,"18"12"-1,-1 0-3,-2 4 3,-6-2-3,2 5-2,-7 0 1,2 0-1,-4 4-2,0 4 1,-5 0-1,3 6-2,-3 0 1,2 5 1,-1 4-3,1 6 0,-1 3-1,3 4 0,1 6-1,4 2 1,2 4-1,3 1-1,5 3 1,6 1-1,5-1 1,6-1-1,6 0 0,6-4 0,7 0 0,5-5 0,7-6 0,6-5 0,4-5 0,4-4 0,3-6-1,1-8 0,4-5 1,-1-3-1,0-7 0,-1-5-1,1-7 1,-4-4 0,0-3 1,-1-3-1,-4-3 1,-1-3 0,-5-3 1,-3 2 0,-8-3 1,-3 3 1,-6-4-1,-5-1 3,-8-2-3,-4 2 1,-7 0-1,-11-1 0,-8-1-1,-13 0-1,-7 5-1,-10 6-3,-6 11-6,-11 6-20,-2 6-9,0 16 0</inkml:trace>
  <inkml:trace contextRef="#ctx0" brushRef="#br0" timeOffset="1324">1045 1000 1,'-34'-8'15,"19"8"0,-4 3-3,0 4-1,-1 0-2,1 4-1,-4-1-2,2 5 3,-4-2-3,2 4 0,-3 1-1,4 3-1,-5 2 0,5 6-1,-3 1 0,3 5-1,-2 2 3,2 6-2,-2 0-1,2 7 1,-2-1-1,2 4 1,0 3-1,1 2 0,-1 2 2,0 3-1,0 1-1,2 2-1,0 1 1,2-1-1,1 2 0,-1 0 0,2-3-1,3 2 2,2 0-2,-2-1 1,2-2-1,1 0 0,0-1 1,2 1-1,2 0 1,1 0-1,0-3 0,5-1 1,-4 0-1,4 0 1,4-3-1,-1 0 1,4-4-1,0-1 1,3 0-1,3 1 0,2-4 0,0 0 0,4-1 0,1 0 0,0-3 0,0 0 1,1-2-1,1-2 0,2 1 1,0 0-1,2-1 0,2-1 0,2 0 0,1-3 0,1-2-1,2-2 1,3-3 0,-1-4 0,0-2 0,-1-5-1,0-5 1,-1-3 0,0-3 0,0-5 0,-3-7 0,3-8 0,-2-6 0,2-6-1,0-6 2,0-9-2,2-4 2,-1-4-2,0-5 1,0-2 0,2-3 0,0-2-1,0-1 1,-2 0 0,1-1-1,-2 0 1,-1-2 0,-2 1 0,-2 1-1,-4-1 1,0 1 0,-5-1 0,-2-1 0,-2-1 0,-4 1 0,-1 0 0,-3 0 1,0-2 0,-4 1-1,-1 2 0,0-1 1,0 2-1,-3-1 0,3 0 1,-3 1-1,0-2 0,0 1 1,-3-3-1,0 0 1,-3 1 0,-2-1-1,-6-2 1,-1 1-1,-4 2 1,-2-1-1,-6 2 0,-3 1 1,-5 1-1,-5 0 0,-2 2-1,-7 4 0,-7-1-2,-3 11-4,-10-1-7,0 18-20,-6 15-7,-8 13-2</inkml:trace>
  <inkml:trace contextRef="#ctx0" brushRef="#br0" timeOffset="3189">833 3856 8,'0'-26'20,"0"26"-3,-8-15 0,8 15-6,-14 3 1,4 7-3,-4 5-2,0 9-1,-2 4 1,1 10-2,-1 5 3,1 15-4,-1 8 0,2 11-1,0 10 0,5 12-1,-2 11 2,2 8-2,0 6-1,1 5 0,-1 5-1,1 1 1,-2-2-1,0 0 0,-2-6 1,2-1-1,-2-5 0,1-5 1,1-9-1,1-8 1,3-10-1,1-7 0,0-11 0,2-12 1,0-13-1,3-11 1,-4-9-1,4-9 1,0-4-1,0-13 0,0 0 0,0 0 0,-12-19 1,7 6-2,-2-5 2,-2-2-1,-6-1 1,-4-2-1,-2 0 0,-5 4 1,-3 1-1,-2 4 0,-3 4 1,-1 6-1,-2 4 0,2 11 0,-2 9 0,6 6 1,0 9-2,5 6 1,4 9 0,5 5 0,8 3 0,5 2-1,7-4 1,7-5 0,7-5 0,7-8 0,6-11 0,6-10 0,3-11 0,7-12 0,2-9 0,0-10 1,0-7-1,0-5 1,-3-3-1,-1-1 0,-6 1 1,-4 3-1,-6 2 0,-4 7 0,-7 3-1,-7-3 0,-3 0-4,-16-9-11,-1-3-21,-9-6-2,-8-11-2</inkml:trace>
  <inkml:trace contextRef="#ctx0" brushRef="#br0" timeOffset="4429">1346 3867 20,'-11'0'27,"11"0"-6,0 0-4,0 0-4,0 0-4,-3 13-2,8 6-2,3 6 0,5 13-2,1 12-1,9 15-1,4 13 1,4 14-2,4 11 1,5 8-1,0 10 0,1 7 0,-1 1 1,-2 1-2,-4 0 1,-3-4 0,-4-6 0,-2-7 1,-5-10-1,-3-9-1,-2-12 2,-2-12-1,-3-13 0,-2-11 0,-1-10 0,-1-9 0,-3-9 0,-3-5-1,0-13 1,5 12 0,-5-12-1,0 0 0,0 0 1,0 0-1,0 0 1,0 0-1,0 0 1,0 0 0,0 0 0,0 0 0,0 0 1,0 0 0,0 0 0,0 0 1,0 0 0,0-14-1,0 2 1,4 1 0,-4-5 0,8 1 2,-1-3-3,5 3 1,4 0-2,4 5 2,4 4-2,6 6 0,2 4 0,2 6-2,2 9 0,-2 5-1,2 10 1,-8 3 0,-1 6 1,-8 2 0,-2 3 0,-9-1 1,-8-2 0,0-5 1,-11-7-1,-1-4 2,-7-7-1,0-5 4,-7-9-4,4-5 1,-3-9 0,0-6 0,0-8-1,1-4-2,5-6-5,-5-13-9,7-2-23,1-1 0,-2-4-3</inkml:trace>
  <inkml:trace contextRef="#ctx0" brushRef="#br0" timeOffset="58181">560 679 7,'-9'0'9,"9"0"-1,0 0 3,0 0-4,0 0 2,0 0-2,-9 0 1,9 0-1,0 0 1,0 0-1,-16 8 1,16-8-3,-16 8 1,4-1 0,-4-1-2,-5 4 0,-3-2 0,-2 2 0,-3 1-2,0 1 0,-2 0-1,2-2 0,-1 0 1,7 0-1,0-2 0,4-2 0,4-1 0,4-1 0,11-4 0,-14 4 1,14-4-2,0 0 0,0 0-3,9-6-2,2 6-7,-11 0-18,16-7-8,-1 4-2</inkml:trace>
</inkml:ink>
</file>

<file path=ppt/ink/ink70.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255" units="dev"/>
        </inkml:traceFormat>
        <inkml:channelProperties>
          <inkml:channelProperty channel="X" name="resolution" value="3971.75732" units="1/in"/>
          <inkml:channelProperty channel="Y" name="resolution" value="5295.24854" units="1/in"/>
          <inkml:channelProperty channel="F" name="resolution" value="0" units="1/dev"/>
        </inkml:channelProperties>
      </inkml:inkSource>
      <inkml:timestamp xml:id="ts0" timeString="2011-09-08T08:15:17.728"/>
    </inkml:context>
    <inkml:brush xml:id="br0">
      <inkml:brushProperty name="width" value="0.05292" units="cm"/>
      <inkml:brushProperty name="height" value="0.05292" units="cm"/>
      <inkml:brushProperty name="color" value="#FFFFFF"/>
      <inkml:brushProperty name="fitToCurve" value="1"/>
    </inkml:brush>
  </inkml:definitions>
  <inkml:trace contextRef="#ctx0" brushRef="#br0">215 0 19,'-41'19'24,"19"-10"-3,0 2-9,0 3-2,-3-2-3,2 2-4,2-1-4,1-3-9,6-4-11,9 4-9,5-10-2</inkml:trace>
</inkml:ink>
</file>

<file path=ppt/ink/ink71.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255" units="dev"/>
        </inkml:traceFormat>
        <inkml:channelProperties>
          <inkml:channelProperty channel="X" name="resolution" value="3971.75732" units="1/in"/>
          <inkml:channelProperty channel="Y" name="resolution" value="5295.24854" units="1/in"/>
          <inkml:channelProperty channel="F" name="resolution" value="0" units="1/dev"/>
        </inkml:channelProperties>
      </inkml:inkSource>
      <inkml:timestamp xml:id="ts0" timeString="2011-09-08T08:15:18.006"/>
    </inkml:context>
    <inkml:brush xml:id="br0">
      <inkml:brushProperty name="width" value="0.05292" units="cm"/>
      <inkml:brushProperty name="height" value="0.05292" units="cm"/>
      <inkml:brushProperty name="color" value="#FFFFFF"/>
      <inkml:brushProperty name="fitToCurve" value="1"/>
    </inkml:brush>
  </inkml:definitions>
  <inkml:trace contextRef="#ctx0" brushRef="#br0">0 0 2,'14'15'32,"9"-1"-1,-11-8-15,2-2-5,5-4-6,2 0-6,-1-4-16,-7-7-13,9 4-1</inkml:trace>
</inkml:ink>
</file>

<file path=ppt/ink/ink72.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255" units="dev"/>
        </inkml:traceFormat>
        <inkml:channelProperties>
          <inkml:channelProperty channel="X" name="resolution" value="3971.75732" units="1/in"/>
          <inkml:channelProperty channel="Y" name="resolution" value="5295.24854" units="1/in"/>
          <inkml:channelProperty channel="F" name="resolution" value="0" units="1/dev"/>
        </inkml:channelProperties>
      </inkml:inkSource>
      <inkml:timestamp xml:id="ts0" timeString="2011-09-08T08:15:19.660"/>
    </inkml:context>
    <inkml:brush xml:id="br0">
      <inkml:brushProperty name="width" value="0.05292" units="cm"/>
      <inkml:brushProperty name="height" value="0.05292" units="cm"/>
      <inkml:brushProperty name="color" value="#FFFFFF"/>
      <inkml:brushProperty name="fitToCurve" value="1"/>
    </inkml:brush>
  </inkml:definitions>
  <inkml:trace contextRef="#ctx0" brushRef="#br0">56 34 9,'-19'11'8,"11"2"-3,-2 5-3,3 5 0,-1 5-1,5 3-1,3 2 0,7-1 0,6-5 1,6-7-1,6-9 2,3-11 1,5-8-2,3-12 1,1-9 1,-1-5 0,-4-5 0,-4 3 3,-6 1-1,-9 4-1,-7 8 0,-11 6 0,-4 7-2,-10 10-1,-4 0-2,-3 12-4,-1 1-4,-1 1-10,9 6-8</inkml:trace>
</inkml:ink>
</file>

<file path=ppt/ink/ink73.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255" units="dev"/>
        </inkml:traceFormat>
        <inkml:channelProperties>
          <inkml:channelProperty channel="X" name="resolution" value="3971.75732" units="1/in"/>
          <inkml:channelProperty channel="Y" name="resolution" value="5295.24854" units="1/in"/>
          <inkml:channelProperty channel="F" name="resolution" value="0" units="1/dev"/>
        </inkml:channelProperties>
      </inkml:inkSource>
      <inkml:timestamp xml:id="ts0" timeString="2011-09-08T08:15:20.066"/>
    </inkml:context>
    <inkml:brush xml:id="br0">
      <inkml:brushProperty name="width" value="0.05292" units="cm"/>
      <inkml:brushProperty name="height" value="0.05292" units="cm"/>
      <inkml:brushProperty name="color" value="#FFFFFF"/>
      <inkml:brushProperty name="fitToCurve" value="1"/>
    </inkml:brush>
  </inkml:definitions>
  <inkml:trace contextRef="#ctx0" brushRef="#br0">-5 537 9,'3'-17'10,"10"-1"-2,7-8 1,9-8-5,6-4 3,9-7-2,6-3 0,3-2 0,5 0-2,0 2 2,-2 5-3,-6 6 0,-4 5 0,-7 7 1,-7 8-1,-7 9 0,-5 8 0,-6 3-1,-4 9 1,-3 6 0,-4 7 0,-7 4 0,-1 5 0,-8 0 0,-5 6-1,-5 2 0,-8 4 2,-8-4-2,-5 1-1,-3-2 1,-5-1 0,0-5 0,-1-3 1,2-7 0,6-5-1,5-5 1,5-6 0,4-5 0,6-4-1,7 0 1,2-3-4,7 0 1,9 3-2,-10-7-2,10 7-7,8-11-11,6 8-10,-3-7-1</inkml:trace>
</inkml:ink>
</file>

<file path=ppt/ink/ink74.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255" units="dev"/>
        </inkml:traceFormat>
        <inkml:channelProperties>
          <inkml:channelProperty channel="X" name="resolution" value="3971.75732" units="1/in"/>
          <inkml:channelProperty channel="Y" name="resolution" value="5295.24854" units="1/in"/>
          <inkml:channelProperty channel="F" name="resolution" value="0" units="1/dev"/>
        </inkml:channelProperties>
      </inkml:inkSource>
      <inkml:timestamp xml:id="ts0" timeString="2011-09-08T08:15:20.766"/>
    </inkml:context>
    <inkml:brush xml:id="br0">
      <inkml:brushProperty name="width" value="0.05292" units="cm"/>
      <inkml:brushProperty name="height" value="0.05292" units="cm"/>
      <inkml:brushProperty name="color" value="#FFFFFF"/>
      <inkml:brushProperty name="fitToCurve" value="1"/>
    </inkml:brush>
  </inkml:definitions>
  <inkml:trace contextRef="#ctx0" brushRef="#br0">218 92 1,'-10'-8'21,"-8"-3"0,6 1-2,-2 1-5,-5-3 0,1 5-6,-3-4-1,2 4-2,-2-1-3,4 4-3,0 4-1,2-3-6,15 3-1,-18 10-8,18-10-7,0 18-9</inkml:trace>
</inkml:ink>
</file>

<file path=ppt/ink/ink75.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255" units="dev"/>
        </inkml:traceFormat>
        <inkml:channelProperties>
          <inkml:channelProperty channel="X" name="resolution" value="3971.75732" units="1/in"/>
          <inkml:channelProperty channel="Y" name="resolution" value="5295.24854" units="1/in"/>
          <inkml:channelProperty channel="F" name="resolution" value="0" units="1/dev"/>
        </inkml:channelProperties>
      </inkml:inkSource>
      <inkml:timestamp xml:id="ts0" timeString="2011-09-08T08:15:21.232"/>
    </inkml:context>
    <inkml:brush xml:id="br0">
      <inkml:brushProperty name="width" value="0.05292" units="cm"/>
      <inkml:brushProperty name="height" value="0.05292" units="cm"/>
      <inkml:brushProperty name="color" value="#FFFFFF"/>
      <inkml:brushProperty name="fitToCurve" value="1"/>
    </inkml:brush>
  </inkml:definitions>
  <inkml:trace contextRef="#ctx0" brushRef="#br0">332 105 20,'-15'-14'21,"-3"1"-1,3 1-5,0 2 0,-6-4-5,0 3 0,-5-1-5,-1 4 0,-3 1-1,1 3-2,1 4-4,0 7-2,5 4-4,2-1-8,8 3-10,10 3-8,3-7-1</inkml:trace>
</inkml:ink>
</file>

<file path=ppt/ink/ink76.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255" units="dev"/>
        </inkml:traceFormat>
        <inkml:channelProperties>
          <inkml:channelProperty channel="X" name="resolution" value="3971.75732" units="1/in"/>
          <inkml:channelProperty channel="Y" name="resolution" value="5295.24854" units="1/in"/>
          <inkml:channelProperty channel="F" name="resolution" value="0" units="1/dev"/>
        </inkml:channelProperties>
      </inkml:inkSource>
      <inkml:timestamp xml:id="ts0" timeString="2011-09-08T08:15:21.562"/>
    </inkml:context>
    <inkml:brush xml:id="br0">
      <inkml:brushProperty name="width" value="0.05292" units="cm"/>
      <inkml:brushProperty name="height" value="0.05292" units="cm"/>
      <inkml:brushProperty name="color" value="#FFFFFF"/>
      <inkml:brushProperty name="fitToCurve" value="1"/>
    </inkml:brush>
  </inkml:definitions>
  <inkml:trace contextRef="#ctx0" brushRef="#br0">197 158 28,'-24'-45'24,"11"22"-4,-5-3-5,1 4-5,-7 1-4,3 7-6,-2 7-8,2 7-7,0 9-14,6 10-4</inkml:trace>
</inkml:ink>
</file>

<file path=ppt/ink/ink77.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255" units="dev"/>
        </inkml:traceFormat>
        <inkml:channelProperties>
          <inkml:channelProperty channel="X" name="resolution" value="3971.75732" units="1/in"/>
          <inkml:channelProperty channel="Y" name="resolution" value="5295.24854" units="1/in"/>
          <inkml:channelProperty channel="F" name="resolution" value="0" units="1/dev"/>
        </inkml:channelProperties>
      </inkml:inkSource>
      <inkml:timestamp xml:id="ts0" timeString="2011-09-08T08:15:22.058"/>
    </inkml:context>
    <inkml:brush xml:id="br0">
      <inkml:brushProperty name="width" value="0.05292" units="cm"/>
      <inkml:brushProperty name="height" value="0.05292" units="cm"/>
      <inkml:brushProperty name="color" value="#FFFFFF"/>
      <inkml:brushProperty name="fitToCurve" value="1"/>
    </inkml:brush>
  </inkml:definitions>
  <inkml:trace contextRef="#ctx0" brushRef="#br0">51-6 6,'-9'-7'20,"9"7"-4,0 0-2,0 0-4,0 0-3,0 0-3,0 21-1,0-2 0,3 4-2,-3 5 0,0 5-1,-5 2-2,-1 1-4,-4-2-3,-4-6-10,4 0-11</inkml:trace>
</inkml:ink>
</file>

<file path=ppt/ink/ink78.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255" units="dev"/>
        </inkml:traceFormat>
        <inkml:channelProperties>
          <inkml:channelProperty channel="X" name="resolution" value="3971.75732" units="1/in"/>
          <inkml:channelProperty channel="Y" name="resolution" value="5295.24854" units="1/in"/>
          <inkml:channelProperty channel="F" name="resolution" value="0" units="1/dev"/>
        </inkml:channelProperties>
      </inkml:inkSource>
      <inkml:timestamp xml:id="ts0" timeString="2011-09-08T08:15:22.382"/>
    </inkml:context>
    <inkml:brush xml:id="br0">
      <inkml:brushProperty name="width" value="0.05292" units="cm"/>
      <inkml:brushProperty name="height" value="0.05292" units="cm"/>
      <inkml:brushProperty name="color" value="#FFFFFF"/>
      <inkml:brushProperty name="fitToCurve" value="1"/>
    </inkml:brush>
  </inkml:definitions>
  <inkml:trace contextRef="#ctx0" brushRef="#br0">0 14 4,'7'-10'23,"-7"10"-5,14-6-1,-14 6-6,19 4-3,-9 3-1,3 6-2,-2 1-2,1 5-2,-3 4 0,-2 1-2,-2 4-1,-5-7-3,0 0-8,0-4-6,0-17-12</inkml:trace>
</inkml:ink>
</file>

<file path=ppt/ink/ink79.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255" units="dev"/>
        </inkml:traceFormat>
        <inkml:channelProperties>
          <inkml:channelProperty channel="X" name="resolution" value="3971.75732" units="1/in"/>
          <inkml:channelProperty channel="Y" name="resolution" value="5295.24854" units="1/in"/>
          <inkml:channelProperty channel="F" name="resolution" value="0" units="1/dev"/>
        </inkml:channelProperties>
      </inkml:inkSource>
      <inkml:timestamp xml:id="ts0" timeString="2011-09-08T08:15:22.647"/>
    </inkml:context>
    <inkml:brush xml:id="br0">
      <inkml:brushProperty name="width" value="0.05292" units="cm"/>
      <inkml:brushProperty name="height" value="0.05292" units="cm"/>
      <inkml:brushProperty name="color" value="#FFFFFF"/>
      <inkml:brushProperty name="fitToCurve" value="1"/>
    </inkml:brush>
  </inkml:definitions>
  <inkml:trace contextRef="#ctx0" brushRef="#br0">0 0 18,'0'0'22,"9"8"-5,-1 1-4,4 10-4,-1 0-3,1 8-10,1 0-19,3 15-5,-10-4-2</inkml:trace>
</inkml:ink>
</file>

<file path=ppt/ink/ink8.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255" units="dev"/>
        </inkml:traceFormat>
        <inkml:channelProperties>
          <inkml:channelProperty channel="X" name="resolution" value="3971.75732" units="1/in"/>
          <inkml:channelProperty channel="Y" name="resolution" value="5295.24854" units="1/in"/>
          <inkml:channelProperty channel="F" name="resolution" value="0" units="1/dev"/>
        </inkml:channelProperties>
      </inkml:inkSource>
      <inkml:timestamp xml:id="ts0" timeString="2011-09-08T07:43:33.583"/>
    </inkml:context>
    <inkml:brush xml:id="br0">
      <inkml:brushProperty name="width" value="0.10583" units="cm"/>
      <inkml:brushProperty name="height" value="0.10583" units="cm"/>
      <inkml:brushProperty name="color" value="#FFFF00"/>
      <inkml:brushProperty name="fitToCurve" value="1"/>
    </inkml:brush>
  </inkml:definitions>
  <inkml:trace contextRef="#ctx0" brushRef="#br0">5215 2102 9,'0'0'13,"-9"-4"-1,0-4-4,-4-4 1,-1-1 0,-5-3-1,0-2-1,-5-6 2,-1 0-1,-7-5-3,-1-2 2,-8-6-2,-3-2 0,-8-7-1,-2-1 0,-8-3 1,-3-3-2,-5-4-1,-3 0 0,-5-4 0,-2 2-1,-4-3 0,-4-2 0,-4-3-1,-4 1 1,-7-3 0,-2 1-1,-6 1 1,-3 0-1,-2-1 0,-2 4 1,-5 3 1,-2 1-2,-2 3 2,-3 1-1,-1 2-1,-2 5 1,-6 1-1,2 4 1,-2 3 0,3 5-1,-2 3 1,0 3-1,2 5 1,3 1 0,2 3 1,4 2-1,2 1 1,4 5 0,5-3 0,8 4 0,5 0 0,9 2 0,5 2-1,8 3 1,8 1 0,8 4-1,7-3 0,7 3 1,7 3 0,7 1-1,6-4-1,8 5 0,6-5 0,5 4 0,12-4-3,0 0-1,-4 12-5,4-12-13,0 0-18,15 8 0,-15-8-3</inkml:trace>
  <inkml:trace contextRef="#ctx0" brushRef="#br0" timeOffset="5061">6348 2226 19,'0'0'18,"-4"11"-6,-4-1-1,0 8-6,-6 4-1,-3 10-2,-8 7-2,-7 8 1,-9 6-1,-7 9 0,-6 3 1,-6 5-1,-9 2 1,-4 2-1,-3 0 0,-1-3 1,-2-4-1,1-3 1,-1-8 0,3-5-1,4-8 2,1-6-2,5-8 1,1-3 0,4-7 1,5-5-1,5-9 1,2-5 0,5-6 2,4-8-2,6-11 0,3-7 1,3-11-1,3-10 1,-2-13-1,6-8-1,-2-10 3,5-6-1,-1-9 0,4-3 1,0-8-1,5-2 0,3 3-1,-1 2 0,0 2-1,-1 6 0,-2 5 0,0 9-1,-1 12 1,-2 11-1,0 9 0,1 12 1,1 10-2,1 8 1,3 10 0,8 13-1,-15-5 0,15 5 0,-11 25 0,8-1 1,-1 6-1,4 6 1,-5 3-1,5 0 1,-3-3 0,-1-6 0,4-5 0,-3-8 0,3-17 1,0 0-1,-15 0 0,7-17 0,-3-5 0,2-5 0,-3-6 0,1-5 0,0-3 0,3 1 0,3 2 0,2 3 0,3 3 0,0 5 0,6 5 0,3 8-1,4 5 2,5 9-1,1 2 0,5 9 0,1 6 0,-2 7 0,1 2 0,-2 6 0,-5 2 0,-4 1 0,-6 2 0,-7 0 0,0-4-1,-10-2 1,-3-2 0,-4-5 0,-1-7 0,-3-5 1,0-8-1,0-4 1,2-11-1,3-6 0,1-7 1,4-5-2,3-3 1,2-5 0,6-1-1,0 0 0,7 4 0,0 1-2,5 7 0,3 2-2,2 9-2,0 3-9,2 9-13,5 12-5</inkml:trace>
  <inkml:trace contextRef="#ctx0" brushRef="#br0" timeOffset="8790">4869 1627 1,'11'-32'12,"-5"20"-3,0 2 0,1-1-2,-7 11-3,13-11 1,-13 11-3,15 0 1,-15 0-3,10 23 1,-7-2-1,-3 4 1,0 3-1,-3 5 2,-3 0-1,-2-1 2,-3-2-2,-1-5 1,-1-5 0,-2-2 1,2-8-1,-2-3-1,2-7 0,1 0 0,3-6 0,2-5-1,1-2 1,6-3-1,0-4 0,0 0 1,7-2 0,2 2-1,0 1 3,4 3-2,1 0 2,-1 7-2,1 3 1,2 6 1,-3 7-2,0 5 0,-4 8 0,-3 5-1,-3 3 1,-3 4-1,-5 2 1,-3 2-2,-4-4 2,-3-3-1,-1-5 1,-2-4-1,-1-8 1,1-4-1,2-8 0,0-4 1,4-6-2,2-7 2,2-1-1,5-6 0,3 0-1,3-2 0,3 2-1,3-1 1,3 4-2,0 1-3,3 4-4,-1 3-3,2 4-7,2 2-3</inkml:trace>
  <inkml:trace contextRef="#ctx0" brushRef="#br0" timeOffset="10392">4979 1680 9,'9'-12'9,"1"8"1,-10 4 0,15 0-1,-6 0 0,2 0-1,4 7 0,0-2 0,4 4-1,-1 1-1,5 2 0,1 0-1,6 3 0,0-3-1,5 3-1,1-2-1,3 1 1,1-2 0,2 0 0,0-3-2,-1 1 0,-4-2 0,0-2 0,-2-2-1,-1-4 1,-6 0-1,-3 0 1,-1-4-1,-4 0 1,-2-3-1,-1 0 0,-3 0-1,-4-1 0,1 2-1,-11 6-1,14-13-5,-14 13-2,6-13-18,-6 13-9,0 0 1</inkml:trace>
</inkml:ink>
</file>

<file path=ppt/ink/ink80.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255" units="dev"/>
        </inkml:traceFormat>
        <inkml:channelProperties>
          <inkml:channelProperty channel="X" name="resolution" value="3971.75732" units="1/in"/>
          <inkml:channelProperty channel="Y" name="resolution" value="5295.24854" units="1/in"/>
          <inkml:channelProperty channel="F" name="resolution" value="0" units="1/dev"/>
        </inkml:channelProperties>
      </inkml:inkSource>
      <inkml:timestamp xml:id="ts0" timeString="2011-09-08T08:15:24.735"/>
    </inkml:context>
    <inkml:brush xml:id="br0">
      <inkml:brushProperty name="width" value="0.05292" units="cm"/>
      <inkml:brushProperty name="height" value="0.05292" units="cm"/>
      <inkml:brushProperty name="color" value="#FFFFFF"/>
      <inkml:brushProperty name="fitToCurve" value="1"/>
    </inkml:brush>
  </inkml:definitions>
  <inkml:trace contextRef="#ctx0" brushRef="#br0">89 21 9,'0'0'11,"0"-10"2,0 10-4,0 0 1,0 0 0,-5-12-2,5 12-2,0 0 1,-3 11-2,-3 5-1,-4 12-3,-5 7-10,-4 14-19,-12 6-4</inkml:trace>
</inkml:ink>
</file>

<file path=ppt/ink/ink81.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255" units="dev"/>
        </inkml:traceFormat>
        <inkml:channelProperties>
          <inkml:channelProperty channel="X" name="resolution" value="3971.75732" units="1/in"/>
          <inkml:channelProperty channel="Y" name="resolution" value="5295.24854" units="1/in"/>
          <inkml:channelProperty channel="F" name="resolution" value="0" units="1/dev"/>
        </inkml:channelProperties>
      </inkml:inkSource>
      <inkml:timestamp xml:id="ts0" timeString="2011-09-08T08:15:27.556"/>
    </inkml:context>
    <inkml:brush xml:id="br0">
      <inkml:brushProperty name="width" value="0.05292" units="cm"/>
      <inkml:brushProperty name="height" value="0.05292" units="cm"/>
      <inkml:brushProperty name="color" value="#FFFFFF"/>
      <inkml:brushProperty name="fitToCurve" value="1"/>
    </inkml:brush>
  </inkml:definitions>
  <inkml:trace contextRef="#ctx0" brushRef="#br0">-1 281 1,'0'0'16,"0"0"1,0 0-3,0-10 0,0 10-4,0-17 1,6 6-4,-6-6-1,8-4-1,-2-5 0,4-1-1,0-4-4,-1 2-10,0-6-18,5 9-4,-14-5-1</inkml:trace>
</inkml:ink>
</file>

<file path=ppt/ink/ink82.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255" units="dev"/>
        </inkml:traceFormat>
        <inkml:channelProperties>
          <inkml:channelProperty channel="X" name="resolution" value="3971.75732" units="1/in"/>
          <inkml:channelProperty channel="Y" name="resolution" value="5295.24854" units="1/in"/>
          <inkml:channelProperty channel="F" name="resolution" value="0" units="1/dev"/>
        </inkml:channelProperties>
      </inkml:inkSource>
      <inkml:timestamp xml:id="ts0" timeString="2011-09-08T08:15:28.180"/>
    </inkml:context>
    <inkml:brush xml:id="br0">
      <inkml:brushProperty name="width" value="0.05292" units="cm"/>
      <inkml:brushProperty name="height" value="0.05292" units="cm"/>
      <inkml:brushProperty name="color" value="#FFFFFF"/>
      <inkml:brushProperty name="fitToCurve" value="1"/>
    </inkml:brush>
  </inkml:definitions>
  <inkml:trace contextRef="#ctx0" brushRef="#br0">281 0 20,'-12'8'21,"12"-8"-1,-13 7-5,13-7 0,-20 0-6,8 4 1,-5-4-4,-4 0-1,-7 0-5,-7 0-5,-4 6-15,-1 3-12,-4-9-1</inkml:trace>
</inkml:ink>
</file>

<file path=ppt/ink/ink83.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255" units="dev"/>
        </inkml:traceFormat>
        <inkml:channelProperties>
          <inkml:channelProperty channel="X" name="resolution" value="3971.75732" units="1/in"/>
          <inkml:channelProperty channel="Y" name="resolution" value="5295.24854" units="1/in"/>
          <inkml:channelProperty channel="F" name="resolution" value="0" units="1/dev"/>
        </inkml:channelProperties>
      </inkml:inkSource>
      <inkml:timestamp xml:id="ts0" timeString="2011-09-08T08:15:29.248"/>
    </inkml:context>
    <inkml:brush xml:id="br0">
      <inkml:brushProperty name="width" value="0.05292" units="cm"/>
      <inkml:brushProperty name="height" value="0.05292" units="cm"/>
      <inkml:brushProperty name="color" value="#FFFFFF"/>
      <inkml:brushProperty name="fitToCurve" value="1"/>
    </inkml:brush>
  </inkml:definitions>
  <inkml:trace contextRef="#ctx0" brushRef="#br0">174 153 12,'0'0'25,"0"0"-1,0 0-5,0 0-3,-7-11-2,7 11-5,0 0 2,-12-12-5,3 3-1,9 9 1,-22-15-3,9 8-1,-5-5 0,3 3-1,-2 0-2,-3-5-4,8 4-15,0-2-16,0-5-1,7 1-2</inkml:trace>
</inkml:ink>
</file>

<file path=ppt/ink/ink84.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255" units="dev"/>
        </inkml:traceFormat>
        <inkml:channelProperties>
          <inkml:channelProperty channel="X" name="resolution" value="3971.75732" units="1/in"/>
          <inkml:channelProperty channel="Y" name="resolution" value="5295.24854" units="1/in"/>
          <inkml:channelProperty channel="F" name="resolution" value="0" units="1/dev"/>
        </inkml:channelProperties>
      </inkml:inkSource>
      <inkml:timestamp xml:id="ts0" timeString="2012-09-04T14:24:03.025"/>
    </inkml:context>
    <inkml:brush xml:id="br0">
      <inkml:brushProperty name="width" value="0.10583" units="cm"/>
      <inkml:brushProperty name="height" value="0.10583" units="cm"/>
      <inkml:brushProperty name="color" value="#FFFF00"/>
    </inkml:brush>
  </inkml:definitions>
  <inkml:trace contextRef="#ctx0" brushRef="#br0">4209 11118 2,'9'0'17,"-2"-15"-8,-4 2-3,3-1-3,1-5 1,2-3-1,4-2 1,1-4-3,1-2 2,1-3-3,4-2 1,3-2-1,3-1 1,-2-4 1,4-1-2,0-5 2,2-1 2,5-6-1,3-3 1,0-6 0,3-5 0,7-7 2,2-3-2,6-4 1,1-4-2,7-5 0,2-2-2,7-5 3,7-3-2,6-4-1,7 0-1,6-6 0,8-2 1,5-3-1,6 0 3,7-1-3,6 0 0,2 0 1,5-3 0,2 6 0,1 1 1,2 2-2,-3 5 0,-2 4 1,-3 4-1,-6 7 0,-7 7 0,-8 8 1,-4 8-1,-9 5 0,-4 7 0,-9 7 0,-9 8 0,-8 7-1,-6 5 1,-13 5 0,-9 5-1,-8 4 1,-8 5 0,-9 6 0,-7-1 1,-11 6-1,12 0 0,-12 0-2,0 0-3,0 0-16,-8 7-11,-2-7-2</inkml:trace>
  <inkml:trace contextRef="#ctx0" brushRef="#br0" timeOffset="1550">8345 7438 7,'-6'94'9,"3"-38"1,3 10-2,0 8-2,0 5-1,0 11 3,7 5-3,-2 8 0,3-1-2,2 7 1,0-4-1,3 2-1,-1-2 0,1 2 2,-2-5-1,-1 1-1,-1 1 2,0 1-1,-4 0 1,0-5 0,-5 0 1,4-3-1,-4-4 0,0-4-1,0-11-1,0-3 3,0-8-5,0-9 3,-3-7-3,3-7 2,-3-10-2,3-7 1,0-4-1,0-7 1,-3-4-2,3-12 1,0 11-2,0-11-2,0 0-3,-4-10-3,4 1-11,4-1-12,-8-7-2</inkml:trace>
  <inkml:trace contextRef="#ctx0" brushRef="#br0" timeOffset="2437">8218 10001 6,'-21'28'6,"11"-12"-2,1 1-1,1 0 1,2 2-1,1-2 1,2 4-1,3 0-1,0 0 0,7 1 0,1 0 0,5 1-1,3 0 0,3 2 0,4-2 0,2 1 1,3 0-2,3-2 1,-1-2-1,1-1 1,0-5-1,0-4 2,3-3-2,2-4 0,0-3 1,2-5-2,4-3-1,2-5-2,-1-2 0,2-2-6,-1-1-5</inkml:trace>
  <inkml:trace contextRef="#ctx0" brushRef="#br0" timeOffset="3203">7869 10113 3,'-38'34'6,"20"-13"0,5 4-3,1-1-1,2 7 1,3 1 0,4 0 1,3 6-1,4-2 1,5 4-1,4 0-1,4 4-1,5-5 1,4 1 1,5-1-2,4-2-1,4-2 0,2 0 0,5-3 0,0-2 2,3-1-2,2-4 1,2-1-1,2-5 0,4-3 0,3-4 0,5-8 0,6-4-1,3-2-2,3-11-3,3-7-1,2-9-5,-2-12-3</inkml:trace>
</inkml:ink>
</file>

<file path=ppt/ink/ink85.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255" units="dev"/>
        </inkml:traceFormat>
        <inkml:channelProperties>
          <inkml:channelProperty channel="X" name="resolution" value="3971.75732" units="1/in"/>
          <inkml:channelProperty channel="Y" name="resolution" value="5295.24854" units="1/in"/>
          <inkml:channelProperty channel="F" name="resolution" value="0" units="1/dev"/>
        </inkml:channelProperties>
      </inkml:inkSource>
      <inkml:timestamp xml:id="ts0" timeString="2011-09-08T08:40:24.966"/>
    </inkml:context>
    <inkml:brush xml:id="br0">
      <inkml:brushProperty name="width" value="0.05292" units="cm"/>
      <inkml:brushProperty name="height" value="0.05292" units="cm"/>
      <inkml:brushProperty name="color" value="#F2F2F2"/>
      <inkml:brushProperty name="fitToCurve" value="1"/>
    </inkml:brush>
  </inkml:definitions>
  <inkml:trace contextRef="#ctx0" brushRef="#br0">8 725 14,'-5'-11'19,"5"11"-4,-6-12 0,6 12-3,0 0 0,0 0-2,0 0-1,0 0-1,0 0-1,0 0 0,0 0-3,0 0 0,0 0-1,12 14 0,-5-5 3,6 4-3,1 3 0,6 5 0,1 1 0,7 5-1,0-1 1,4 7-1,2 0 0,2 4 0,-1-3-1,2 1 0,-3 0-1,0-2 1,-2-1-1,-4-3 1,0-5-1,-4-3 0,-4-5 0,-2-2 0,-5-4 1,-2-5-1,-11-5 0,11 0 0,-11 0 1,0-17-1,-3 3 0,-1-4-1,-2 0 1,0-6-1,2-3 1,0-3-1,4-1 1,-3-3-1,3-1 0,5-2 1,3-4-1,2 0 1,1-1-1,3 0 1,3 2-1,0 0 1,2 2 0,-1 5 0,0 3 0,-2 4-1,-1 5 1,-4 6 0,-2 6 0,-9 9 0,12 0 0,-12 10 1,0 7-1,-3 6 1,-4 7-1,-3 8 1,-4 8 0,-2 6-1,-5 7 1,-2 8-1,-4 5 1,-1 5 0,0 1 0,2 1 0,-2 0-1,3-2 1,1-4-1,5-5 2,1-10-2,2-7 0,4-11 0,2-6 0,2-11 0,4-9 0,4-14 0,0 0 0,0-14 1,3-9-1,3-8 0,3-9 0,0-9 0,2-8 0,3-6 0,2-5 0,0-2-1,0-1 1,5 1 0,-4 4 0,4 5 0,0 2 0,-1 7-2,0 7 4,-1 6-4,-1 6 2,-2 6 0,-3 4 0,-1 5 0,-3 6 0,-9 12 0,12-13 0,-12 13 0,0 0 0,0 0 0,0 0 0,-4 15 0,-3-1 0,-2 4 0,-1 6 0,-2 5 2,-3 4-4,-1 7 4,0 5-2,0 6 0,-2 6 0,3 0 0,0 4 1,1-1-1,0-2 0,0 1 1,3-5-1,1-7 0,0-6 0,1-7 0,2-6 0,2-7 0,1-5-1,4-6 1,0-10 0,-6 10 0,6-10 0,0 0 0,0 0 0,0 0 0,0 0 0,0 0 0,0-10 0,0 10 0,3-18-1,0 2 1,1-4 1,0-4-1,2-5 0,1-4 0,3-4 0,-1-6 0,1-3 0,0 2-1,2-1 1,1 0 0,-1 4 0,-1 3 0,-1 4 0,0 6 0,-2 7 0,-3 4 0,0 5 0,-5 12 1,0-13-1,0 13 0,0 0 0,-9-3 1,9 3-1,-12 3 0,12-3 0,-17 4 0,7-4 0,10 0 0,-14 0 1,14 0-1,-18 0 0,8-4 0,1-1 1,-1 0-1,-1-3 0,-3 0 1,0 0-1,-1-1 0,-2-2 0,1 0 1,-2 1-1,0-2 0,1 1 0,-1 1 0,-1-5 0,0 3 0,-1-1 0,1 0-1,-1 0 2,0 1-2,2 0 1,0 0 0,1 2 0,1 1 0,3 2 0,0-2 0,3 2 0,0 1 0,10 6 0,-14-10 1,14 10-1,-9-8 0,9 8 0,0 0 0,0 0 0,-9-6 0,9 6 0,0 0 0,0 0 0,7 11-1,-7-11 1,14 18 0,-3-4 0,5 3 1,4 5-1,3 3 1,2 1-1,3 4 1,2 2-1,1-1 1,0 2-1,1-1 0,-2-2 0,-1-3 0,-2-2 0,-2-4 0,-3-2 0,-6-4 0,-2-4 1,-4-5-1,-10-6 0,10 6 1,-10-6-1,0 0 1,0 0-1,-4-10 1,4 10-1,0 0 0,-9-11 0,9 11 0,-12-5 0,12 5 0,0 0 0,-10 0 0,10 0-1,0 0 1,0 0 0,0 0 0,0 0 0,0 0 0,0 0 0,0 0 0,0 0 0,-6-13-1,6 13 1,0 0 0,-6-15 0,3 6 0,0 0 0,0-1 0,0-3 0,-1 1 0,-1-1 0,1 0 0,1-1 0,-1 3 0,4 0 0,-5 1 0,5 1 0,0 9 0,-3-13 0,3 13-1,0 0 1,6-9 0,-6 9 0,12 4-1,-2 0 1,1 3 0,0 1 0,1 3 0,0 0 0,-2 0 0,0 0 0,-2-2 0,-8-9 0,10 14 0,-10-14 0,0 0 1,0 0-1,0 0 0,0 0 0,0 0 1,-10-11-1,10 11 0,-13-14 0,13 14 1,-15-14-2,15 14 1,-11-9 0,11 9 0,0 0 0,-10-4 0,10 4-1,0 0 1,0 0 0,6 13 0,-6-13-1,7 11 1,-7-11 0,9 12 0,-9-12 0,8 11-1,-8-11 1,3 11-1,-3-11 0,3 9 0,-3-9 0,0 10-1,0-10 0,0 0-2,0 0 2,0 9-1,0-9 0,0 0 0,0 0 0,0 0-2,0 0-3,0 0-10,0 0-15,0 0-3,0 0-4</inkml:trace>
  <inkml:trace contextRef="#ctx0" brushRef="#br0" timeOffset="2879">998 997 1,'8'-13'35,"-8"13"-6,0-12-4,0 12-5,-9-9-3,-1 3-6,10 6-1,-17 0-5,8 5 0,-3-1-2,1 5-1,-3 3 1,1 3-1,-1 3 0,0 3-1,0 3 0,3 5 1,-2 3-2,4 4 1,0 3-1,2 1 1,4 3-1,3 3 1,3 1-1,4-4 1,2-3-1,3-4 0,3-5 2,2-6-4,3-5 4,2-9-2,-2-5 0,4-6 0,-1-6 0,2-5 1,1-9-1,0-4 1,-1-5-1,-1-4 1,-2-3 0,0-4-1,-4 0 1,-3-1-1,-4 0 1,-3 4-1,-5 0 0,-3 2 1,-6 0-1,-3 3 0,-6 3 1,-4 3-1,-2 5 1,-1 1-1,-1 4 1,0 6-1,0 4 0,-1 6 0,3 0 1,0 4-1,1 4 0,1 5 0,1 4 0,-1 3 0,2 1 0,0 6-1,2 3 1,1 4 0,3 3-1,3 3 1,3 0 0,1 1 0,8 4 0,2-3 0,3-2 0,3-3 0,2-5 0,3-4 0,-1-5 0,3-6-1,-1-10 1,2-7 0,1-6 0,3-11 0,1-8 0,1-6 1,1-5-1,0-6 0,2-3 0,-2-5 1,-1 3-1,-4 1 0,-6 4 0,-4 4 0,-2 2 1,-10 5-1,0 6 0,-14 3 1,-2 3-1,-5 4 1,-4 3-1,-6 5 0,-2 3 0,-2 4 0,1 6 0,0 5 0,0 5 0,2 2 0,2 5 0,5 3 0,2 4-1,3 3 1,4 2-1,4 1 1,4 2 0,4 2 0,4-1 0,3 2 0,7-1 0,4-1 0,2-4 0,4-3 0,2-4 0,3-6 0,0-6 0,3-8-1,-2-8 1,0-6 1,1-7-1,-1-10 0,-1-5 0,0-6 0,-3-5 0,-1-5 1,-4-3-1,-1-2 0,-5-1 1,-7 3-1,-4 0 0,-3 2 0,-6 5 0,-3 6 0,-5 6 0,-4 8-1,-4 5 0,-1 8 0,-2 10-1,-2 3-1,0 11-2,-1-3-3,6 10-4,-5-6-6,12 2-13,3-2-9,3-6 0</inkml:trace>
  <inkml:trace contextRef="#ctx0" brushRef="#br0" timeOffset="4262">1452 991 3,'0'-10'27,"-7"0"-3,7 10-2,0 0-2,0 0-4,-4-14-1,4 14-6,0 0-2,0 0 2,0 0-5,0 0 0,0 0-2,0 0 1,0 0-1,0 0 0,0 0 0,7 15 0,-7-15 0,3 13 0,-3-3-1,0 1 2,0 1-1,0 4-1,0-1 0,-3 3 0,3 2 0,-3 3-1,3 1 1,0 4-1,0 3 0,4 0 1,0 2-1,2-3 0,4-1 0,2-5 0,1-5 1,2-5-1,2-7 0,2-7 0,1-4 0,2-6 0,-3-5 0,1-6 0,1-4 0,0-5 0,0-4 0,-1-3 0,-2-1 0,-1-1 0,-2 0 0,-3 1 0,-2 2 0,-4 4 0,-1 2 0,-5 5 0,0 4 0,0 5 0,-3 3 0,3 4 1,0 9-1,0 0 0,0 0 0,0 0 1,-12 4-1,12-4 0,0 20 0,0-7 0,0 2 0,0 5 1,5 2-1,-2 3 0,1-1 0,-1 6 1,-3-1-1,4 5 0,-4 1 0,5 1 1,-1 1-2,0 0 2,1 0-1,4-4 0,0-3 0,2-6 0,1-6 0,2-3 0,0-8 0,0-7 0,-1 0 0,1-8 1,-2-2-1,0-1 0,-3-1 0,0-1 0,-2 0 0,-1 0 0,-1 0 0,-1 1 0,-4 1 0,4 2 0,-4 9 0,0-15 0,0 15 0,0 0 0,3-9 0,-3 9 0,0 0-1,0 0 1,0 0 0,0 0 0,-4 13-1,4-13 1,-3 11 0,3-11 0,-3 13 0,3-13-1,-4 14 1,4-14 0,-6 14 0,6-14 0,-8 12 0,8-12 0,-9 11 0,9-11 0,-11 7 0,11-7 0,-14 3 0,14-3 0,-17 0 1,5-4-1,1 0-1,0 0 1,-2-2 0,2-1 0,2-3 0,1 0 0,1-2 0,0-3 0,3-2 0,-1-3 0,2-4 0,-2 0 0,1-2 0,1-3 0,-1-1 0,4-1 0,-3 2 1,3 1-1,0 3 0,0 3 0,5 3 0,-5 2 0,0 5 1,0 2-1,0 10 0,0-16 0,0 16 1,0 0-1,-9-10 0,9 10 0,0 0 0,-10 0 0,10 0 1,0 0-1,-9 8 0,9-8 0,-9 14 0,3-5 0,1 3 0,-1 3 0,1 2-1,0 3 1,1 2 0,-1 1 0,2 0 0,3 1 0,-5-1 0,2 0 0,0-2 0,-2-1 0,1-4 0,-1 1 0,-1-2 0,0-2 1,-1-1-1,-2-3 0,9-9 0,-17 15 0,6-10 0,0-2 0,-1 0 0,-2 0 0,1-3 0,-3 4 0,0-1 0,-1 0-1,0-3 1,2 5 0,-1-5 0,2 0 0,0 0-1,2 0 1,2-3 0,1-2 0,9 5 0,-16-13 0,16 13 0,-14-18 0,10 8 0,-1-2 0,2-1 0,3-2-1,0-1 1,0 0 0,0 1 0,4 1 0,0-2 0,-1 3 0,0 1 0,-3 0 0,3 3 0,-3-1 0,0-1 0,3 2 0,-3 0 0,0 9 0,0-15 0,0 15 0,0-11 0,0 11 0,0 0 0,0 0 0,0-10 0,0 10 0,0 0 0,0 0 1,0-10-1,0 10 0,0 0 0,0-10 0,0 10 0,0 0 0,0 0 0,0 0 0,0 0 0,0 0 0,0 0-1,0 0 1,0 0 0,0 0-1,0 0 0,0 0 0,0 0 0,0 0-1,0 0-1,0 0-2,-3 10-4,3-10-7,0 0-22,0 0-3,-3-10 1</inkml:trace>
  <inkml:trace contextRef="#ctx0" brushRef="#br0" timeOffset="6669">1104 171 9,'-3'-25'13,"-3"14"1,6-1-2,-7-2 2,4 3-2,-1 0 1,4 11-2,-7-17 0,7 17-3,-5-12 2,5 12-4,0 0-1,0 0-1,-10 8 1,10 6-2,0 5-1,3 6 0,-3 6 0,8 8 0,-2 7 0,2 4 0,2 0-1,-2 3 1,-1-5-1,-1-1 0,0-8-1,-2-6 1,-1-9 0,0-5 0,-3-8-1,0-11 1,0 0 0,0 0 0,3-15 0,-3-1 0,0-8-1,-4-2 1,0-8 0,-1-4-1,-3-3 0,1-3 0,-1 0 0,-2 0 0,1 1 0,1 2 0,0 3 0,1 5 0,1 5 0,1 6 1,2 4-1,0 4 0,3 4 0,0 10 0,-3-9 0,3 9 0,0 0 2,0 0-2,0 0-2,0 0 2,0 0 0,0 0 0,0 0 0,0 0 0,0 0 0,0 0 2,0 0-2,0 0 0,0 0 0,0 0 0,0 0 0,0 0 0,-11 10 0,11-10 0,-6 13 0,1-2 0,0 3 0,-1 3-2,0 2 2,-3 2 0,1 1 0,0 0 0,-1 0 0,1-3 2,0-4-4,0-2 4,4-3-2,4-10 0,-9 10 0,9-10 0,0 0 0,0-11 0,0-1 1,5-2-1,0-3 0,1-5 0,0-2 0,1-1 1,-1 0-1,2 1 1,-1 1 0,-1 4 0,0 1-1,0 5 1,-2 3-1,-4 10 0,13-11 1,-13 11-1,14 0 0,-3 0 1,2 5-1,3 3 1,3 1-1,0 5 1,0 3 0,3 0 0,-1 1-1,0-1 1,-2-1 0,-4-2 0,-2-2-1,2-1 1,-2-4-1,-3-1 1,-1-2 0,-9-4-1,16 8 1,-16-8-1,13 7 1,-13-7-1,0 0 1,9 4-1,-9-4 0,0 0 1,0 0-2,0 0-1,0 0-1,0 0-7,0 0-23,0 0-9,-11 0-3,11 0 1</inkml:trace>
</inkml:ink>
</file>

<file path=ppt/ink/ink86.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255" units="dev"/>
        </inkml:traceFormat>
        <inkml:channelProperties>
          <inkml:channelProperty channel="X" name="resolution" value="3971.75732" units="1/in"/>
          <inkml:channelProperty channel="Y" name="resolution" value="5295.24854" units="1/in"/>
          <inkml:channelProperty channel="F" name="resolution" value="0" units="1/dev"/>
        </inkml:channelProperties>
      </inkml:inkSource>
      <inkml:timestamp xml:id="ts0" timeString="2011-09-08T08:40:24.966"/>
    </inkml:context>
    <inkml:brush xml:id="br0">
      <inkml:brushProperty name="width" value="0.05292" units="cm"/>
      <inkml:brushProperty name="height" value="0.05292" units="cm"/>
      <inkml:brushProperty name="color" value="#F2F2F2"/>
      <inkml:brushProperty name="fitToCurve" value="1"/>
    </inkml:brush>
  </inkml:definitions>
  <inkml:trace contextRef="#ctx0" brushRef="#br0">8 725 14,'-5'-11'19,"5"11"-4,-6-12 0,6 12-3,0 0 0,0 0-2,0 0-1,0 0-1,0 0-1,0 0 0,0 0-3,0 0 0,0 0-1,12 14 0,-5-5 3,6 4-3,1 3 0,6 5 0,1 1 0,7 5-1,0-1 1,4 7-1,2 0 0,2 4 0,-1-3-1,2 1 0,-3 0-1,0-2 1,-2-1-1,-4-3 1,0-5-1,-4-3 0,-4-5 0,-2-2 0,-5-4 1,-2-5-1,-11-5 0,11 0 0,-11 0 1,0-17-1,-3 3 0,-1-4-1,-2 0 1,0-6-1,2-3 1,0-3-1,4-1 1,-3-3-1,3-1 0,5-2 1,3-4-1,2 0 1,1-1-1,3 0 1,3 2-1,0 0 1,2 2 0,-1 5 0,0 3 0,-2 4-1,-1 5 1,-4 6 0,-2 6 0,-9 9 0,12 0 0,-12 10 1,0 7-1,-3 6 1,-4 7-1,-3 8 1,-4 8 0,-2 6-1,-5 7 1,-2 8-1,-4 5 1,-1 5 0,0 1 0,2 1 0,-2 0-1,3-2 1,1-4-1,5-5 2,1-10-2,2-7 0,4-11 0,2-6 0,2-11 0,4-9 0,4-14 0,0 0 0,0-14 1,3-9-1,3-8 0,3-9 0,0-9 0,2-8 0,3-6 0,2-5 0,0-2-1,0-1 1,5 1 0,-4 4 0,4 5 0,0 2 0,-1 7-2,0 7 4,-1 6-4,-1 6 2,-2 6 0,-3 4 0,-1 5 0,-3 6 0,-9 12 0,12-13 0,-12 13 0,0 0 0,0 0 0,0 0 0,-4 15 0,-3-1 0,-2 4 0,-1 6 0,-2 5 2,-3 4-4,-1 7 4,0 5-2,0 6 0,-2 6 0,3 0 0,0 4 1,1-1-1,0-2 0,0 1 1,3-5-1,1-7 0,0-6 0,1-7 0,2-6 0,2-7 0,1-5-1,4-6 1,0-10 0,-6 10 0,6-10 0,0 0 0,0 0 0,0 0 0,0 0 0,0 0 0,0-10 0,0 10 0,3-18-1,0 2 1,1-4 1,0-4-1,2-5 0,1-4 0,3-4 0,-1-6 0,1-3 0,0 2-1,2-1 1,1 0 0,-1 4 0,-1 3 0,-1 4 0,0 6 0,-2 7 0,-3 4 0,0 5 0,-5 12 1,0-13-1,0 13 0,0 0 0,-9-3 1,9 3-1,-12 3 0,12-3 0,-17 4 0,7-4 0,10 0 0,-14 0 1,14 0-1,-18 0 0,8-4 0,1-1 1,-1 0-1,-1-3 0,-3 0 1,0 0-1,-1-1 0,-2-2 0,1 0 1,-2 1-1,0-2 0,1 1 0,-1 1 0,-1-5 0,0 3 0,-1-1 0,1 0-1,-1 0 2,0 1-2,2 0 1,0 0 0,1 2 0,1 1 0,3 2 0,0-2 0,3 2 0,0 1 0,10 6 0,-14-10 1,14 10-1,-9-8 0,9 8 0,0 0 0,0 0 0,-9-6 0,9 6 0,0 0 0,0 0 0,7 11-1,-7-11 1,14 18 0,-3-4 0,5 3 1,4 5-1,3 3 1,2 1-1,3 4 1,2 2-1,1-1 1,0 2-1,1-1 0,-2-2 0,-1-3 0,-2-2 0,-2-4 0,-3-2 0,-6-4 0,-2-4 1,-4-5-1,-10-6 0,10 6 1,-10-6-1,0 0 1,0 0-1,-4-10 1,4 10-1,0 0 0,-9-11 0,9 11 0,-12-5 0,12 5 0,0 0 0,-10 0 0,10 0-1,0 0 1,0 0 0,0 0 0,0 0 0,0 0 0,0 0 0,0 0 0,0 0 0,-6-13-1,6 13 1,0 0 0,-6-15 0,3 6 0,0 0 0,0-1 0,0-3 0,-1 1 0,-1-1 0,1 0 0,1-1 0,-1 3 0,4 0 0,-5 1 0,5 1 0,0 9 0,-3-13 0,3 13-1,0 0 1,6-9 0,-6 9 0,12 4-1,-2 0 1,1 3 0,0 1 0,1 3 0,0 0 0,-2 0 0,0 0 0,-2-2 0,-8-9 0,10 14 0,-10-14 0,0 0 1,0 0-1,0 0 0,0 0 0,0 0 1,-10-11-1,10 11 0,-13-14 0,13 14 1,-15-14-2,15 14 1,-11-9 0,11 9 0,0 0 0,-10-4 0,10 4-1,0 0 1,0 0 0,6 13 0,-6-13-1,7 11 1,-7-11 0,9 12 0,-9-12 0,8 11-1,-8-11 1,3 11-1,-3-11 0,3 9 0,-3-9 0,0 10-1,0-10 0,0 0-2,0 0 2,0 9-1,0-9 0,0 0 0,0 0 0,0 0-2,0 0-3,0 0-10,0 0-15,0 0-3,0 0-4</inkml:trace>
  <inkml:trace contextRef="#ctx0" brushRef="#br0" timeOffset="2879">998 997 1,'8'-13'35,"-8"13"-6,0-12-4,0 12-5,-9-9-3,-1 3-6,10 6-1,-17 0-5,8 5 0,-3-1-2,1 5-1,-3 3 1,1 3-1,-1 3 0,0 3-1,0 3 0,3 5 1,-2 3-2,4 4 1,0 3-1,2 1 1,4 3-1,3 3 1,3 1-1,4-4 1,2-3-1,3-4 0,3-5 2,2-6-4,3-5 4,2-9-2,-2-5 0,4-6 0,-1-6 0,2-5 1,1-9-1,0-4 1,-1-5-1,-1-4 1,-2-3 0,0-4-1,-4 0 1,-3-1-1,-4 0 1,-3 4-1,-5 0 0,-3 2 1,-6 0-1,-3 3 0,-6 3 1,-4 3-1,-2 5 1,-1 1-1,-1 4 1,0 6-1,0 4 0,-1 6 0,3 0 1,0 4-1,1 4 0,1 5 0,1 4 0,-1 3 0,2 1 0,0 6-1,2 3 1,1 4 0,3 3-1,3 3 1,3 0 0,1 1 0,8 4 0,2-3 0,3-2 0,3-3 0,2-5 0,3-4 0,-1-5 0,3-6-1,-1-10 1,2-7 0,1-6 0,3-11 0,1-8 0,1-6 1,1-5-1,0-6 0,2-3 0,-2-5 1,-1 3-1,-4 1 0,-6 4 0,-4 4 0,-2 2 1,-10 5-1,0 6 0,-14 3 1,-2 3-1,-5 4 1,-4 3-1,-6 5 0,-2 3 0,-2 4 0,1 6 0,0 5 0,0 5 0,2 2 0,2 5 0,5 3 0,2 4-1,3 3 1,4 2-1,4 1 1,4 2 0,4 2 0,4-1 0,3 2 0,7-1 0,4-1 0,2-4 0,4-3 0,2-4 0,3-6 0,0-6 0,3-8-1,-2-8 1,0-6 1,1-7-1,-1-10 0,-1-5 0,0-6 0,-3-5 0,-1-5 1,-4-3-1,-1-2 0,-5-1 1,-7 3-1,-4 0 0,-3 2 0,-6 5 0,-3 6 0,-5 6 0,-4 8-1,-4 5 0,-1 8 0,-2 10-1,-2 3-1,0 11-2,-1-3-3,6 10-4,-5-6-6,12 2-13,3-2-9,3-6 0</inkml:trace>
  <inkml:trace contextRef="#ctx0" brushRef="#br0" timeOffset="4262">1452 991 3,'0'-10'27,"-7"0"-3,7 10-2,0 0-2,0 0-4,-4-14-1,4 14-6,0 0-2,0 0 2,0 0-5,0 0 0,0 0-2,0 0 1,0 0-1,0 0 0,0 0 0,7 15 0,-7-15 0,3 13 0,-3-3-1,0 1 2,0 1-1,0 4-1,0-1 0,-3 3 0,3 2 0,-3 3-1,3 1 1,0 4-1,0 3 0,4 0 1,0 2-1,2-3 0,4-1 0,2-5 0,1-5 1,2-5-1,2-7 0,2-7 0,1-4 0,2-6 0,-3-5 0,1-6 0,1-4 0,0-5 0,0-4 0,-1-3 0,-2-1 0,-1-1 0,-2 0 0,-3 1 0,-2 2 0,-4 4 0,-1 2 0,-5 5 0,0 4 0,0 5 0,-3 3 0,3 4 1,0 9-1,0 0 0,0 0 0,0 0 1,-12 4-1,12-4 0,0 20 0,0-7 0,0 2 0,0 5 1,5 2-1,-2 3 0,1-1 0,-1 6 1,-3-1-1,4 5 0,-4 1 0,5 1 1,-1 1-2,0 0 2,1 0-1,4-4 0,0-3 0,2-6 0,1-6 0,2-3 0,0-8 0,0-7 0,-1 0 0,1-8 1,-2-2-1,0-1 0,-3-1 0,0-1 0,-2 0 0,-1 0 0,-1 0 0,-1 1 0,-4 1 0,4 2 0,-4 9 0,0-15 0,0 15 0,0 0 0,3-9 0,-3 9 0,0 0-1,0 0 1,0 0 0,0 0 0,-4 13-1,4-13 1,-3 11 0,3-11 0,-3 13 0,3-13-1,-4 14 1,4-14 0,-6 14 0,6-14 0,-8 12 0,8-12 0,-9 11 0,9-11 0,-11 7 0,11-7 0,-14 3 0,14-3 0,-17 0 1,5-4-1,1 0-1,0 0 1,-2-2 0,2-1 0,2-3 0,1 0 0,1-2 0,0-3 0,3-2 0,-1-3 0,2-4 0,-2 0 0,1-2 0,1-3 0,-1-1 0,4-1 0,-3 2 1,3 1-1,0 3 0,0 3 0,5 3 0,-5 2 0,0 5 1,0 2-1,0 10 0,0-16 0,0 16 1,0 0-1,-9-10 0,9 10 0,0 0 0,-10 0 0,10 0 1,0 0-1,-9 8 0,9-8 0,-9 14 0,3-5 0,1 3 0,-1 3 0,1 2-1,0 3 1,1 2 0,-1 1 0,2 0 0,3 1 0,-5-1 0,2 0 0,0-2 0,-2-1 0,1-4 0,-1 1 0,-1-2 0,0-2 1,-1-1-1,-2-3 0,9-9 0,-17 15 0,6-10 0,0-2 0,-1 0 0,-2 0 0,1-3 0,-3 4 0,0-1 0,-1 0-1,0-3 1,2 5 0,-1-5 0,2 0 0,0 0-1,2 0 1,2-3 0,1-2 0,9 5 0,-16-13 0,16 13 0,-14-18 0,10 8 0,-1-2 0,2-1 0,3-2-1,0-1 1,0 0 0,0 1 0,4 1 0,0-2 0,-1 3 0,0 1 0,-3 0 0,3 3 0,-3-1 0,0-1 0,3 2 0,-3 0 0,0 9 0,0-15 0,0 15 0,0-11 0,0 11 0,0 0 0,0 0 0,0-10 0,0 10 0,0 0 0,0 0 1,0-10-1,0 10 0,0 0 0,0-10 0,0 10 0,0 0 0,0 0 0,0 0 0,0 0 0,0 0 0,0 0-1,0 0 1,0 0 0,0 0-1,0 0 0,0 0 0,0 0 0,0 0-1,0 0-1,0 0-2,-3 10-4,3-10-7,0 0-22,0 0-3,-3-10 1</inkml:trace>
  <inkml:trace contextRef="#ctx0" brushRef="#br0" timeOffset="6669">1104 171 9,'-3'-25'13,"-3"14"1,6-1-2,-7-2 2,4 3-2,-1 0 1,4 11-2,-7-17 0,7 17-3,-5-12 2,5 12-4,0 0-1,0 0-1,-10 8 1,10 6-2,0 5-1,3 6 0,-3 6 0,8 8 0,-2 7 0,2 4 0,2 0-1,-2 3 1,-1-5-1,-1-1 0,0-8-1,-2-6 1,-1-9 0,0-5 0,-3-8-1,0-11 1,0 0 0,0 0 0,3-15 0,-3-1 0,0-8-1,-4-2 1,0-8 0,-1-4-1,-3-3 0,1-3 0,-1 0 0,-2 0 0,1 1 0,1 2 0,0 3 0,1 5 0,1 5 0,1 6 1,2 4-1,0 4 0,3 4 0,0 10 0,-3-9 0,3 9 0,0 0 2,0 0-2,0 0-2,0 0 2,0 0 0,0 0 0,0 0 0,0 0 0,0 0 0,0 0 2,0 0-2,0 0 0,0 0 0,0 0 0,0 0 0,0 0 0,-11 10 0,11-10 0,-6 13 0,1-2 0,0 3 0,-1 3-2,0 2 2,-3 2 0,1 1 0,0 0 0,-1 0 0,1-3 2,0-4-4,0-2 4,4-3-2,4-10 0,-9 10 0,9-10 0,0 0 0,0-11 0,0-1 1,5-2-1,0-3 0,1-5 0,0-2 0,1-1 1,-1 0-1,2 1 1,-1 1 0,-1 4 0,0 1-1,0 5 1,-2 3-1,-4 10 0,13-11 1,-13 11-1,14 0 0,-3 0 1,2 5-1,3 3 1,3 1-1,0 5 1,0 3 0,3 0 0,-1 1-1,0-1 1,-2-1 0,-4-2 0,-2-2-1,2-1 1,-2-4-1,-3-1 1,-1-2 0,-9-4-1,16 8 1,-16-8-1,13 7 1,-13-7-1,0 0 1,9 4-1,-9-4 0,0 0 1,0 0-2,0 0-1,0 0-1,0 0-7,0 0-23,0 0-9,-11 0-3,11 0 1</inkml:trace>
</inkml:ink>
</file>

<file path=ppt/ink/ink87.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255" units="dev"/>
        </inkml:traceFormat>
        <inkml:channelProperties>
          <inkml:channelProperty channel="X" name="resolution" value="3971.75732" units="1/in"/>
          <inkml:channelProperty channel="Y" name="resolution" value="5295.24854" units="1/in"/>
          <inkml:channelProperty channel="F" name="resolution" value="0" units="1/dev"/>
        </inkml:channelProperties>
      </inkml:inkSource>
      <inkml:timestamp xml:id="ts0" timeString="2011-09-08T08:22:26.786"/>
    </inkml:context>
    <inkml:brush xml:id="br0">
      <inkml:brushProperty name="width" value="0.05292" units="cm"/>
      <inkml:brushProperty name="height" value="0.05292" units="cm"/>
      <inkml:brushProperty name="color" value="#FFFF00"/>
      <inkml:brushProperty name="fitToCurve" value="1"/>
    </inkml:brush>
  </inkml:definitions>
  <inkml:trace contextRef="#ctx0" brushRef="#br0">-9 114 9,'-9'0'18,"9"0"-2,0 0 1,0 0-6,0 0-1,0 0-1,0 0-3,0 0-1,0 0 0,0 0 1,10 9-1,0-4 0,5 0 1,8 2-1,1-1-1,9 3 0,2-3 0,8 1 0,3-2-1,2 0-1,-1-2 0,1 1-1,-2-4 0,-2 5 0,-6-5 0,-3 4 0,-6-4 0,-3 5 0,-6-5-1,-3 3 1,-4-3 0,-3 0-1,-10 0 1,13 3 0,-13-3-1,0 0 1,0 0-1,0 0 0,0 0 0,0 0-3,0 0-1,0 0-2,0 0-7,-12-11-5,12 11-10,-9-10-7,2 1-8</inkml:trace>
  <inkml:trace contextRef="#ctx0" brushRef="#br0" timeOffset="572">470 0 15,'0'0'28,"0"0"-2,-12-8-4,12 8-4,0 0-3,0 0-4,0 0-1,0 0-4,9 13 0,1-5-3,0 2 0,6 3-1,0 3 0,6 3 0,-2 0-1,2 5 0,-1-1 0,-2 2-1,-5-2 1,-1 1-1,-5-1 1,-1-1 0,-7 1 0,-4 2 0,-3-4 0,-4 4 1,-2-1-1,-2 0 0,-1-4 0,-1 2 0,2-6-1,1-2 0,3-3-3,-3-7-4,14-4-16,-9 0-21,3-9 2,2 0-4</inkml:trace>
</inkml:ink>
</file>

<file path=ppt/ink/ink88.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255" units="dev"/>
        </inkml:traceFormat>
        <inkml:channelProperties>
          <inkml:channelProperty channel="X" name="resolution" value="3971.75732" units="1/in"/>
          <inkml:channelProperty channel="Y" name="resolution" value="5295.24854" units="1/in"/>
          <inkml:channelProperty channel="F" name="resolution" value="0" units="1/dev"/>
        </inkml:channelProperties>
      </inkml:inkSource>
      <inkml:timestamp xml:id="ts0" timeString="2011-09-08T08:22:28.648"/>
    </inkml:context>
    <inkml:brush xml:id="br0">
      <inkml:brushProperty name="width" value="0.05292" units="cm"/>
      <inkml:brushProperty name="height" value="0.05292" units="cm"/>
      <inkml:brushProperty name="color" value="#FFFF00"/>
      <inkml:brushProperty name="fitToCurve" value="1"/>
    </inkml:brush>
  </inkml:definitions>
  <inkml:trace contextRef="#ctx0" brushRef="#br0">23 135 14,'-13'3'34,"13"-3"-9,0 0-7,-11 0-4,11 0-3,13 0 0,5 0-5,3 0 0,10 3 0,9-3-1,11 4 0,7-4-2,10 7 0,3-4-1,8 3 0,0-3-1,-1 3 1,-2-3-2,-4 3 1,-10-1 0,-6 0 0,-9-1-1,-10 1 1,-9-1-1,-7 0 1,-9-1-1,-12-3-1,12 4-1,-12-4-2,0 0-5,-16-5-12,16 5-20,-19-13-1,7 1-1</inkml:trace>
  <inkml:trace contextRef="#ctx0" brushRef="#br0" timeOffset="361">847-2 38,'-17'6'41,"17"-6"-2,-12 10-16,12-10-9,0 0-6,14 4-2,4 3-3,4-1 0,7 7-1,2 2 1,4 4-2,2 3 1,-3 4-1,-6 2-1,-2 4 2,-7 1-1,-7 3 0,-7-2 0,-5 1 0,-12-2 0,-3-2 0,-5-4-1,-5-4-2,1-3-2,-7-10-7,10-3-28,-2-7-4,2-4-3,0-9 0</inkml:trace>
</inkml:ink>
</file>

<file path=ppt/ink/ink89.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255" units="dev"/>
        </inkml:traceFormat>
        <inkml:channelProperties>
          <inkml:channelProperty channel="X" name="resolution" value="3971.75732" units="1/in"/>
          <inkml:channelProperty channel="Y" name="resolution" value="5295.24854" units="1/in"/>
          <inkml:channelProperty channel="F" name="resolution" value="0" units="1/dev"/>
        </inkml:channelProperties>
      </inkml:inkSource>
      <inkml:timestamp xml:id="ts0" timeString="2011-09-08T08:22:30.201"/>
    </inkml:context>
    <inkml:brush xml:id="br0">
      <inkml:brushProperty name="width" value="0.05292" units="cm"/>
      <inkml:brushProperty name="height" value="0.05292" units="cm"/>
      <inkml:brushProperty name="color" value="#FFFF00"/>
      <inkml:brushProperty name="fitToCurve" value="1"/>
    </inkml:brush>
  </inkml:definitions>
  <inkml:trace contextRef="#ctx0" brushRef="#br0">738 307 9,'0'0'34,"-13"0"3,3 3-14,-7-3-5,3 0-2,-10 0-2,1 5-5,-10-5-2,-2 5 0,-8-5-1,-4 8-2,-5-5-1,-3 4 0,-1-2 0,2 1-1,1-1 0,9 0 0,3-2 0,10 1 0,7-4-1,7 5 0,5-5-1,3 0 0,9 0-2,0 0-1,0 0-2,0 0-3,14 12-7,-14-12-9,23 3-18,-7 2 1,0 0-1</inkml:trace>
  <inkml:trace contextRef="#ctx0" brushRef="#br0" timeOffset="369">142 435 12,'-9'0'37,"-10"6"1,19-6 0,-17 7-22,7-7-4,10 0-5,-11 0-3,11 0-1,-4 15-1,9-3-1,3 5-1,4 1 0,4 5-1,2 0 1,3 1 1,2-2-1,-2-6 0,-3-1 1,-2-7 0,-4-1 1,-12-7 1,15 4 1,-15-4-1,-5-14 1,-5 0-1,-2-4 0,-4-6-1,-5-5 0,-4-4-1,-3-6 0,-1-1 0,2-1 0,2 3 0,3 1-1,4 2 1,5 2-1,7 3 0,6 3 1,4 3-1,7 3 0,5 2-1,1 1 1,3 4-1,2 1 0,3 5-5,-3-5-15,5 4-16,-1-2-5,-4-9-1,2-10-1</inkml:trace>
</inkml:ink>
</file>

<file path=ppt/ink/ink9.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255" units="dev"/>
        </inkml:traceFormat>
        <inkml:channelProperties>
          <inkml:channelProperty channel="X" name="resolution" value="3971.75732" units="1/in"/>
          <inkml:channelProperty channel="Y" name="resolution" value="5295.24854" units="1/in"/>
          <inkml:channelProperty channel="F" name="resolution" value="0" units="1/dev"/>
        </inkml:channelProperties>
      </inkml:inkSource>
      <inkml:timestamp xml:id="ts0" timeString="2011-09-08T07:43:35.351"/>
    </inkml:context>
    <inkml:brush xml:id="br0">
      <inkml:brushProperty name="width" value="0.10583" units="cm"/>
      <inkml:brushProperty name="height" value="0.10583" units="cm"/>
      <inkml:brushProperty name="color" value="#FFFF00"/>
      <inkml:brushProperty name="fitToCurve" value="1"/>
    </inkml:brush>
  </inkml:definitions>
  <inkml:trace contextRef="#ctx0" brushRef="#br0">536 0 3,'-4'11'12,"4"-11"-4,0 21 3,0-7-5,0 7 1,4 4-1,-4 4 2,0 7-3,3 5 1,-3 7-1,0 4 1,0 8-2,0 2 0,0 11-1,3 5 0,-3 8-1,4 7-1,-1 6 2,2 9-1,-1 5-1,2 7 2,-2 4-2,0 2 1,-1 4-1,0 1 1,-3 1-1,4-3 2,-4-2 2,0-8-1,0-1 0,0-9-1,0-4 1,3-11 0,1-5 1,1-8-3,3-6 0,0-12-1,1-6 0,1-12-1,-1-8 1,0-9-1,-2-8 0,0-8 0,-7-12-1,10 6-1,-10-6-2,4-15-5,-8-2-3,4 2-12,-5 0-13,-5-6-1</inkml:trace>
  <inkml:trace contextRef="#ctx0" brushRef="#br0" timeOffset="759">377 2839 6,'-12'4'11,"7"5"-1,-2 1 0,0 7-3,-1 4 1,2 2 0,2 6-2,0 2 1,4 2-1,3 3 0,4 4-1,3-1-2,7 2 0,6-2-1,6 0 1,6-1-1,7-2 0,5-7 0,5-5 0,3-7-1,2-6 0,2-6-1,1-8-1,-2-6-2,-6-6-5,0-5-8,-3 0-19,-14-9 2</inkml:trace>
  <inkml:trace contextRef="#ctx0" brushRef="#br0" timeOffset="1232">0 3056 17,'12'0'9,"-4"11"0,-1 5-2,2 9 3,-1 5 0,3 9-2,2 5-2,6 10 1,5 5-3,7 6 0,5-1-2,8 1 0,3-5-2,5-7 0,5-6-4,-2-13-3,2-10-9,-1-9-13,-7-20-2</inkml:trace>
</inkml:ink>
</file>

<file path=ppt/ink/ink90.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255" units="dev"/>
        </inkml:traceFormat>
        <inkml:channelProperties>
          <inkml:channelProperty channel="X" name="resolution" value="3971.75732" units="1/in"/>
          <inkml:channelProperty channel="Y" name="resolution" value="5295.24854" units="1/in"/>
          <inkml:channelProperty channel="F" name="resolution" value="0" units="1/dev"/>
        </inkml:channelProperties>
      </inkml:inkSource>
      <inkml:timestamp xml:id="ts0" timeString="2011-09-08T08:22:32.326"/>
    </inkml:context>
    <inkml:brush xml:id="br0">
      <inkml:brushProperty name="width" value="0.05292" units="cm"/>
      <inkml:brushProperty name="height" value="0.05292" units="cm"/>
      <inkml:brushProperty name="color" value="#FFFF00"/>
      <inkml:brushProperty name="fitToCurve" value="1"/>
    </inkml:brush>
  </inkml:definitions>
  <inkml:trace contextRef="#ctx0" brushRef="#br0">938 617 18,'-15'0'26,"3"0"-1,-3 0-7,-7-3-2,-3 3-4,-10 0 0,-5 0-5,-9-6-1,-4 2 2,-7-11-4,-2-2 0,-7-14 0,3-3 0,2-9-2,8-3 1,4-4 0,9 1-1,5 1 0,9 7 0,9 6 1,4 5-3,4 6 1,4 6 0,2 5-1,1 3 0,5 10 0,-4-11 0,4 11-1,0 0 0,0 0-2,0 0-1,0 0-3,0 0-4,0 18-13,0-18-17,4 13-1,-4-13 1</inkml:trace>
  <inkml:trace contextRef="#ctx0" brushRef="#br0" timeOffset="391">98 56 30,'-16'14'33,"6"1"-13,1 10-7,-3 5-3,4 11-2,-3 5-1,3 8 0,1 1-3,1 2-1,1-5 0,2-4-1,3-10 0,-3-6 3,3-11-3,0-7 1,0-14 0,0-11 0,4-12 0,3-8-1,-1-12 0,4-8 1,-2-9-1,2-3 0,-1-2-1,0 6 0,-2 6 1,-1 7 0,-3 9 1,0 10-2,-3 9 0,0 7 0,0 11 0,0 0 0,0 0 0,19 22-1,-7-3 0,1 1 0,5 3 0,3 0 0,4-1 0,1-3 0,2-5 0,0-4 1,1-2-2,-3-5-1,1 1-3,-6-8-11,1 4-23,-5 0-3,-3-6-1</inkml:trace>
</inkml:ink>
</file>

<file path=ppt/ink/ink91.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255" units="dev"/>
        </inkml:traceFormat>
        <inkml:channelProperties>
          <inkml:channelProperty channel="X" name="resolution" value="3971.75732" units="1/in"/>
          <inkml:channelProperty channel="Y" name="resolution" value="5295.24854" units="1/in"/>
          <inkml:channelProperty channel="F" name="resolution" value="0" units="1/dev"/>
        </inkml:channelProperties>
      </inkml:inkSource>
      <inkml:timestamp xml:id="ts0" timeString="2011-09-08T08:22:26.786"/>
    </inkml:context>
    <inkml:brush xml:id="br0">
      <inkml:brushProperty name="width" value="0.05292" units="cm"/>
      <inkml:brushProperty name="height" value="0.05292" units="cm"/>
      <inkml:brushProperty name="color" value="#FFFF00"/>
      <inkml:brushProperty name="fitToCurve" value="1"/>
    </inkml:brush>
  </inkml:definitions>
  <inkml:trace contextRef="#ctx0" brushRef="#br0">-9 114 9,'-9'0'18,"9"0"-2,0 0 1,0 0-6,0 0-1,0 0-1,0 0-3,0 0-1,0 0 0,0 0 1,10 9-1,0-4 0,5 0 1,8 2-1,1-1-1,9 3 0,2-3 0,8 1 0,3-2-1,2 0-1,-1-2 0,1 1-1,-2-4 0,-2 5 0,-6-5 0,-3 4 0,-6-4 0,-3 5 0,-6-5-1,-3 3 1,-4-3 0,-3 0-1,-10 0 1,13 3 0,-13-3-1,0 0 1,0 0-1,0 0 0,0 0 0,0 0-3,0 0-1,0 0-2,0 0-7,-12-11-5,12 11-10,-9-10-7,2 1-8</inkml:trace>
  <inkml:trace contextRef="#ctx0" brushRef="#br0" timeOffset="572">470 0 15,'0'0'28,"0"0"-2,-12-8-4,12 8-4,0 0-3,0 0-4,0 0-1,0 0-4,9 13 0,1-5-3,0 2 0,6 3-1,0 3 0,6 3 0,-2 0-1,2 5 0,-1-1 0,-2 2-1,-5-2 1,-1 1-1,-5-1 1,-1-1 0,-7 1 0,-4 2 0,-3-4 0,-4 4 1,-2-1-1,-2 0 0,-1-4 0,-1 2 0,2-6-1,1-2 0,3-3-3,-3-7-4,14-4-16,-9 0-21,3-9 2,2 0-4</inkml:trace>
</inkml:ink>
</file>

<file path=ppt/ink/ink92.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255" units="dev"/>
        </inkml:traceFormat>
        <inkml:channelProperties>
          <inkml:channelProperty channel="X" name="resolution" value="3971.75732" units="1/in"/>
          <inkml:channelProperty channel="Y" name="resolution" value="5295.24854" units="1/in"/>
          <inkml:channelProperty channel="F" name="resolution" value="0" units="1/dev"/>
        </inkml:channelProperties>
      </inkml:inkSource>
      <inkml:timestamp xml:id="ts0" timeString="2011-09-08T08:22:28.648"/>
    </inkml:context>
    <inkml:brush xml:id="br0">
      <inkml:brushProperty name="width" value="0.05292" units="cm"/>
      <inkml:brushProperty name="height" value="0.05292" units="cm"/>
      <inkml:brushProperty name="color" value="#FFFF00"/>
      <inkml:brushProperty name="fitToCurve" value="1"/>
    </inkml:brush>
  </inkml:definitions>
  <inkml:trace contextRef="#ctx0" brushRef="#br0">23 135 14,'-13'3'34,"13"-3"-9,0 0-7,-11 0-4,11 0-3,13 0 0,5 0-5,3 0 0,10 3 0,9-3-1,11 4 0,7-4-2,10 7 0,3-4-1,8 3 0,0-3-1,-1 3 1,-2-3-2,-4 3 1,-10-1 0,-6 0 0,-9-1-1,-10 1 1,-9-1-1,-7 0 1,-9-1-1,-12-3-1,12 4-1,-12-4-2,0 0-5,-16-5-12,16 5-20,-19-13-1,7 1-1</inkml:trace>
  <inkml:trace contextRef="#ctx0" brushRef="#br0" timeOffset="361">847-2 38,'-17'6'41,"17"-6"-2,-12 10-16,12-10-9,0 0-6,14 4-2,4 3-3,4-1 0,7 7-1,2 2 1,4 4-2,2 3 1,-3 4-1,-6 2-1,-2 4 2,-7 1-1,-7 3 0,-7-2 0,-5 1 0,-12-2 0,-3-2 0,-5-4-1,-5-4-2,1-3-2,-7-10-7,10-3-28,-2-7-4,2-4-3,0-9 0</inkml:trace>
</inkml:ink>
</file>

<file path=ppt/ink/ink93.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255" units="dev"/>
        </inkml:traceFormat>
        <inkml:channelProperties>
          <inkml:channelProperty channel="X" name="resolution" value="3971.75732" units="1/in"/>
          <inkml:channelProperty channel="Y" name="resolution" value="5295.24854" units="1/in"/>
          <inkml:channelProperty channel="F" name="resolution" value="0" units="1/dev"/>
        </inkml:channelProperties>
      </inkml:inkSource>
      <inkml:timestamp xml:id="ts0" timeString="2011-09-08T08:22:30.201"/>
    </inkml:context>
    <inkml:brush xml:id="br0">
      <inkml:brushProperty name="width" value="0.05292" units="cm"/>
      <inkml:brushProperty name="height" value="0.05292" units="cm"/>
      <inkml:brushProperty name="color" value="#FFFF00"/>
      <inkml:brushProperty name="fitToCurve" value="1"/>
    </inkml:brush>
  </inkml:definitions>
  <inkml:trace contextRef="#ctx0" brushRef="#br0">740 307 9,'0'0'34,"-13"0"3,3 3-14,-7-3-5,3 0-2,-10 0-2,1 5-5,-10-5-2,-2 5 0,-9-5-1,-3 8-2,-5-5-1,-3 4 0,-1-2 0,2 1-1,1-1 0,8 0 0,4-2 0,10 1 0,7-4-1,7 5 0,5-5-1,3 0 0,9 0-2,0 0-1,0 0-2,0 0-3,14 12-7,-14-12-9,23 3-18,-7 2 1,0 0-1</inkml:trace>
  <inkml:trace contextRef="#ctx0" brushRef="#br0" timeOffset="369">142 435 12,'-9'0'37,"-10"6"1,19-6 0,-17 7-22,7-7-4,10 0-5,-11 0-3,11 0-1,-4 15-1,9-3-1,3 5-1,4 1 0,4 5-1,2 0 1,3 1 1,2-2-1,-1-6 0,-4-1 1,-2-7 0,-4-1 1,-12-7 1,15 4 1,-15-4-1,-5-14 1,-5 0-1,-2-4 0,-4-6-1,-5-5 0,-5-4-1,-2-6 0,-1-1 0,2-1 0,2 3 0,3 1-1,4 2 1,5 2-1,7 3 0,6 3 1,4 3-1,7 3 0,5 2-1,1 1 1,3 4-1,2 1 0,3 5-5,-3-5-15,5 4-16,0-2-5,-5-9-1,2-10-1</inkml:trace>
</inkml:ink>
</file>

<file path=ppt/ink/ink94.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255" units="dev"/>
        </inkml:traceFormat>
        <inkml:channelProperties>
          <inkml:channelProperty channel="X" name="resolution" value="3971.75732" units="1/in"/>
          <inkml:channelProperty channel="Y" name="resolution" value="5295.24854" units="1/in"/>
          <inkml:channelProperty channel="F" name="resolution" value="0" units="1/dev"/>
        </inkml:channelProperties>
      </inkml:inkSource>
      <inkml:timestamp xml:id="ts0" timeString="2011-09-08T08:22:32.326"/>
    </inkml:context>
    <inkml:brush xml:id="br0">
      <inkml:brushProperty name="width" value="0.05292" units="cm"/>
      <inkml:brushProperty name="height" value="0.05292" units="cm"/>
      <inkml:brushProperty name="color" value="#FFFF00"/>
      <inkml:brushProperty name="fitToCurve" value="1"/>
    </inkml:brush>
  </inkml:definitions>
  <inkml:trace contextRef="#ctx0" brushRef="#br0">938 617 18,'-15'0'26,"3"0"-1,-3 0-7,-7-3-2,-3 3-4,-10 0 0,-5 0-5,-9-6-1,-4 2 2,-7-11-4,-2-2 0,-7-14 0,3-3 0,2-9-2,8-3 1,4-4 0,9 1-1,5 1 0,9 7 0,9 6 1,4 5-3,4 6 1,4 6 0,2 5-1,1 3 0,5 10 0,-4-11 0,4 11-1,0 0 0,0 0-2,0 0-1,0 0-3,0 0-4,0 18-13,0-18-17,4 13-1,-4-13 1</inkml:trace>
  <inkml:trace contextRef="#ctx0" brushRef="#br0" timeOffset="391">98 56 30,'-16'14'33,"6"1"-13,1 10-7,-3 5-3,4 11-2,-3 5-1,3 8 0,1 1-3,1 2-1,1-5 0,2-4-1,3-10 0,-3-6 3,3-11-3,0-7 1,0-14 0,0-11 0,4-12 0,3-8-1,-1-12 0,4-8 1,-2-9-1,2-3 0,-1-2-1,0 6 0,-2 6 1,-1 7 0,-3 9 1,0 10-2,-3 9 0,0 7 0,0 11 0,0 0 0,0 0 0,19 22-1,-7-3 0,1 1 0,5 3 0,3 0 0,4-1 0,1-3 0,2-5 0,0-4 1,1-2-2,-3-5-1,1 1-3,-6-8-11,1 4-23,-5 0-3,-3-6-1</inkml:trace>
</inkml:ink>
</file>

<file path=ppt/ink/ink95.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255" units="dev"/>
        </inkml:traceFormat>
        <inkml:channelProperties>
          <inkml:channelProperty channel="X" name="resolution" value="3971.75732" units="1/in"/>
          <inkml:channelProperty channel="Y" name="resolution" value="5295.24854" units="1/in"/>
          <inkml:channelProperty channel="F" name="resolution" value="0" units="1/dev"/>
        </inkml:channelProperties>
      </inkml:inkSource>
      <inkml:timestamp xml:id="ts0" timeString="2011-09-08T08:32:56.578"/>
    </inkml:context>
    <inkml:brush xml:id="br0">
      <inkml:brushProperty name="width" value="0.10583" units="cm"/>
      <inkml:brushProperty name="height" value="0.10583" units="cm"/>
      <inkml:brushProperty name="color" value="#FFFF00"/>
      <inkml:brushProperty name="fitToCurve" value="1"/>
    </inkml:brush>
  </inkml:definitions>
  <inkml:trace contextRef="#ctx0" brushRef="#br0">31 115 8,'-9'0'11,"9"0"3,-13 4-5,13-4 2,0 0-1,0 0-1,-11 0-1,11 0-1,0 0 0,0 0-1,0 0 0,0 0-1,0 0 0,0 0 0,0 0-1,11-6 0,-11 6 0,20-5-2,-5 1 1,3 4-2,-1-4 1,3 4-1,-3 4 0,4-4 1,-5 6 0,-1-6-1,-3 6-1,-12-6 1,16 7-3,-16-7-2,0 0-1,0 0-3,10 9-11,-10-9-13,0 0-5,0 0-1</inkml:trace>
  <inkml:trace contextRef="#ctx0" brushRef="#br0" timeOffset="548">309 176 8,'0'0'23,"0"0"-3,0 0-2,0 0-3,0 0-3,0 0-1,0 0-3,0 0-1,15 10 1,-15-10-3,14 6-2,-14-6 0,20 4-1,-10-4 2,3 0-2,-3 0-1,1 0 0,-1 0 0,0-4-1,-10 4 1,14-4-1,-14 4 1,10 0-1,-10 0 0,0 0-1,0 0-2,0 0-4,0 0-1,0 0-6,0 0-7,0 0-6,0 0-10,0 0 1</inkml:trace>
  <inkml:trace contextRef="#ctx0" brushRef="#br0" timeOffset="963">541 199 1,'10'0'23,"-10"0"1,13 4-4,-3-1-5,-10-3-4,15 3-4,-15-3-1,12 0-3,-12 0-1,0 0-1,10 4-2,-10-4-5,0 0-5,0 0-13,0 0-9,9 0 1</inkml:trace>
  <inkml:trace contextRef="#ctx0" brushRef="#br0" timeOffset="1345">485-5 1,'-9'0'27,"9"0"-4,0 0-2,0 0-5,-6 8-1,6-8-5,-3 11 1,3-11-4,0 15-1,0-15-1,7 17 1,-2-6-3,4 3 0,2 2-1,4 0 0,1 2-1,1-1 0,2 0 1,0-1-2,-2-1 1,1-1 0,-2-4 0,-1-1-1,-2-3 0,-2-1 0,1-1 0,-3 0 0,-9-4 0,14 5 1,-14-5-1,9 4 0,-9-4 1,0 0-1,0 0 1,0 13 0,0-13-1,-6 15 1,-1-4-1,-1 5 1,-2 4-1,0 1 1,-3 4-1,2 2 0,-1-3 0,3 1 1,-1-4-1,3-2 0,1-4 0,1-4 0,5-11 0,-6 12-1,6-12-1,0 0-2,0 0-5,0 0-18,0 0-11,0-10-2,0 0-2</inkml:trace>
</inkml:ink>
</file>

<file path=ppt/ink/ink96.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255" units="dev"/>
        </inkml:traceFormat>
        <inkml:channelProperties>
          <inkml:channelProperty channel="X" name="resolution" value="3971.75732" units="1/in"/>
          <inkml:channelProperty channel="Y" name="resolution" value="5295.24854" units="1/in"/>
          <inkml:channelProperty channel="F" name="resolution" value="0" units="1/dev"/>
        </inkml:channelProperties>
      </inkml:inkSource>
      <inkml:timestamp xml:id="ts0" timeString="2011-09-08T08:32:59.608"/>
    </inkml:context>
    <inkml:brush xml:id="br0">
      <inkml:brushProperty name="width" value="0.10583" units="cm"/>
      <inkml:brushProperty name="height" value="0.10583" units="cm"/>
      <inkml:brushProperty name="color" value="#FFFF00"/>
      <inkml:brushProperty name="fitToCurve" value="1"/>
    </inkml:brush>
  </inkml:definitions>
  <inkml:trace contextRef="#ctx0" brushRef="#br0">150 20 26,'0'-14'26,"0"14"-5,0 0-1,0-11-6,0 11-2,0 0-1,0 11-4,0-11-2,0 16 1,0-4-2,0 4-2,0 0-1,0 4 0,3 0 0,-3 0-1,0-1 1,0-1-2,4-3-1,-4-1-1,0-1-4,0-13-6,0 13-13,0-13-10,0 0-1</inkml:trace>
  <inkml:trace contextRef="#ctx0" brushRef="#br0" timeOffset="354">177 358 6,'0'13'33,"0"-13"-6,0 15-3,0-6-7,0-9-3,0 19-3,0-19-3,2 20 0,-2-10-3,0 3-2,0-1 0,5 2-1,-5 0-1,0 2 0,0 0 0,0-1-2,0 0-2,-3-3-2,3 2-3,0-14-9,0 17-12,0-17-6,-4 10-3</inkml:trace>
  <inkml:trace contextRef="#ctx0" brushRef="#br0" timeOffset="639">172 684 9,'-5'22'32,"1"-11"-5,4 2-5,-3 3-7,-1 0-3,4 1-1,-3-1-4,3 4-1,0-5 1,0 2-5,0-1 1,3 0-2,-3-4 1,3 3-1,-3-5 0,0 1-2,0-2 0,0-9-3,3 12-7,-3-12-9,0 0-16,0 0-2,0 0 0</inkml:trace>
  <inkml:trace contextRef="#ctx0" brushRef="#br0" timeOffset="1039">-5 819 18,'-7'-9'35,"7"9"-8,0 0-6,0 0-3,0 0-4,0 0-5,9 14 0,-5-2-4,7 7-1,-2 0 0,6 6-2,0-1 1,0 4-1,1-4 0,0 1 0,-3-2-1,3-2 0,-5-2-1,0-3 1,-1-4-1,-10-12 2,17 13-1,-17-13 0,18-4 0,-7-5 0,1-7 1,2-4-1,6-6 1,2-2-1,1-3 0,1-3 0,0 0 0,3 3 0,-5 3-2,1 6 2,-7 4-1,-2 3 0,-3 5-1,-11 10 0,14-9-4,-14 9-8,0 0-24,0 0-5,-5-13 0,5 13-2</inkml:trace>
</inkml:ink>
</file>

<file path=ppt/ink/ink97.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255" units="dev"/>
        </inkml:traceFormat>
        <inkml:channelProperties>
          <inkml:channelProperty channel="X" name="resolution" value="3971.75732" units="1/in"/>
          <inkml:channelProperty channel="Y" name="resolution" value="5295.24854" units="1/in"/>
          <inkml:channelProperty channel="F" name="resolution" value="0" units="1/dev"/>
        </inkml:channelProperties>
      </inkml:inkSource>
      <inkml:timestamp xml:id="ts0" timeString="2011-09-08T08:33:03.415"/>
    </inkml:context>
    <inkml:brush xml:id="br0">
      <inkml:brushProperty name="width" value="0.10583" units="cm"/>
      <inkml:brushProperty name="height" value="0.10583" units="cm"/>
      <inkml:brushProperty name="color" value="#FFFF00"/>
      <inkml:brushProperty name="fitToCurve" value="1"/>
    </inkml:brush>
  </inkml:definitions>
  <inkml:trace contextRef="#ctx0" brushRef="#br0">10 201 13,'0'0'17,"-12"0"-3,12 0 0,0 0-1,0 0-3,0 0 1,0 0-4,0 0 1,19-6 0,-10 1-2,7 2 2,1-3-4,4 4 0,0-4-1,3 3 0,-4-1-1,4 4 0,-5-6-1,1 6 0,-5 0 0,0-3-1,-5 3-1,-10 0 0,15 0-2,-15 0-2,0 0-3,0 0-7,9 0-7,-9 0-10,0 0-7</inkml:trace>
  <inkml:trace contextRef="#ctx0" brushRef="#br0" timeOffset="428">399 170 19,'11'-3'22,"-11"3"-1,14 0-6,-4 6 0,-10-6-3,22 7-3,-13-7-3,8 9 2,-5-6-4,1 1-1,-1-4-1,2 5 0,-2-5-1,1 0-2,-2 0 0,-2 0-2,2-3-3,-11 3-8,13-7-8,-13 7-13,9-8-3</inkml:trace>
  <inkml:trace contextRef="#ctx0" brushRef="#br0" timeOffset="721">701 148 22,'12'3'22,"5"2"-1,-3-2-7,-1-3-2,4 6-5,-2-6-2,3 4-3,-2-4-2,1 3-4,-2 0-3,-1-3-6,-1 0-7,2 4-13</inkml:trace>
  <inkml:trace contextRef="#ctx0" brushRef="#br0" timeOffset="962">1015 209 3,'19'5'32,"0"-5"-7,-6 0-6,1 0-3,2 0-6,-6-3-2,6-1-3,-6 0-2,4-2-2,-3 1-4,-11 5-5,18-13-12,-8 8-13,-10 5-2</inkml:trace>
  <inkml:trace contextRef="#ctx0" brushRef="#br0" timeOffset="1300">947-2 6,'-10'4'34,"10"-4"1,0 0-11,0 0-7,0 0-2,0 0-7,17 10 0,-2-4-2,-2-1-1,8 6-1,0-2 0,4 5-2,-2 0 1,2 1-1,0 0-1,-2 1 0,0-2 0,-3 2 0,-3-3-1,0-3 0,-3-1 1,-3-4-1,0 1 0,-11-6 2,11 6-1,-11-6-1,0 0 1,0 11 0,0-11-1,-11 16 1,0-3-1,-2 2 1,-5 3-1,0 5 0,-3 6 0,-3 0 1,0 1-2,1 2 2,2-6-1,4 0 0,2-4 0,3-7-1,3-3-2,9-12-3,-4 10-10,4-10-25,0-15 2,6 1-3</inkml:trace>
</inkml:ink>
</file>

<file path=ppt/ink/ink98.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255" units="dev"/>
        </inkml:traceFormat>
        <inkml:channelProperties>
          <inkml:channelProperty channel="X" name="resolution" value="3971.75732" units="1/in"/>
          <inkml:channelProperty channel="Y" name="resolution" value="5295.24854" units="1/in"/>
          <inkml:channelProperty channel="F" name="resolution" value="0" units="1/dev"/>
        </inkml:channelProperties>
      </inkml:inkSource>
      <inkml:timestamp xml:id="ts0" timeString="2011-09-08T08:32:56.578"/>
    </inkml:context>
    <inkml:brush xml:id="br0">
      <inkml:brushProperty name="width" value="0.05292" units="cm"/>
      <inkml:brushProperty name="height" value="0.05292" units="cm"/>
      <inkml:brushProperty name="color" value="#FFFF00"/>
      <inkml:brushProperty name="fitToCurve" value="1"/>
    </inkml:brush>
  </inkml:definitions>
  <inkml:trace contextRef="#ctx0" brushRef="#br0">31 115 8,'-9'0'11,"9"0"3,-13 4-5,13-4 2,0 0-1,0 0-1,-11 0-1,11 0-1,0 0 0,0 0-1,0 0 0,0 0-1,0 0 0,0 0 0,0 0-1,11-6 0,-11 6 0,20-5-2,-5 1 1,3 4-2,-1-4 1,3 4-1,-3 4 0,4-4 1,-5 6 0,-1-6-1,-3 6-1,-12-6 1,16 8-3,-16-8-2,0 0-1,0 0-3,10 9-11,-10-9-13,0 0-5,0 0-1</inkml:trace>
  <inkml:trace contextRef="#ctx0" brushRef="#br0" timeOffset="548">309 177 8,'0'0'23,"0"0"-3,0 0-2,0 0-3,0 0-3,0 0-1,0 0-3,0 0-1,15 10 1,-15-10-3,14 6-2,-14-6 0,20 4-1,-11-4 2,4 0-2,-3 0-1,1 0 0,-1 0 0,0-4-1,-10 4 1,14-4-1,-14 4 1,10 0-1,-10 0 0,0 0-1,0 0-2,0 0-4,0 0-1,0 0-6,0 0-7,0 0-6,0 0-10,0 0 1</inkml:trace>
  <inkml:trace contextRef="#ctx0" brushRef="#br0" timeOffset="963">540 200 1,'10'0'23,"-10"0"1,13 4-4,-3-1-5,-10-3-4,15 3-4,-15-3-1,12 0-3,-12 0-1,0 0-1,10 4-2,-10-4-5,0 0-5,0 0-13,0 0-9,9 0 1</inkml:trace>
  <inkml:trace contextRef="#ctx0" brushRef="#br0" timeOffset="1345">484-5 1,'-9'0'27,"9"0"-4,0 0-2,0 0-5,-6 8-1,6-8-5,-3 11 1,3-11-4,0 15-1,0-15-1,7 17 1,-2-6-3,4 3 0,2 2-1,4 0 0,1 2-1,1 0 0,2-1 1,0-1-2,-2-1 1,1-1 0,-2-4 0,-1-1-1,-2-3 0,-2-1 0,1-1 0,-3 0 0,-9-4 0,14 5 1,-14-5-1,9 4 0,-9-4 1,0 0-1,0 0 1,0 13 0,0-13-1,-6 15 1,-1-4-1,-1 5 1,-2 4-1,0 1 1,-3 5-1,2 1 0,-1-3 0,3 1 1,-1-4-1,3-2 0,1-4 0,1-4 0,5-11 0,-6 12-1,6-12-1,0 0-2,0 0-5,0 0-18,0 0-11,0-10-2,0 0-2</inkml:trace>
</inkml:ink>
</file>

<file path=ppt/ink/ink99.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255" units="dev"/>
        </inkml:traceFormat>
        <inkml:channelProperties>
          <inkml:channelProperty channel="X" name="resolution" value="3971.75732" units="1/in"/>
          <inkml:channelProperty channel="Y" name="resolution" value="5295.24854" units="1/in"/>
          <inkml:channelProperty channel="F" name="resolution" value="0" units="1/dev"/>
        </inkml:channelProperties>
      </inkml:inkSource>
      <inkml:timestamp xml:id="ts0" timeString="2011-09-08T08:32:59.608"/>
    </inkml:context>
    <inkml:brush xml:id="br0">
      <inkml:brushProperty name="width" value="0.05292" units="cm"/>
      <inkml:brushProperty name="height" value="0.05292" units="cm"/>
      <inkml:brushProperty name="color" value="#FFFF00"/>
      <inkml:brushProperty name="fitToCurve" value="1"/>
    </inkml:brush>
  </inkml:definitions>
  <inkml:trace contextRef="#ctx0" brushRef="#br0">151 20 26,'0'-14'26,"0"14"-5,0 0-1,0-11-6,0 11-2,0 0-1,0 11-4,0-11-2,0 16 1,0-4-2,0 4-2,0 0-1,0 4 0,3 0 0,-3 0-1,0-1 1,0-1-2,4-3-1,-4-1-1,0-1-4,0-13-6,0 13-13,0-13-10,0 0-1</inkml:trace>
  <inkml:trace contextRef="#ctx0" brushRef="#br0" timeOffset="354">178 358 6,'0'13'33,"0"-13"-6,0 15-3,0-6-7,0-9-3,0 19-3,0-19-3,3 20 0,-3-10-3,0 3-2,0-1 0,5 2-1,-5 0-1,0 2 0,0 0 0,0-1-2,0 0-2,-3-3-2,3 2-3,0-14-9,0 17-12,0-17-6,-5 10-3</inkml:trace>
  <inkml:trace contextRef="#ctx0" brushRef="#br0" timeOffset="639">173 684 9,'-5'22'32,"1"-11"-5,4 2-5,-3 3-7,-1 0-3,4 1-1,-3-1-4,3 4-1,0-5 1,0 2-5,0-1 1,3 0-2,-3-4 1,3 3-1,-3-5 0,0 1-2,0-2 0,0-9-3,3 12-7,-3-12-9,0 0-16,0 0-2,0 0 0</inkml:trace>
  <inkml:trace contextRef="#ctx0" brushRef="#br0" timeOffset="1039">-5 819 18,'-7'-9'35,"7"9"-8,0 0-6,0 0-3,0 0-4,0 0-5,9 14 0,-5-2-4,7 7-1,-2 0 0,6 6-2,0-1 1,1 4-1,0-4 0,0 1 0,-3-2-1,3-2 0,-5-2-1,0-3 1,-1-4-1,-10-12 2,17 13-1,-17-13 0,19-4 0,-8-5 0,1-7 1,2-4-1,6-6 1,2-2-1,1-3 0,2-3 0,-1 0 0,3 3 0,-5 3-2,1 6 2,-6 4-1,-3 3 0,-3 5-1,-11 10 0,14-9-4,-14 9-8,0 0-24,0 0-5,-5-13 0,5 13-2</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5FFE486-2000-44C4-B1D5-97C6DC1A8E2A}" type="datetimeFigureOut">
              <a:rPr lang="en-US" smtClean="0"/>
              <a:t>7/13/2017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2CC151-4EE2-4CD9-A071-D82073DAB3EE}" type="slidenum">
              <a:rPr lang="en-US" smtClean="0"/>
              <a:t>‹#›</a:t>
            </a:fld>
            <a:endParaRPr lang="en-US"/>
          </a:p>
        </p:txBody>
      </p:sp>
    </p:spTree>
    <p:extLst>
      <p:ext uri="{BB962C8B-B14F-4D97-AF65-F5344CB8AC3E}">
        <p14:creationId xmlns:p14="http://schemas.microsoft.com/office/powerpoint/2010/main" val="482718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8AAB797-2628-476A-9ECD-6773D97C2656}" type="slidenum">
              <a:rPr lang="en-US" smtClean="0"/>
              <a:pPr/>
              <a:t>6</a:t>
            </a:fld>
            <a:endParaRPr lang="en-US"/>
          </a:p>
        </p:txBody>
      </p:sp>
    </p:spTree>
    <p:extLst>
      <p:ext uri="{BB962C8B-B14F-4D97-AF65-F5344CB8AC3E}">
        <p14:creationId xmlns:p14="http://schemas.microsoft.com/office/powerpoint/2010/main" val="40860825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SG" dirty="0"/>
          </a:p>
        </p:txBody>
      </p:sp>
      <p:sp>
        <p:nvSpPr>
          <p:cNvPr id="4" name="Slide Number Placeholder 3"/>
          <p:cNvSpPr>
            <a:spLocks noGrp="1"/>
          </p:cNvSpPr>
          <p:nvPr>
            <p:ph type="sldNum" sz="quarter" idx="10"/>
          </p:nvPr>
        </p:nvSpPr>
        <p:spPr/>
        <p:txBody>
          <a:bodyPr/>
          <a:lstStyle/>
          <a:p>
            <a:fld id="{B2AF07BB-EE6C-40EE-901B-34268CF60491}" type="slidenum">
              <a:rPr lang="en-SG" smtClean="0">
                <a:solidFill>
                  <a:prstClr val="black"/>
                </a:solidFill>
              </a:rPr>
              <a:pPr/>
              <a:t>62</a:t>
            </a:fld>
            <a:endParaRPr lang="en-SG">
              <a:solidFill>
                <a:prstClr val="black"/>
              </a:solidFill>
            </a:endParaRPr>
          </a:p>
        </p:txBody>
      </p:sp>
    </p:spTree>
    <p:extLst>
      <p:ext uri="{BB962C8B-B14F-4D97-AF65-F5344CB8AC3E}">
        <p14:creationId xmlns:p14="http://schemas.microsoft.com/office/powerpoint/2010/main" val="27697244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9458" name="Rectangle 10"/>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4000" i="1">
                <a:solidFill>
                  <a:schemeClr val="bg1"/>
                </a:solidFill>
                <a:latin typeface="Times New Roman" panose="02020603050405020304" pitchFamily="18" charset="0"/>
                <a:ea typeface="MS PGothic" panose="020B0600070205080204" pitchFamily="34" charset="-128"/>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4000" i="1">
                <a:solidFill>
                  <a:schemeClr val="bg1"/>
                </a:solidFill>
                <a:latin typeface="Times New Roman" panose="02020603050405020304" pitchFamily="18" charset="0"/>
                <a:ea typeface="MS PGothic" panose="020B0600070205080204" pitchFamily="34" charset="-128"/>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4000" i="1">
                <a:solidFill>
                  <a:schemeClr val="bg1"/>
                </a:solidFill>
                <a:latin typeface="Times New Roman" panose="02020603050405020304" pitchFamily="18" charset="0"/>
                <a:ea typeface="MS PGothic" panose="020B0600070205080204" pitchFamily="34" charset="-128"/>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4000" i="1">
                <a:solidFill>
                  <a:schemeClr val="bg1"/>
                </a:solidFill>
                <a:latin typeface="Times New Roman" panose="02020603050405020304" pitchFamily="18" charset="0"/>
                <a:ea typeface="MS PGothic" panose="020B0600070205080204" pitchFamily="34" charset="-128"/>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4000" i="1">
                <a:solidFill>
                  <a:schemeClr val="bg1"/>
                </a:solidFill>
                <a:latin typeface="Times New Roman" panose="02020603050405020304" pitchFamily="18" charset="0"/>
                <a:ea typeface="MS PGothic"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4000" i="1">
                <a:solidFill>
                  <a:schemeClr val="bg1"/>
                </a:solidFill>
                <a:latin typeface="Times New Roman" panose="02020603050405020304" pitchFamily="18" charset="0"/>
                <a:ea typeface="MS PGothic"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4000" i="1">
                <a:solidFill>
                  <a:schemeClr val="bg1"/>
                </a:solidFill>
                <a:latin typeface="Times New Roman" panose="02020603050405020304" pitchFamily="18" charset="0"/>
                <a:ea typeface="MS PGothic"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4000" i="1">
                <a:solidFill>
                  <a:schemeClr val="bg1"/>
                </a:solidFill>
                <a:latin typeface="Times New Roman" panose="02020603050405020304" pitchFamily="18" charset="0"/>
                <a:ea typeface="MS PGothic"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4000" i="1">
                <a:solidFill>
                  <a:schemeClr val="bg1"/>
                </a:solidFill>
                <a:latin typeface="Times New Roman" panose="02020603050405020304" pitchFamily="18" charset="0"/>
                <a:ea typeface="MS PGothic" panose="020B0600070205080204" pitchFamily="34" charset="-128"/>
              </a:defRPr>
            </a:lvl9pPr>
          </a:lstStyle>
          <a:p>
            <a:pPr eaLnBrk="1" hangingPunct="1"/>
            <a:fld id="{D371699D-64C5-4F01-AEA1-04AB3FEEC0AA}" type="slidenum">
              <a:rPr lang="en-US" sz="1000">
                <a:solidFill>
                  <a:srgbClr val="000000"/>
                </a:solidFill>
              </a:rPr>
              <a:pPr eaLnBrk="1" hangingPunct="1"/>
              <a:t>65</a:t>
            </a:fld>
            <a:endParaRPr lang="en-US" sz="1000">
              <a:solidFill>
                <a:srgbClr val="000000"/>
              </a:solidFill>
            </a:endParaRPr>
          </a:p>
        </p:txBody>
      </p:sp>
      <p:sp>
        <p:nvSpPr>
          <p:cNvPr id="19459" name="Rectangle 1"/>
          <p:cNvSpPr>
            <a:spLocks noGrp="1" noRot="1" noChangeAspect="1" noChangeArrowheads="1" noTextEdit="1"/>
          </p:cNvSpPr>
          <p:nvPr>
            <p:ph type="sldImg"/>
          </p:nvPr>
        </p:nvSpPr>
        <p:spPr>
          <a:xfrm>
            <a:off x="368300" y="692150"/>
            <a:ext cx="6121400" cy="3443288"/>
          </a:xfrm>
          <a:solidFill>
            <a:srgbClr val="FFFFFF"/>
          </a:solidFill>
          <a:ln/>
        </p:spPr>
      </p:sp>
      <p:sp>
        <p:nvSpPr>
          <p:cNvPr id="19460" name="Rectangle 2"/>
          <p:cNvSpPr>
            <a:spLocks noGrp="1" noChangeArrowheads="1"/>
          </p:cNvSpPr>
          <p:nvPr>
            <p:ph type="body" idx="1"/>
          </p:nvPr>
        </p:nvSpPr>
        <p:spPr>
          <a:xfrm>
            <a:off x="914400" y="4364038"/>
            <a:ext cx="5021263" cy="42052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mtClean="0">
              <a:latin typeface="Times New Roman" panose="02020603050405020304" pitchFamily="18" charset="0"/>
            </a:endParaRPr>
          </a:p>
        </p:txBody>
      </p:sp>
    </p:spTree>
    <p:extLst>
      <p:ext uri="{BB962C8B-B14F-4D97-AF65-F5344CB8AC3E}">
        <p14:creationId xmlns:p14="http://schemas.microsoft.com/office/powerpoint/2010/main" val="34849925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1506" name="Rectangle 10"/>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4000" i="1">
                <a:solidFill>
                  <a:schemeClr val="bg1"/>
                </a:solidFill>
                <a:latin typeface="Times New Roman" panose="02020603050405020304" pitchFamily="18" charset="0"/>
                <a:ea typeface="MS PGothic" panose="020B0600070205080204" pitchFamily="34" charset="-128"/>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4000" i="1">
                <a:solidFill>
                  <a:schemeClr val="bg1"/>
                </a:solidFill>
                <a:latin typeface="Times New Roman" panose="02020603050405020304" pitchFamily="18" charset="0"/>
                <a:ea typeface="MS PGothic" panose="020B0600070205080204" pitchFamily="34" charset="-128"/>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4000" i="1">
                <a:solidFill>
                  <a:schemeClr val="bg1"/>
                </a:solidFill>
                <a:latin typeface="Times New Roman" panose="02020603050405020304" pitchFamily="18" charset="0"/>
                <a:ea typeface="MS PGothic" panose="020B0600070205080204" pitchFamily="34" charset="-128"/>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4000" i="1">
                <a:solidFill>
                  <a:schemeClr val="bg1"/>
                </a:solidFill>
                <a:latin typeface="Times New Roman" panose="02020603050405020304" pitchFamily="18" charset="0"/>
                <a:ea typeface="MS PGothic" panose="020B0600070205080204" pitchFamily="34" charset="-128"/>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4000" i="1">
                <a:solidFill>
                  <a:schemeClr val="bg1"/>
                </a:solidFill>
                <a:latin typeface="Times New Roman" panose="02020603050405020304" pitchFamily="18" charset="0"/>
                <a:ea typeface="MS PGothic"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4000" i="1">
                <a:solidFill>
                  <a:schemeClr val="bg1"/>
                </a:solidFill>
                <a:latin typeface="Times New Roman" panose="02020603050405020304" pitchFamily="18" charset="0"/>
                <a:ea typeface="MS PGothic"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4000" i="1">
                <a:solidFill>
                  <a:schemeClr val="bg1"/>
                </a:solidFill>
                <a:latin typeface="Times New Roman" panose="02020603050405020304" pitchFamily="18" charset="0"/>
                <a:ea typeface="MS PGothic"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4000" i="1">
                <a:solidFill>
                  <a:schemeClr val="bg1"/>
                </a:solidFill>
                <a:latin typeface="Times New Roman" panose="02020603050405020304" pitchFamily="18" charset="0"/>
                <a:ea typeface="MS PGothic"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4000" i="1">
                <a:solidFill>
                  <a:schemeClr val="bg1"/>
                </a:solidFill>
                <a:latin typeface="Times New Roman" panose="02020603050405020304" pitchFamily="18" charset="0"/>
                <a:ea typeface="MS PGothic" panose="020B0600070205080204" pitchFamily="34" charset="-128"/>
              </a:defRPr>
            </a:lvl9pPr>
          </a:lstStyle>
          <a:p>
            <a:pPr eaLnBrk="1" hangingPunct="1"/>
            <a:fld id="{64F9DE5F-2188-4520-883C-910CB9DAC5C8}" type="slidenum">
              <a:rPr lang="en-US" sz="1000">
                <a:solidFill>
                  <a:srgbClr val="000000"/>
                </a:solidFill>
              </a:rPr>
              <a:pPr eaLnBrk="1" hangingPunct="1"/>
              <a:t>66</a:t>
            </a:fld>
            <a:endParaRPr lang="en-US" sz="1000">
              <a:solidFill>
                <a:srgbClr val="000000"/>
              </a:solidFill>
            </a:endParaRPr>
          </a:p>
        </p:txBody>
      </p:sp>
      <p:sp>
        <p:nvSpPr>
          <p:cNvPr id="21507" name="Rectangle 1"/>
          <p:cNvSpPr>
            <a:spLocks noGrp="1" noRot="1" noChangeAspect="1" noChangeArrowheads="1" noTextEdit="1"/>
          </p:cNvSpPr>
          <p:nvPr>
            <p:ph type="sldImg"/>
          </p:nvPr>
        </p:nvSpPr>
        <p:spPr>
          <a:xfrm>
            <a:off x="368300" y="692150"/>
            <a:ext cx="6121400" cy="3443288"/>
          </a:xfrm>
          <a:solidFill>
            <a:srgbClr val="FFFFFF"/>
          </a:solidFill>
          <a:ln/>
        </p:spPr>
      </p:sp>
      <p:sp>
        <p:nvSpPr>
          <p:cNvPr id="21508" name="Rectangle 2"/>
          <p:cNvSpPr>
            <a:spLocks noGrp="1" noChangeArrowheads="1"/>
          </p:cNvSpPr>
          <p:nvPr>
            <p:ph type="body" idx="1"/>
          </p:nvPr>
        </p:nvSpPr>
        <p:spPr>
          <a:xfrm>
            <a:off x="914400" y="4364038"/>
            <a:ext cx="5021263" cy="42052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mtClean="0">
              <a:latin typeface="Times New Roman" panose="02020603050405020304" pitchFamily="18" charset="0"/>
            </a:endParaRPr>
          </a:p>
        </p:txBody>
      </p:sp>
    </p:spTree>
    <p:extLst>
      <p:ext uri="{BB962C8B-B14F-4D97-AF65-F5344CB8AC3E}">
        <p14:creationId xmlns:p14="http://schemas.microsoft.com/office/powerpoint/2010/main" val="3347700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3554" name="Rectangle 10"/>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4000" i="1">
                <a:solidFill>
                  <a:schemeClr val="bg1"/>
                </a:solidFill>
                <a:latin typeface="Times New Roman" panose="02020603050405020304" pitchFamily="18" charset="0"/>
                <a:ea typeface="MS PGothic" panose="020B0600070205080204" pitchFamily="34" charset="-128"/>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4000" i="1">
                <a:solidFill>
                  <a:schemeClr val="bg1"/>
                </a:solidFill>
                <a:latin typeface="Times New Roman" panose="02020603050405020304" pitchFamily="18" charset="0"/>
                <a:ea typeface="MS PGothic" panose="020B0600070205080204" pitchFamily="34" charset="-128"/>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4000" i="1">
                <a:solidFill>
                  <a:schemeClr val="bg1"/>
                </a:solidFill>
                <a:latin typeface="Times New Roman" panose="02020603050405020304" pitchFamily="18" charset="0"/>
                <a:ea typeface="MS PGothic" panose="020B0600070205080204" pitchFamily="34" charset="-128"/>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4000" i="1">
                <a:solidFill>
                  <a:schemeClr val="bg1"/>
                </a:solidFill>
                <a:latin typeface="Times New Roman" panose="02020603050405020304" pitchFamily="18" charset="0"/>
                <a:ea typeface="MS PGothic" panose="020B0600070205080204" pitchFamily="34" charset="-128"/>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4000" i="1">
                <a:solidFill>
                  <a:schemeClr val="bg1"/>
                </a:solidFill>
                <a:latin typeface="Times New Roman" panose="02020603050405020304" pitchFamily="18" charset="0"/>
                <a:ea typeface="MS PGothic"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4000" i="1">
                <a:solidFill>
                  <a:schemeClr val="bg1"/>
                </a:solidFill>
                <a:latin typeface="Times New Roman" panose="02020603050405020304" pitchFamily="18" charset="0"/>
                <a:ea typeface="MS PGothic"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4000" i="1">
                <a:solidFill>
                  <a:schemeClr val="bg1"/>
                </a:solidFill>
                <a:latin typeface="Times New Roman" panose="02020603050405020304" pitchFamily="18" charset="0"/>
                <a:ea typeface="MS PGothic"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4000" i="1">
                <a:solidFill>
                  <a:schemeClr val="bg1"/>
                </a:solidFill>
                <a:latin typeface="Times New Roman" panose="02020603050405020304" pitchFamily="18" charset="0"/>
                <a:ea typeface="MS PGothic"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4000" i="1">
                <a:solidFill>
                  <a:schemeClr val="bg1"/>
                </a:solidFill>
                <a:latin typeface="Times New Roman" panose="02020603050405020304" pitchFamily="18" charset="0"/>
                <a:ea typeface="MS PGothic" panose="020B0600070205080204" pitchFamily="34" charset="-128"/>
              </a:defRPr>
            </a:lvl9pPr>
          </a:lstStyle>
          <a:p>
            <a:pPr eaLnBrk="1" hangingPunct="1"/>
            <a:fld id="{ACD70A0D-1B0E-41C1-B11F-0DDEC07779BE}" type="slidenum">
              <a:rPr lang="en-US" sz="1000">
                <a:solidFill>
                  <a:srgbClr val="000000"/>
                </a:solidFill>
              </a:rPr>
              <a:pPr eaLnBrk="1" hangingPunct="1"/>
              <a:t>67</a:t>
            </a:fld>
            <a:endParaRPr lang="en-US" sz="1000">
              <a:solidFill>
                <a:srgbClr val="000000"/>
              </a:solidFill>
            </a:endParaRPr>
          </a:p>
        </p:txBody>
      </p:sp>
      <p:sp>
        <p:nvSpPr>
          <p:cNvPr id="23555" name="Rectangle 1"/>
          <p:cNvSpPr>
            <a:spLocks noGrp="1" noRot="1" noChangeAspect="1" noChangeArrowheads="1" noTextEdit="1"/>
          </p:cNvSpPr>
          <p:nvPr>
            <p:ph type="sldImg"/>
          </p:nvPr>
        </p:nvSpPr>
        <p:spPr>
          <a:xfrm>
            <a:off x="368300" y="692150"/>
            <a:ext cx="6121400" cy="3443288"/>
          </a:xfrm>
          <a:solidFill>
            <a:srgbClr val="FFFFFF"/>
          </a:solidFill>
          <a:ln/>
        </p:spPr>
      </p:sp>
      <p:sp>
        <p:nvSpPr>
          <p:cNvPr id="23556" name="Rectangle 2"/>
          <p:cNvSpPr>
            <a:spLocks noGrp="1" noChangeArrowheads="1"/>
          </p:cNvSpPr>
          <p:nvPr>
            <p:ph type="body" idx="1"/>
          </p:nvPr>
        </p:nvSpPr>
        <p:spPr>
          <a:xfrm>
            <a:off x="914400" y="4364038"/>
            <a:ext cx="5021263" cy="42052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mtClean="0">
              <a:latin typeface="Times New Roman" panose="02020603050405020304" pitchFamily="18" charset="0"/>
            </a:endParaRPr>
          </a:p>
        </p:txBody>
      </p:sp>
    </p:spTree>
    <p:extLst>
      <p:ext uri="{BB962C8B-B14F-4D97-AF65-F5344CB8AC3E}">
        <p14:creationId xmlns:p14="http://schemas.microsoft.com/office/powerpoint/2010/main" val="20101173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5602" name="Rectangle 10"/>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4000" i="1">
                <a:solidFill>
                  <a:schemeClr val="bg1"/>
                </a:solidFill>
                <a:latin typeface="Times New Roman" panose="02020603050405020304" pitchFamily="18" charset="0"/>
                <a:ea typeface="MS PGothic" panose="020B0600070205080204" pitchFamily="34" charset="-128"/>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4000" i="1">
                <a:solidFill>
                  <a:schemeClr val="bg1"/>
                </a:solidFill>
                <a:latin typeface="Times New Roman" panose="02020603050405020304" pitchFamily="18" charset="0"/>
                <a:ea typeface="MS PGothic" panose="020B0600070205080204" pitchFamily="34" charset="-128"/>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4000" i="1">
                <a:solidFill>
                  <a:schemeClr val="bg1"/>
                </a:solidFill>
                <a:latin typeface="Times New Roman" panose="02020603050405020304" pitchFamily="18" charset="0"/>
                <a:ea typeface="MS PGothic" panose="020B0600070205080204" pitchFamily="34" charset="-128"/>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4000" i="1">
                <a:solidFill>
                  <a:schemeClr val="bg1"/>
                </a:solidFill>
                <a:latin typeface="Times New Roman" panose="02020603050405020304" pitchFamily="18" charset="0"/>
                <a:ea typeface="MS PGothic" panose="020B0600070205080204" pitchFamily="34" charset="-128"/>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4000" i="1">
                <a:solidFill>
                  <a:schemeClr val="bg1"/>
                </a:solidFill>
                <a:latin typeface="Times New Roman" panose="02020603050405020304" pitchFamily="18" charset="0"/>
                <a:ea typeface="MS PGothic"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4000" i="1">
                <a:solidFill>
                  <a:schemeClr val="bg1"/>
                </a:solidFill>
                <a:latin typeface="Times New Roman" panose="02020603050405020304" pitchFamily="18" charset="0"/>
                <a:ea typeface="MS PGothic"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4000" i="1">
                <a:solidFill>
                  <a:schemeClr val="bg1"/>
                </a:solidFill>
                <a:latin typeface="Times New Roman" panose="02020603050405020304" pitchFamily="18" charset="0"/>
                <a:ea typeface="MS PGothic"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4000" i="1">
                <a:solidFill>
                  <a:schemeClr val="bg1"/>
                </a:solidFill>
                <a:latin typeface="Times New Roman" panose="02020603050405020304" pitchFamily="18" charset="0"/>
                <a:ea typeface="MS PGothic"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4000" i="1">
                <a:solidFill>
                  <a:schemeClr val="bg1"/>
                </a:solidFill>
                <a:latin typeface="Times New Roman" panose="02020603050405020304" pitchFamily="18" charset="0"/>
                <a:ea typeface="MS PGothic" panose="020B0600070205080204" pitchFamily="34" charset="-128"/>
              </a:defRPr>
            </a:lvl9pPr>
          </a:lstStyle>
          <a:p>
            <a:pPr eaLnBrk="1" hangingPunct="1"/>
            <a:fld id="{89333D61-DED0-493A-8A19-C14F9D716B1C}" type="slidenum">
              <a:rPr lang="en-US" sz="1000">
                <a:solidFill>
                  <a:srgbClr val="000000"/>
                </a:solidFill>
              </a:rPr>
              <a:pPr eaLnBrk="1" hangingPunct="1"/>
              <a:t>68</a:t>
            </a:fld>
            <a:endParaRPr lang="en-US" sz="1000">
              <a:solidFill>
                <a:srgbClr val="000000"/>
              </a:solidFill>
            </a:endParaRPr>
          </a:p>
        </p:txBody>
      </p:sp>
      <p:sp>
        <p:nvSpPr>
          <p:cNvPr id="25603" name="Rectangle 1"/>
          <p:cNvSpPr>
            <a:spLocks noGrp="1" noRot="1" noChangeAspect="1" noChangeArrowheads="1" noTextEdit="1"/>
          </p:cNvSpPr>
          <p:nvPr>
            <p:ph type="sldImg"/>
          </p:nvPr>
        </p:nvSpPr>
        <p:spPr>
          <a:xfrm>
            <a:off x="368300" y="692150"/>
            <a:ext cx="6121400" cy="3443288"/>
          </a:xfrm>
          <a:solidFill>
            <a:srgbClr val="FFFFFF"/>
          </a:solidFill>
          <a:ln/>
        </p:spPr>
      </p:sp>
      <p:sp>
        <p:nvSpPr>
          <p:cNvPr id="25604" name="Rectangle 2"/>
          <p:cNvSpPr>
            <a:spLocks noGrp="1" noChangeArrowheads="1"/>
          </p:cNvSpPr>
          <p:nvPr>
            <p:ph type="body" idx="1"/>
          </p:nvPr>
        </p:nvSpPr>
        <p:spPr>
          <a:xfrm>
            <a:off x="914400" y="4364038"/>
            <a:ext cx="5021263" cy="42052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mtClean="0">
              <a:latin typeface="Times New Roman" panose="02020603050405020304" pitchFamily="18" charset="0"/>
            </a:endParaRPr>
          </a:p>
        </p:txBody>
      </p:sp>
    </p:spTree>
    <p:extLst>
      <p:ext uri="{BB962C8B-B14F-4D97-AF65-F5344CB8AC3E}">
        <p14:creationId xmlns:p14="http://schemas.microsoft.com/office/powerpoint/2010/main" val="37958234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7650" name="Rectangle 10"/>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4000" i="1">
                <a:solidFill>
                  <a:schemeClr val="bg1"/>
                </a:solidFill>
                <a:latin typeface="Times New Roman" panose="02020603050405020304" pitchFamily="18" charset="0"/>
                <a:ea typeface="MS PGothic" panose="020B0600070205080204" pitchFamily="34" charset="-128"/>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4000" i="1">
                <a:solidFill>
                  <a:schemeClr val="bg1"/>
                </a:solidFill>
                <a:latin typeface="Times New Roman" panose="02020603050405020304" pitchFamily="18" charset="0"/>
                <a:ea typeface="MS PGothic" panose="020B0600070205080204" pitchFamily="34" charset="-128"/>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4000" i="1">
                <a:solidFill>
                  <a:schemeClr val="bg1"/>
                </a:solidFill>
                <a:latin typeface="Times New Roman" panose="02020603050405020304" pitchFamily="18" charset="0"/>
                <a:ea typeface="MS PGothic" panose="020B0600070205080204" pitchFamily="34" charset="-128"/>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4000" i="1">
                <a:solidFill>
                  <a:schemeClr val="bg1"/>
                </a:solidFill>
                <a:latin typeface="Times New Roman" panose="02020603050405020304" pitchFamily="18" charset="0"/>
                <a:ea typeface="MS PGothic" panose="020B0600070205080204" pitchFamily="34" charset="-128"/>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4000" i="1">
                <a:solidFill>
                  <a:schemeClr val="bg1"/>
                </a:solidFill>
                <a:latin typeface="Times New Roman" panose="02020603050405020304" pitchFamily="18" charset="0"/>
                <a:ea typeface="MS PGothic"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4000" i="1">
                <a:solidFill>
                  <a:schemeClr val="bg1"/>
                </a:solidFill>
                <a:latin typeface="Times New Roman" panose="02020603050405020304" pitchFamily="18" charset="0"/>
                <a:ea typeface="MS PGothic"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4000" i="1">
                <a:solidFill>
                  <a:schemeClr val="bg1"/>
                </a:solidFill>
                <a:latin typeface="Times New Roman" panose="02020603050405020304" pitchFamily="18" charset="0"/>
                <a:ea typeface="MS PGothic"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4000" i="1">
                <a:solidFill>
                  <a:schemeClr val="bg1"/>
                </a:solidFill>
                <a:latin typeface="Times New Roman" panose="02020603050405020304" pitchFamily="18" charset="0"/>
                <a:ea typeface="MS PGothic"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4000" i="1">
                <a:solidFill>
                  <a:schemeClr val="bg1"/>
                </a:solidFill>
                <a:latin typeface="Times New Roman" panose="02020603050405020304" pitchFamily="18" charset="0"/>
                <a:ea typeface="MS PGothic" panose="020B0600070205080204" pitchFamily="34" charset="-128"/>
              </a:defRPr>
            </a:lvl9pPr>
          </a:lstStyle>
          <a:p>
            <a:pPr eaLnBrk="1" hangingPunct="1"/>
            <a:fld id="{F446A6A1-C3B0-40AE-81E9-D49A6B4408F2}" type="slidenum">
              <a:rPr lang="en-US" sz="1000">
                <a:solidFill>
                  <a:srgbClr val="000000"/>
                </a:solidFill>
              </a:rPr>
              <a:pPr eaLnBrk="1" hangingPunct="1"/>
              <a:t>69</a:t>
            </a:fld>
            <a:endParaRPr lang="en-US" sz="1000">
              <a:solidFill>
                <a:srgbClr val="000000"/>
              </a:solidFill>
            </a:endParaRPr>
          </a:p>
        </p:txBody>
      </p:sp>
      <p:sp>
        <p:nvSpPr>
          <p:cNvPr id="27651" name="Rectangle 1"/>
          <p:cNvSpPr>
            <a:spLocks noGrp="1" noRot="1" noChangeAspect="1" noChangeArrowheads="1" noTextEdit="1"/>
          </p:cNvSpPr>
          <p:nvPr>
            <p:ph type="sldImg"/>
          </p:nvPr>
        </p:nvSpPr>
        <p:spPr>
          <a:xfrm>
            <a:off x="368300" y="692150"/>
            <a:ext cx="6121400" cy="3443288"/>
          </a:xfrm>
          <a:solidFill>
            <a:srgbClr val="FFFFFF"/>
          </a:solidFill>
          <a:ln/>
        </p:spPr>
      </p:sp>
      <p:sp>
        <p:nvSpPr>
          <p:cNvPr id="27652" name="Rectangle 2"/>
          <p:cNvSpPr>
            <a:spLocks noGrp="1" noChangeArrowheads="1"/>
          </p:cNvSpPr>
          <p:nvPr>
            <p:ph type="body" idx="1"/>
          </p:nvPr>
        </p:nvSpPr>
        <p:spPr>
          <a:xfrm>
            <a:off x="914400" y="4364038"/>
            <a:ext cx="5021263" cy="42052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mtClean="0">
              <a:latin typeface="Times New Roman" panose="02020603050405020304" pitchFamily="18" charset="0"/>
            </a:endParaRPr>
          </a:p>
        </p:txBody>
      </p:sp>
    </p:spTree>
    <p:extLst>
      <p:ext uri="{BB962C8B-B14F-4D97-AF65-F5344CB8AC3E}">
        <p14:creationId xmlns:p14="http://schemas.microsoft.com/office/powerpoint/2010/main" val="2680281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9698" name="Rectangle 10"/>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4000" i="1">
                <a:solidFill>
                  <a:schemeClr val="bg1"/>
                </a:solidFill>
                <a:latin typeface="Times New Roman" panose="02020603050405020304" pitchFamily="18" charset="0"/>
                <a:ea typeface="MS PGothic" panose="020B0600070205080204" pitchFamily="34" charset="-128"/>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4000" i="1">
                <a:solidFill>
                  <a:schemeClr val="bg1"/>
                </a:solidFill>
                <a:latin typeface="Times New Roman" panose="02020603050405020304" pitchFamily="18" charset="0"/>
                <a:ea typeface="MS PGothic" panose="020B0600070205080204" pitchFamily="34" charset="-128"/>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4000" i="1">
                <a:solidFill>
                  <a:schemeClr val="bg1"/>
                </a:solidFill>
                <a:latin typeface="Times New Roman" panose="02020603050405020304" pitchFamily="18" charset="0"/>
                <a:ea typeface="MS PGothic" panose="020B0600070205080204" pitchFamily="34" charset="-128"/>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4000" i="1">
                <a:solidFill>
                  <a:schemeClr val="bg1"/>
                </a:solidFill>
                <a:latin typeface="Times New Roman" panose="02020603050405020304" pitchFamily="18" charset="0"/>
                <a:ea typeface="MS PGothic" panose="020B0600070205080204" pitchFamily="34" charset="-128"/>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4000" i="1">
                <a:solidFill>
                  <a:schemeClr val="bg1"/>
                </a:solidFill>
                <a:latin typeface="Times New Roman" panose="02020603050405020304" pitchFamily="18" charset="0"/>
                <a:ea typeface="MS PGothic"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4000" i="1">
                <a:solidFill>
                  <a:schemeClr val="bg1"/>
                </a:solidFill>
                <a:latin typeface="Times New Roman" panose="02020603050405020304" pitchFamily="18" charset="0"/>
                <a:ea typeface="MS PGothic"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4000" i="1">
                <a:solidFill>
                  <a:schemeClr val="bg1"/>
                </a:solidFill>
                <a:latin typeface="Times New Roman" panose="02020603050405020304" pitchFamily="18" charset="0"/>
                <a:ea typeface="MS PGothic"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4000" i="1">
                <a:solidFill>
                  <a:schemeClr val="bg1"/>
                </a:solidFill>
                <a:latin typeface="Times New Roman" panose="02020603050405020304" pitchFamily="18" charset="0"/>
                <a:ea typeface="MS PGothic"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4000" i="1">
                <a:solidFill>
                  <a:schemeClr val="bg1"/>
                </a:solidFill>
                <a:latin typeface="Times New Roman" panose="02020603050405020304" pitchFamily="18" charset="0"/>
                <a:ea typeface="MS PGothic" panose="020B0600070205080204" pitchFamily="34" charset="-128"/>
              </a:defRPr>
            </a:lvl9pPr>
          </a:lstStyle>
          <a:p>
            <a:pPr eaLnBrk="1" hangingPunct="1"/>
            <a:fld id="{3491757A-1333-47CE-951A-FA4A4D580F9E}" type="slidenum">
              <a:rPr lang="en-US" sz="1000">
                <a:solidFill>
                  <a:srgbClr val="000000"/>
                </a:solidFill>
              </a:rPr>
              <a:pPr eaLnBrk="1" hangingPunct="1"/>
              <a:t>70</a:t>
            </a:fld>
            <a:endParaRPr lang="en-US" sz="1000">
              <a:solidFill>
                <a:srgbClr val="000000"/>
              </a:solidFill>
            </a:endParaRPr>
          </a:p>
        </p:txBody>
      </p:sp>
      <p:sp>
        <p:nvSpPr>
          <p:cNvPr id="29699" name="Rectangle 1"/>
          <p:cNvSpPr>
            <a:spLocks noGrp="1" noRot="1" noChangeAspect="1" noChangeArrowheads="1" noTextEdit="1"/>
          </p:cNvSpPr>
          <p:nvPr>
            <p:ph type="sldImg"/>
          </p:nvPr>
        </p:nvSpPr>
        <p:spPr>
          <a:xfrm>
            <a:off x="368300" y="692150"/>
            <a:ext cx="6121400" cy="3443288"/>
          </a:xfrm>
          <a:solidFill>
            <a:srgbClr val="FFFFFF"/>
          </a:solidFill>
          <a:ln/>
        </p:spPr>
      </p:sp>
      <p:sp>
        <p:nvSpPr>
          <p:cNvPr id="29700" name="Rectangle 2"/>
          <p:cNvSpPr>
            <a:spLocks noGrp="1" noChangeArrowheads="1"/>
          </p:cNvSpPr>
          <p:nvPr>
            <p:ph type="body" idx="1"/>
          </p:nvPr>
        </p:nvSpPr>
        <p:spPr>
          <a:xfrm>
            <a:off x="914400" y="4364038"/>
            <a:ext cx="5021263" cy="42052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mtClean="0">
              <a:latin typeface="Times New Roman" panose="02020603050405020304" pitchFamily="18" charset="0"/>
            </a:endParaRPr>
          </a:p>
        </p:txBody>
      </p:sp>
    </p:spTree>
    <p:extLst>
      <p:ext uri="{BB962C8B-B14F-4D97-AF65-F5344CB8AC3E}">
        <p14:creationId xmlns:p14="http://schemas.microsoft.com/office/powerpoint/2010/main" val="10774255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1746" name="Rectangle 10"/>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4000" i="1">
                <a:solidFill>
                  <a:schemeClr val="bg1"/>
                </a:solidFill>
                <a:latin typeface="Times New Roman" panose="02020603050405020304" pitchFamily="18" charset="0"/>
                <a:ea typeface="MS PGothic" panose="020B0600070205080204" pitchFamily="34" charset="-128"/>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4000" i="1">
                <a:solidFill>
                  <a:schemeClr val="bg1"/>
                </a:solidFill>
                <a:latin typeface="Times New Roman" panose="02020603050405020304" pitchFamily="18" charset="0"/>
                <a:ea typeface="MS PGothic" panose="020B0600070205080204" pitchFamily="34" charset="-128"/>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4000" i="1">
                <a:solidFill>
                  <a:schemeClr val="bg1"/>
                </a:solidFill>
                <a:latin typeface="Times New Roman" panose="02020603050405020304" pitchFamily="18" charset="0"/>
                <a:ea typeface="MS PGothic" panose="020B0600070205080204" pitchFamily="34" charset="-128"/>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4000" i="1">
                <a:solidFill>
                  <a:schemeClr val="bg1"/>
                </a:solidFill>
                <a:latin typeface="Times New Roman" panose="02020603050405020304" pitchFamily="18" charset="0"/>
                <a:ea typeface="MS PGothic" panose="020B0600070205080204" pitchFamily="34" charset="-128"/>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4000" i="1">
                <a:solidFill>
                  <a:schemeClr val="bg1"/>
                </a:solidFill>
                <a:latin typeface="Times New Roman" panose="02020603050405020304" pitchFamily="18" charset="0"/>
                <a:ea typeface="MS PGothic"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4000" i="1">
                <a:solidFill>
                  <a:schemeClr val="bg1"/>
                </a:solidFill>
                <a:latin typeface="Times New Roman" panose="02020603050405020304" pitchFamily="18" charset="0"/>
                <a:ea typeface="MS PGothic"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4000" i="1">
                <a:solidFill>
                  <a:schemeClr val="bg1"/>
                </a:solidFill>
                <a:latin typeface="Times New Roman" panose="02020603050405020304" pitchFamily="18" charset="0"/>
                <a:ea typeface="MS PGothic"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4000" i="1">
                <a:solidFill>
                  <a:schemeClr val="bg1"/>
                </a:solidFill>
                <a:latin typeface="Times New Roman" panose="02020603050405020304" pitchFamily="18" charset="0"/>
                <a:ea typeface="MS PGothic"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4000" i="1">
                <a:solidFill>
                  <a:schemeClr val="bg1"/>
                </a:solidFill>
                <a:latin typeface="Times New Roman" panose="02020603050405020304" pitchFamily="18" charset="0"/>
                <a:ea typeface="MS PGothic" panose="020B0600070205080204" pitchFamily="34" charset="-128"/>
              </a:defRPr>
            </a:lvl9pPr>
          </a:lstStyle>
          <a:p>
            <a:pPr eaLnBrk="1" hangingPunct="1"/>
            <a:fld id="{D8440788-D165-4E34-B6A9-EDC0985CEBC9}" type="slidenum">
              <a:rPr lang="en-US" sz="1000">
                <a:solidFill>
                  <a:srgbClr val="000000"/>
                </a:solidFill>
              </a:rPr>
              <a:pPr eaLnBrk="1" hangingPunct="1"/>
              <a:t>71</a:t>
            </a:fld>
            <a:endParaRPr lang="en-US" sz="1000">
              <a:solidFill>
                <a:srgbClr val="000000"/>
              </a:solidFill>
            </a:endParaRPr>
          </a:p>
        </p:txBody>
      </p:sp>
      <p:sp>
        <p:nvSpPr>
          <p:cNvPr id="31747" name="Rectangle 1"/>
          <p:cNvSpPr>
            <a:spLocks noGrp="1" noRot="1" noChangeAspect="1" noChangeArrowheads="1" noTextEdit="1"/>
          </p:cNvSpPr>
          <p:nvPr>
            <p:ph type="sldImg"/>
          </p:nvPr>
        </p:nvSpPr>
        <p:spPr>
          <a:xfrm>
            <a:off x="368300" y="692150"/>
            <a:ext cx="6121400" cy="3443288"/>
          </a:xfrm>
          <a:solidFill>
            <a:srgbClr val="FFFFFF"/>
          </a:solidFill>
          <a:ln/>
        </p:spPr>
      </p:sp>
      <p:sp>
        <p:nvSpPr>
          <p:cNvPr id="31748" name="Rectangle 2"/>
          <p:cNvSpPr>
            <a:spLocks noGrp="1" noChangeArrowheads="1"/>
          </p:cNvSpPr>
          <p:nvPr>
            <p:ph type="body" idx="1"/>
          </p:nvPr>
        </p:nvSpPr>
        <p:spPr>
          <a:xfrm>
            <a:off x="914400" y="4364038"/>
            <a:ext cx="5021263" cy="42052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mtClean="0">
              <a:latin typeface="Times New Roman" panose="02020603050405020304" pitchFamily="18" charset="0"/>
            </a:endParaRPr>
          </a:p>
        </p:txBody>
      </p:sp>
    </p:spTree>
    <p:extLst>
      <p:ext uri="{BB962C8B-B14F-4D97-AF65-F5344CB8AC3E}">
        <p14:creationId xmlns:p14="http://schemas.microsoft.com/office/powerpoint/2010/main" val="34129661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3794" name="Rectangle 10"/>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4000" i="1">
                <a:solidFill>
                  <a:schemeClr val="bg1"/>
                </a:solidFill>
                <a:latin typeface="Times New Roman" panose="02020603050405020304" pitchFamily="18" charset="0"/>
                <a:ea typeface="MS PGothic" panose="020B0600070205080204" pitchFamily="34" charset="-128"/>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4000" i="1">
                <a:solidFill>
                  <a:schemeClr val="bg1"/>
                </a:solidFill>
                <a:latin typeface="Times New Roman" panose="02020603050405020304" pitchFamily="18" charset="0"/>
                <a:ea typeface="MS PGothic" panose="020B0600070205080204" pitchFamily="34" charset="-128"/>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4000" i="1">
                <a:solidFill>
                  <a:schemeClr val="bg1"/>
                </a:solidFill>
                <a:latin typeface="Times New Roman" panose="02020603050405020304" pitchFamily="18" charset="0"/>
                <a:ea typeface="MS PGothic" panose="020B0600070205080204" pitchFamily="34" charset="-128"/>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4000" i="1">
                <a:solidFill>
                  <a:schemeClr val="bg1"/>
                </a:solidFill>
                <a:latin typeface="Times New Roman" panose="02020603050405020304" pitchFamily="18" charset="0"/>
                <a:ea typeface="MS PGothic" panose="020B0600070205080204" pitchFamily="34" charset="-128"/>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4000" i="1">
                <a:solidFill>
                  <a:schemeClr val="bg1"/>
                </a:solidFill>
                <a:latin typeface="Times New Roman" panose="02020603050405020304" pitchFamily="18" charset="0"/>
                <a:ea typeface="MS PGothic"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4000" i="1">
                <a:solidFill>
                  <a:schemeClr val="bg1"/>
                </a:solidFill>
                <a:latin typeface="Times New Roman" panose="02020603050405020304" pitchFamily="18" charset="0"/>
                <a:ea typeface="MS PGothic"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4000" i="1">
                <a:solidFill>
                  <a:schemeClr val="bg1"/>
                </a:solidFill>
                <a:latin typeface="Times New Roman" panose="02020603050405020304" pitchFamily="18" charset="0"/>
                <a:ea typeface="MS PGothic"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4000" i="1">
                <a:solidFill>
                  <a:schemeClr val="bg1"/>
                </a:solidFill>
                <a:latin typeface="Times New Roman" panose="02020603050405020304" pitchFamily="18" charset="0"/>
                <a:ea typeface="MS PGothic"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4000" i="1">
                <a:solidFill>
                  <a:schemeClr val="bg1"/>
                </a:solidFill>
                <a:latin typeface="Times New Roman" panose="02020603050405020304" pitchFamily="18" charset="0"/>
                <a:ea typeface="MS PGothic" panose="020B0600070205080204" pitchFamily="34" charset="-128"/>
              </a:defRPr>
            </a:lvl9pPr>
          </a:lstStyle>
          <a:p>
            <a:pPr eaLnBrk="1" hangingPunct="1"/>
            <a:fld id="{A4420D05-8F57-4F45-954A-2B849BFBA5B8}" type="slidenum">
              <a:rPr lang="en-US" sz="1000">
                <a:solidFill>
                  <a:srgbClr val="000000"/>
                </a:solidFill>
              </a:rPr>
              <a:pPr eaLnBrk="1" hangingPunct="1"/>
              <a:t>72</a:t>
            </a:fld>
            <a:endParaRPr lang="en-US" sz="1000">
              <a:solidFill>
                <a:srgbClr val="000000"/>
              </a:solidFill>
            </a:endParaRPr>
          </a:p>
        </p:txBody>
      </p:sp>
      <p:sp>
        <p:nvSpPr>
          <p:cNvPr id="33795" name="Rectangle 1"/>
          <p:cNvSpPr>
            <a:spLocks noGrp="1" noRot="1" noChangeAspect="1" noChangeArrowheads="1" noTextEdit="1"/>
          </p:cNvSpPr>
          <p:nvPr>
            <p:ph type="sldImg"/>
          </p:nvPr>
        </p:nvSpPr>
        <p:spPr>
          <a:xfrm>
            <a:off x="368300" y="692150"/>
            <a:ext cx="6121400" cy="3443288"/>
          </a:xfrm>
          <a:solidFill>
            <a:srgbClr val="FFFFFF"/>
          </a:solidFill>
          <a:ln/>
        </p:spPr>
      </p:sp>
      <p:sp>
        <p:nvSpPr>
          <p:cNvPr id="33796" name="Rectangle 2"/>
          <p:cNvSpPr>
            <a:spLocks noGrp="1" noChangeArrowheads="1"/>
          </p:cNvSpPr>
          <p:nvPr>
            <p:ph type="body" idx="1"/>
          </p:nvPr>
        </p:nvSpPr>
        <p:spPr>
          <a:xfrm>
            <a:off x="914400" y="4364038"/>
            <a:ext cx="5021263" cy="42052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mtClean="0">
              <a:latin typeface="Times New Roman" panose="02020603050405020304" pitchFamily="18" charset="0"/>
            </a:endParaRPr>
          </a:p>
        </p:txBody>
      </p:sp>
    </p:spTree>
    <p:extLst>
      <p:ext uri="{BB962C8B-B14F-4D97-AF65-F5344CB8AC3E}">
        <p14:creationId xmlns:p14="http://schemas.microsoft.com/office/powerpoint/2010/main" val="4318771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5842" name="Rectangle 10"/>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4000" i="1">
                <a:solidFill>
                  <a:schemeClr val="bg1"/>
                </a:solidFill>
                <a:latin typeface="Times New Roman" panose="02020603050405020304" pitchFamily="18" charset="0"/>
                <a:ea typeface="MS PGothic" panose="020B0600070205080204" pitchFamily="34" charset="-128"/>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4000" i="1">
                <a:solidFill>
                  <a:schemeClr val="bg1"/>
                </a:solidFill>
                <a:latin typeface="Times New Roman" panose="02020603050405020304" pitchFamily="18" charset="0"/>
                <a:ea typeface="MS PGothic" panose="020B0600070205080204" pitchFamily="34" charset="-128"/>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4000" i="1">
                <a:solidFill>
                  <a:schemeClr val="bg1"/>
                </a:solidFill>
                <a:latin typeface="Times New Roman" panose="02020603050405020304" pitchFamily="18" charset="0"/>
                <a:ea typeface="MS PGothic" panose="020B0600070205080204" pitchFamily="34" charset="-128"/>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4000" i="1">
                <a:solidFill>
                  <a:schemeClr val="bg1"/>
                </a:solidFill>
                <a:latin typeface="Times New Roman" panose="02020603050405020304" pitchFamily="18" charset="0"/>
                <a:ea typeface="MS PGothic" panose="020B0600070205080204" pitchFamily="34" charset="-128"/>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4000" i="1">
                <a:solidFill>
                  <a:schemeClr val="bg1"/>
                </a:solidFill>
                <a:latin typeface="Times New Roman" panose="02020603050405020304" pitchFamily="18" charset="0"/>
                <a:ea typeface="MS PGothic"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4000" i="1">
                <a:solidFill>
                  <a:schemeClr val="bg1"/>
                </a:solidFill>
                <a:latin typeface="Times New Roman" panose="02020603050405020304" pitchFamily="18" charset="0"/>
                <a:ea typeface="MS PGothic"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4000" i="1">
                <a:solidFill>
                  <a:schemeClr val="bg1"/>
                </a:solidFill>
                <a:latin typeface="Times New Roman" panose="02020603050405020304" pitchFamily="18" charset="0"/>
                <a:ea typeface="MS PGothic"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4000" i="1">
                <a:solidFill>
                  <a:schemeClr val="bg1"/>
                </a:solidFill>
                <a:latin typeface="Times New Roman" panose="02020603050405020304" pitchFamily="18" charset="0"/>
                <a:ea typeface="MS PGothic"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4000" i="1">
                <a:solidFill>
                  <a:schemeClr val="bg1"/>
                </a:solidFill>
                <a:latin typeface="Times New Roman" panose="02020603050405020304" pitchFamily="18" charset="0"/>
                <a:ea typeface="MS PGothic" panose="020B0600070205080204" pitchFamily="34" charset="-128"/>
              </a:defRPr>
            </a:lvl9pPr>
          </a:lstStyle>
          <a:p>
            <a:pPr eaLnBrk="1" hangingPunct="1"/>
            <a:fld id="{78EDE917-36A4-43CB-9294-8DEA92519A69}" type="slidenum">
              <a:rPr lang="en-US" sz="1000">
                <a:solidFill>
                  <a:srgbClr val="000000"/>
                </a:solidFill>
              </a:rPr>
              <a:pPr eaLnBrk="1" hangingPunct="1"/>
              <a:t>73</a:t>
            </a:fld>
            <a:endParaRPr lang="en-US" sz="1000">
              <a:solidFill>
                <a:srgbClr val="000000"/>
              </a:solidFill>
            </a:endParaRPr>
          </a:p>
        </p:txBody>
      </p:sp>
      <p:sp>
        <p:nvSpPr>
          <p:cNvPr id="35843" name="Rectangle 1"/>
          <p:cNvSpPr>
            <a:spLocks noGrp="1" noRot="1" noChangeAspect="1" noChangeArrowheads="1" noTextEdit="1"/>
          </p:cNvSpPr>
          <p:nvPr>
            <p:ph type="sldImg"/>
          </p:nvPr>
        </p:nvSpPr>
        <p:spPr>
          <a:xfrm>
            <a:off x="368300" y="692150"/>
            <a:ext cx="6121400" cy="3443288"/>
          </a:xfrm>
          <a:solidFill>
            <a:srgbClr val="FFFFFF"/>
          </a:solidFill>
          <a:ln/>
        </p:spPr>
      </p:sp>
      <p:sp>
        <p:nvSpPr>
          <p:cNvPr id="35844" name="Rectangle 2"/>
          <p:cNvSpPr>
            <a:spLocks noGrp="1" noChangeArrowheads="1"/>
          </p:cNvSpPr>
          <p:nvPr>
            <p:ph type="body" idx="1"/>
          </p:nvPr>
        </p:nvSpPr>
        <p:spPr>
          <a:xfrm>
            <a:off x="914400" y="4364038"/>
            <a:ext cx="5021263" cy="42052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mtClean="0">
              <a:latin typeface="Times New Roman" panose="02020603050405020304" pitchFamily="18" charset="0"/>
            </a:endParaRPr>
          </a:p>
        </p:txBody>
      </p:sp>
    </p:spTree>
    <p:extLst>
      <p:ext uri="{BB962C8B-B14F-4D97-AF65-F5344CB8AC3E}">
        <p14:creationId xmlns:p14="http://schemas.microsoft.com/office/powerpoint/2010/main" val="40192308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8AAB797-2628-476A-9ECD-6773D97C2656}" type="slidenum">
              <a:rPr lang="en-US" smtClean="0"/>
              <a:pPr/>
              <a:t>7</a:t>
            </a:fld>
            <a:endParaRPr lang="en-US"/>
          </a:p>
        </p:txBody>
      </p:sp>
    </p:spTree>
    <p:extLst>
      <p:ext uri="{BB962C8B-B14F-4D97-AF65-F5344CB8AC3E}">
        <p14:creationId xmlns:p14="http://schemas.microsoft.com/office/powerpoint/2010/main" val="13990582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7890" name="Rectangle 10"/>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4000" i="1">
                <a:solidFill>
                  <a:schemeClr val="bg1"/>
                </a:solidFill>
                <a:latin typeface="Times New Roman" panose="02020603050405020304" pitchFamily="18" charset="0"/>
                <a:ea typeface="MS PGothic" panose="020B0600070205080204" pitchFamily="34" charset="-128"/>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4000" i="1">
                <a:solidFill>
                  <a:schemeClr val="bg1"/>
                </a:solidFill>
                <a:latin typeface="Times New Roman" panose="02020603050405020304" pitchFamily="18" charset="0"/>
                <a:ea typeface="MS PGothic" panose="020B0600070205080204" pitchFamily="34" charset="-128"/>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4000" i="1">
                <a:solidFill>
                  <a:schemeClr val="bg1"/>
                </a:solidFill>
                <a:latin typeface="Times New Roman" panose="02020603050405020304" pitchFamily="18" charset="0"/>
                <a:ea typeface="MS PGothic" panose="020B0600070205080204" pitchFamily="34" charset="-128"/>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4000" i="1">
                <a:solidFill>
                  <a:schemeClr val="bg1"/>
                </a:solidFill>
                <a:latin typeface="Times New Roman" panose="02020603050405020304" pitchFamily="18" charset="0"/>
                <a:ea typeface="MS PGothic" panose="020B0600070205080204" pitchFamily="34" charset="-128"/>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4000" i="1">
                <a:solidFill>
                  <a:schemeClr val="bg1"/>
                </a:solidFill>
                <a:latin typeface="Times New Roman" panose="02020603050405020304" pitchFamily="18" charset="0"/>
                <a:ea typeface="MS PGothic"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4000" i="1">
                <a:solidFill>
                  <a:schemeClr val="bg1"/>
                </a:solidFill>
                <a:latin typeface="Times New Roman" panose="02020603050405020304" pitchFamily="18" charset="0"/>
                <a:ea typeface="MS PGothic"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4000" i="1">
                <a:solidFill>
                  <a:schemeClr val="bg1"/>
                </a:solidFill>
                <a:latin typeface="Times New Roman" panose="02020603050405020304" pitchFamily="18" charset="0"/>
                <a:ea typeface="MS PGothic"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4000" i="1">
                <a:solidFill>
                  <a:schemeClr val="bg1"/>
                </a:solidFill>
                <a:latin typeface="Times New Roman" panose="02020603050405020304" pitchFamily="18" charset="0"/>
                <a:ea typeface="MS PGothic"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4000" i="1">
                <a:solidFill>
                  <a:schemeClr val="bg1"/>
                </a:solidFill>
                <a:latin typeface="Times New Roman" panose="02020603050405020304" pitchFamily="18" charset="0"/>
                <a:ea typeface="MS PGothic" panose="020B0600070205080204" pitchFamily="34" charset="-128"/>
              </a:defRPr>
            </a:lvl9pPr>
          </a:lstStyle>
          <a:p>
            <a:pPr eaLnBrk="1" hangingPunct="1"/>
            <a:fld id="{FA90EF1C-A4B2-4B51-A335-875F5DDCADF4}" type="slidenum">
              <a:rPr lang="en-US" sz="1000">
                <a:solidFill>
                  <a:srgbClr val="000000"/>
                </a:solidFill>
              </a:rPr>
              <a:pPr eaLnBrk="1" hangingPunct="1"/>
              <a:t>74</a:t>
            </a:fld>
            <a:endParaRPr lang="en-US" sz="1000">
              <a:solidFill>
                <a:srgbClr val="000000"/>
              </a:solidFill>
            </a:endParaRPr>
          </a:p>
        </p:txBody>
      </p:sp>
      <p:sp>
        <p:nvSpPr>
          <p:cNvPr id="37891" name="Rectangle 1"/>
          <p:cNvSpPr>
            <a:spLocks noGrp="1" noRot="1" noChangeAspect="1" noChangeArrowheads="1" noTextEdit="1"/>
          </p:cNvSpPr>
          <p:nvPr>
            <p:ph type="sldImg"/>
          </p:nvPr>
        </p:nvSpPr>
        <p:spPr>
          <a:xfrm>
            <a:off x="368300" y="692150"/>
            <a:ext cx="6121400" cy="3443288"/>
          </a:xfrm>
          <a:solidFill>
            <a:srgbClr val="FFFFFF"/>
          </a:solidFill>
          <a:ln/>
        </p:spPr>
      </p:sp>
      <p:sp>
        <p:nvSpPr>
          <p:cNvPr id="37892" name="Rectangle 2"/>
          <p:cNvSpPr>
            <a:spLocks noGrp="1" noChangeArrowheads="1"/>
          </p:cNvSpPr>
          <p:nvPr>
            <p:ph type="body" idx="1"/>
          </p:nvPr>
        </p:nvSpPr>
        <p:spPr>
          <a:xfrm>
            <a:off x="914400" y="4364038"/>
            <a:ext cx="5021263" cy="42052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mtClean="0">
              <a:latin typeface="Times New Roman" panose="02020603050405020304" pitchFamily="18" charset="0"/>
            </a:endParaRPr>
          </a:p>
        </p:txBody>
      </p:sp>
    </p:spTree>
    <p:extLst>
      <p:ext uri="{BB962C8B-B14F-4D97-AF65-F5344CB8AC3E}">
        <p14:creationId xmlns:p14="http://schemas.microsoft.com/office/powerpoint/2010/main" val="1279290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9938" name="Rectangle 10"/>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4000" i="1">
                <a:solidFill>
                  <a:schemeClr val="bg1"/>
                </a:solidFill>
                <a:latin typeface="Times New Roman" panose="02020603050405020304" pitchFamily="18" charset="0"/>
                <a:ea typeface="MS PGothic" panose="020B0600070205080204" pitchFamily="34" charset="-128"/>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4000" i="1">
                <a:solidFill>
                  <a:schemeClr val="bg1"/>
                </a:solidFill>
                <a:latin typeface="Times New Roman" panose="02020603050405020304" pitchFamily="18" charset="0"/>
                <a:ea typeface="MS PGothic" panose="020B0600070205080204" pitchFamily="34" charset="-128"/>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4000" i="1">
                <a:solidFill>
                  <a:schemeClr val="bg1"/>
                </a:solidFill>
                <a:latin typeface="Times New Roman" panose="02020603050405020304" pitchFamily="18" charset="0"/>
                <a:ea typeface="MS PGothic" panose="020B0600070205080204" pitchFamily="34" charset="-128"/>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4000" i="1">
                <a:solidFill>
                  <a:schemeClr val="bg1"/>
                </a:solidFill>
                <a:latin typeface="Times New Roman" panose="02020603050405020304" pitchFamily="18" charset="0"/>
                <a:ea typeface="MS PGothic" panose="020B0600070205080204" pitchFamily="34" charset="-128"/>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4000" i="1">
                <a:solidFill>
                  <a:schemeClr val="bg1"/>
                </a:solidFill>
                <a:latin typeface="Times New Roman" panose="02020603050405020304" pitchFamily="18" charset="0"/>
                <a:ea typeface="MS PGothic"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4000" i="1">
                <a:solidFill>
                  <a:schemeClr val="bg1"/>
                </a:solidFill>
                <a:latin typeface="Times New Roman" panose="02020603050405020304" pitchFamily="18" charset="0"/>
                <a:ea typeface="MS PGothic"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4000" i="1">
                <a:solidFill>
                  <a:schemeClr val="bg1"/>
                </a:solidFill>
                <a:latin typeface="Times New Roman" panose="02020603050405020304" pitchFamily="18" charset="0"/>
                <a:ea typeface="MS PGothic"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4000" i="1">
                <a:solidFill>
                  <a:schemeClr val="bg1"/>
                </a:solidFill>
                <a:latin typeface="Times New Roman" panose="02020603050405020304" pitchFamily="18" charset="0"/>
                <a:ea typeface="MS PGothic"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4000" i="1">
                <a:solidFill>
                  <a:schemeClr val="bg1"/>
                </a:solidFill>
                <a:latin typeface="Times New Roman" panose="02020603050405020304" pitchFamily="18" charset="0"/>
                <a:ea typeface="MS PGothic" panose="020B0600070205080204" pitchFamily="34" charset="-128"/>
              </a:defRPr>
            </a:lvl9pPr>
          </a:lstStyle>
          <a:p>
            <a:pPr eaLnBrk="1" hangingPunct="1"/>
            <a:fld id="{1C505DB0-39F0-43B0-B2E0-3052FFEAA5B5}" type="slidenum">
              <a:rPr lang="en-US" sz="1000">
                <a:solidFill>
                  <a:srgbClr val="000000"/>
                </a:solidFill>
              </a:rPr>
              <a:pPr eaLnBrk="1" hangingPunct="1"/>
              <a:t>75</a:t>
            </a:fld>
            <a:endParaRPr lang="en-US" sz="1000">
              <a:solidFill>
                <a:srgbClr val="000000"/>
              </a:solidFill>
            </a:endParaRPr>
          </a:p>
        </p:txBody>
      </p:sp>
      <p:sp>
        <p:nvSpPr>
          <p:cNvPr id="39939" name="Rectangle 1"/>
          <p:cNvSpPr>
            <a:spLocks noGrp="1" noRot="1" noChangeAspect="1" noChangeArrowheads="1" noTextEdit="1"/>
          </p:cNvSpPr>
          <p:nvPr>
            <p:ph type="sldImg"/>
          </p:nvPr>
        </p:nvSpPr>
        <p:spPr>
          <a:xfrm>
            <a:off x="368300" y="692150"/>
            <a:ext cx="6121400" cy="3443288"/>
          </a:xfrm>
          <a:solidFill>
            <a:srgbClr val="FFFFFF"/>
          </a:solidFill>
          <a:ln/>
        </p:spPr>
      </p:sp>
      <p:sp>
        <p:nvSpPr>
          <p:cNvPr id="39940" name="Rectangle 2"/>
          <p:cNvSpPr>
            <a:spLocks noGrp="1" noChangeArrowheads="1"/>
          </p:cNvSpPr>
          <p:nvPr>
            <p:ph type="body" idx="1"/>
          </p:nvPr>
        </p:nvSpPr>
        <p:spPr>
          <a:xfrm>
            <a:off x="914400" y="4364038"/>
            <a:ext cx="5021263" cy="42052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mtClean="0">
              <a:latin typeface="Times New Roman" panose="02020603050405020304" pitchFamily="18" charset="0"/>
            </a:endParaRPr>
          </a:p>
        </p:txBody>
      </p:sp>
    </p:spTree>
    <p:extLst>
      <p:ext uri="{BB962C8B-B14F-4D97-AF65-F5344CB8AC3E}">
        <p14:creationId xmlns:p14="http://schemas.microsoft.com/office/powerpoint/2010/main" val="22180526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1986" name="Rectangle 10"/>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4000" i="1">
                <a:solidFill>
                  <a:schemeClr val="bg1"/>
                </a:solidFill>
                <a:latin typeface="Times New Roman" panose="02020603050405020304" pitchFamily="18" charset="0"/>
                <a:ea typeface="MS PGothic" panose="020B0600070205080204" pitchFamily="34" charset="-128"/>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4000" i="1">
                <a:solidFill>
                  <a:schemeClr val="bg1"/>
                </a:solidFill>
                <a:latin typeface="Times New Roman" panose="02020603050405020304" pitchFamily="18" charset="0"/>
                <a:ea typeface="MS PGothic" panose="020B0600070205080204" pitchFamily="34" charset="-128"/>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4000" i="1">
                <a:solidFill>
                  <a:schemeClr val="bg1"/>
                </a:solidFill>
                <a:latin typeface="Times New Roman" panose="02020603050405020304" pitchFamily="18" charset="0"/>
                <a:ea typeface="MS PGothic" panose="020B0600070205080204" pitchFamily="34" charset="-128"/>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4000" i="1">
                <a:solidFill>
                  <a:schemeClr val="bg1"/>
                </a:solidFill>
                <a:latin typeface="Times New Roman" panose="02020603050405020304" pitchFamily="18" charset="0"/>
                <a:ea typeface="MS PGothic" panose="020B0600070205080204" pitchFamily="34" charset="-128"/>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4000" i="1">
                <a:solidFill>
                  <a:schemeClr val="bg1"/>
                </a:solidFill>
                <a:latin typeface="Times New Roman" panose="02020603050405020304" pitchFamily="18" charset="0"/>
                <a:ea typeface="MS PGothic"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4000" i="1">
                <a:solidFill>
                  <a:schemeClr val="bg1"/>
                </a:solidFill>
                <a:latin typeface="Times New Roman" panose="02020603050405020304" pitchFamily="18" charset="0"/>
                <a:ea typeface="MS PGothic"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4000" i="1">
                <a:solidFill>
                  <a:schemeClr val="bg1"/>
                </a:solidFill>
                <a:latin typeface="Times New Roman" panose="02020603050405020304" pitchFamily="18" charset="0"/>
                <a:ea typeface="MS PGothic"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4000" i="1">
                <a:solidFill>
                  <a:schemeClr val="bg1"/>
                </a:solidFill>
                <a:latin typeface="Times New Roman" panose="02020603050405020304" pitchFamily="18" charset="0"/>
                <a:ea typeface="MS PGothic"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4000" i="1">
                <a:solidFill>
                  <a:schemeClr val="bg1"/>
                </a:solidFill>
                <a:latin typeface="Times New Roman" panose="02020603050405020304" pitchFamily="18" charset="0"/>
                <a:ea typeface="MS PGothic" panose="020B0600070205080204" pitchFamily="34" charset="-128"/>
              </a:defRPr>
            </a:lvl9pPr>
          </a:lstStyle>
          <a:p>
            <a:pPr eaLnBrk="1" hangingPunct="1"/>
            <a:fld id="{0CD1D714-B9C4-4049-B354-7119BAF8E0D9}" type="slidenum">
              <a:rPr lang="en-US" sz="1000">
                <a:solidFill>
                  <a:srgbClr val="000000"/>
                </a:solidFill>
              </a:rPr>
              <a:pPr eaLnBrk="1" hangingPunct="1"/>
              <a:t>76</a:t>
            </a:fld>
            <a:endParaRPr lang="en-US" sz="1000">
              <a:solidFill>
                <a:srgbClr val="000000"/>
              </a:solidFill>
            </a:endParaRPr>
          </a:p>
        </p:txBody>
      </p:sp>
      <p:sp>
        <p:nvSpPr>
          <p:cNvPr id="41987" name="Rectangle 1"/>
          <p:cNvSpPr>
            <a:spLocks noGrp="1" noRot="1" noChangeAspect="1" noChangeArrowheads="1" noTextEdit="1"/>
          </p:cNvSpPr>
          <p:nvPr>
            <p:ph type="sldImg"/>
          </p:nvPr>
        </p:nvSpPr>
        <p:spPr>
          <a:xfrm>
            <a:off x="368300" y="692150"/>
            <a:ext cx="6121400" cy="3443288"/>
          </a:xfrm>
          <a:solidFill>
            <a:srgbClr val="FFFFFF"/>
          </a:solidFill>
          <a:ln/>
        </p:spPr>
      </p:sp>
      <p:sp>
        <p:nvSpPr>
          <p:cNvPr id="41988" name="Rectangle 2"/>
          <p:cNvSpPr>
            <a:spLocks noGrp="1" noChangeArrowheads="1"/>
          </p:cNvSpPr>
          <p:nvPr>
            <p:ph type="body" idx="1"/>
          </p:nvPr>
        </p:nvSpPr>
        <p:spPr>
          <a:xfrm>
            <a:off x="914400" y="4364038"/>
            <a:ext cx="5021263" cy="42052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mtClean="0">
              <a:latin typeface="Times New Roman" panose="02020603050405020304" pitchFamily="18" charset="0"/>
            </a:endParaRPr>
          </a:p>
        </p:txBody>
      </p:sp>
    </p:spTree>
    <p:extLst>
      <p:ext uri="{BB962C8B-B14F-4D97-AF65-F5344CB8AC3E}">
        <p14:creationId xmlns:p14="http://schemas.microsoft.com/office/powerpoint/2010/main" val="3266346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4034" name="Rectangle 10"/>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4000" i="1">
                <a:solidFill>
                  <a:schemeClr val="bg1"/>
                </a:solidFill>
                <a:latin typeface="Times New Roman" panose="02020603050405020304" pitchFamily="18" charset="0"/>
                <a:ea typeface="MS PGothic" panose="020B0600070205080204" pitchFamily="34" charset="-128"/>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4000" i="1">
                <a:solidFill>
                  <a:schemeClr val="bg1"/>
                </a:solidFill>
                <a:latin typeface="Times New Roman" panose="02020603050405020304" pitchFamily="18" charset="0"/>
                <a:ea typeface="MS PGothic" panose="020B0600070205080204" pitchFamily="34" charset="-128"/>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4000" i="1">
                <a:solidFill>
                  <a:schemeClr val="bg1"/>
                </a:solidFill>
                <a:latin typeface="Times New Roman" panose="02020603050405020304" pitchFamily="18" charset="0"/>
                <a:ea typeface="MS PGothic" panose="020B0600070205080204" pitchFamily="34" charset="-128"/>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4000" i="1">
                <a:solidFill>
                  <a:schemeClr val="bg1"/>
                </a:solidFill>
                <a:latin typeface="Times New Roman" panose="02020603050405020304" pitchFamily="18" charset="0"/>
                <a:ea typeface="MS PGothic" panose="020B0600070205080204" pitchFamily="34" charset="-128"/>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4000" i="1">
                <a:solidFill>
                  <a:schemeClr val="bg1"/>
                </a:solidFill>
                <a:latin typeface="Times New Roman" panose="02020603050405020304" pitchFamily="18" charset="0"/>
                <a:ea typeface="MS PGothic"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4000" i="1">
                <a:solidFill>
                  <a:schemeClr val="bg1"/>
                </a:solidFill>
                <a:latin typeface="Times New Roman" panose="02020603050405020304" pitchFamily="18" charset="0"/>
                <a:ea typeface="MS PGothic"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4000" i="1">
                <a:solidFill>
                  <a:schemeClr val="bg1"/>
                </a:solidFill>
                <a:latin typeface="Times New Roman" panose="02020603050405020304" pitchFamily="18" charset="0"/>
                <a:ea typeface="MS PGothic"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4000" i="1">
                <a:solidFill>
                  <a:schemeClr val="bg1"/>
                </a:solidFill>
                <a:latin typeface="Times New Roman" panose="02020603050405020304" pitchFamily="18" charset="0"/>
                <a:ea typeface="MS PGothic"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4000" i="1">
                <a:solidFill>
                  <a:schemeClr val="bg1"/>
                </a:solidFill>
                <a:latin typeface="Times New Roman" panose="02020603050405020304" pitchFamily="18" charset="0"/>
                <a:ea typeface="MS PGothic" panose="020B0600070205080204" pitchFamily="34" charset="-128"/>
              </a:defRPr>
            </a:lvl9pPr>
          </a:lstStyle>
          <a:p>
            <a:pPr eaLnBrk="1" hangingPunct="1"/>
            <a:fld id="{26B9A8FD-04C2-41C3-821F-959C00B1AA99}" type="slidenum">
              <a:rPr lang="en-US" sz="1000">
                <a:solidFill>
                  <a:srgbClr val="000000"/>
                </a:solidFill>
              </a:rPr>
              <a:pPr eaLnBrk="1" hangingPunct="1"/>
              <a:t>77</a:t>
            </a:fld>
            <a:endParaRPr lang="en-US" sz="1000">
              <a:solidFill>
                <a:srgbClr val="000000"/>
              </a:solidFill>
            </a:endParaRPr>
          </a:p>
        </p:txBody>
      </p:sp>
      <p:sp>
        <p:nvSpPr>
          <p:cNvPr id="44035" name="Rectangle 1"/>
          <p:cNvSpPr>
            <a:spLocks noGrp="1" noRot="1" noChangeAspect="1" noChangeArrowheads="1" noTextEdit="1"/>
          </p:cNvSpPr>
          <p:nvPr>
            <p:ph type="sldImg"/>
          </p:nvPr>
        </p:nvSpPr>
        <p:spPr>
          <a:xfrm>
            <a:off x="368300" y="692150"/>
            <a:ext cx="6121400" cy="3443288"/>
          </a:xfrm>
          <a:solidFill>
            <a:srgbClr val="FFFFFF"/>
          </a:solidFill>
          <a:ln/>
        </p:spPr>
      </p:sp>
      <p:sp>
        <p:nvSpPr>
          <p:cNvPr id="44036" name="Rectangle 2"/>
          <p:cNvSpPr>
            <a:spLocks noGrp="1" noChangeArrowheads="1"/>
          </p:cNvSpPr>
          <p:nvPr>
            <p:ph type="body" idx="1"/>
          </p:nvPr>
        </p:nvSpPr>
        <p:spPr>
          <a:xfrm>
            <a:off x="914400" y="4364038"/>
            <a:ext cx="5021263" cy="42052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mtClean="0">
              <a:latin typeface="Times New Roman" panose="02020603050405020304" pitchFamily="18" charset="0"/>
            </a:endParaRPr>
          </a:p>
        </p:txBody>
      </p:sp>
    </p:spTree>
    <p:extLst>
      <p:ext uri="{BB962C8B-B14F-4D97-AF65-F5344CB8AC3E}">
        <p14:creationId xmlns:p14="http://schemas.microsoft.com/office/powerpoint/2010/main" val="344001727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6082" name="Rectangle 10"/>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4000" i="1">
                <a:solidFill>
                  <a:schemeClr val="bg1"/>
                </a:solidFill>
                <a:latin typeface="Times New Roman" panose="02020603050405020304" pitchFamily="18" charset="0"/>
                <a:ea typeface="MS PGothic" panose="020B0600070205080204" pitchFamily="34" charset="-128"/>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4000" i="1">
                <a:solidFill>
                  <a:schemeClr val="bg1"/>
                </a:solidFill>
                <a:latin typeface="Times New Roman" panose="02020603050405020304" pitchFamily="18" charset="0"/>
                <a:ea typeface="MS PGothic" panose="020B0600070205080204" pitchFamily="34" charset="-128"/>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4000" i="1">
                <a:solidFill>
                  <a:schemeClr val="bg1"/>
                </a:solidFill>
                <a:latin typeface="Times New Roman" panose="02020603050405020304" pitchFamily="18" charset="0"/>
                <a:ea typeface="MS PGothic" panose="020B0600070205080204" pitchFamily="34" charset="-128"/>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4000" i="1">
                <a:solidFill>
                  <a:schemeClr val="bg1"/>
                </a:solidFill>
                <a:latin typeface="Times New Roman" panose="02020603050405020304" pitchFamily="18" charset="0"/>
                <a:ea typeface="MS PGothic" panose="020B0600070205080204" pitchFamily="34" charset="-128"/>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4000" i="1">
                <a:solidFill>
                  <a:schemeClr val="bg1"/>
                </a:solidFill>
                <a:latin typeface="Times New Roman" panose="02020603050405020304" pitchFamily="18" charset="0"/>
                <a:ea typeface="MS PGothic"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4000" i="1">
                <a:solidFill>
                  <a:schemeClr val="bg1"/>
                </a:solidFill>
                <a:latin typeface="Times New Roman" panose="02020603050405020304" pitchFamily="18" charset="0"/>
                <a:ea typeface="MS PGothic"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4000" i="1">
                <a:solidFill>
                  <a:schemeClr val="bg1"/>
                </a:solidFill>
                <a:latin typeface="Times New Roman" panose="02020603050405020304" pitchFamily="18" charset="0"/>
                <a:ea typeface="MS PGothic"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4000" i="1">
                <a:solidFill>
                  <a:schemeClr val="bg1"/>
                </a:solidFill>
                <a:latin typeface="Times New Roman" panose="02020603050405020304" pitchFamily="18" charset="0"/>
                <a:ea typeface="MS PGothic"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4000" i="1">
                <a:solidFill>
                  <a:schemeClr val="bg1"/>
                </a:solidFill>
                <a:latin typeface="Times New Roman" panose="02020603050405020304" pitchFamily="18" charset="0"/>
                <a:ea typeface="MS PGothic" panose="020B0600070205080204" pitchFamily="34" charset="-128"/>
              </a:defRPr>
            </a:lvl9pPr>
          </a:lstStyle>
          <a:p>
            <a:pPr eaLnBrk="1" hangingPunct="1"/>
            <a:fld id="{78D8CF60-1109-4B38-BEB1-419B77DBE769}" type="slidenum">
              <a:rPr lang="en-US" sz="1000">
                <a:solidFill>
                  <a:srgbClr val="000000"/>
                </a:solidFill>
              </a:rPr>
              <a:pPr eaLnBrk="1" hangingPunct="1"/>
              <a:t>78</a:t>
            </a:fld>
            <a:endParaRPr lang="en-US" sz="1000">
              <a:solidFill>
                <a:srgbClr val="000000"/>
              </a:solidFill>
            </a:endParaRPr>
          </a:p>
        </p:txBody>
      </p:sp>
      <p:sp>
        <p:nvSpPr>
          <p:cNvPr id="46083" name="Rectangle 1"/>
          <p:cNvSpPr>
            <a:spLocks noGrp="1" noRot="1" noChangeAspect="1" noChangeArrowheads="1" noTextEdit="1"/>
          </p:cNvSpPr>
          <p:nvPr>
            <p:ph type="sldImg"/>
          </p:nvPr>
        </p:nvSpPr>
        <p:spPr>
          <a:xfrm>
            <a:off x="368300" y="692150"/>
            <a:ext cx="6121400" cy="3443288"/>
          </a:xfrm>
          <a:solidFill>
            <a:srgbClr val="FFFFFF"/>
          </a:solidFill>
          <a:ln/>
        </p:spPr>
      </p:sp>
      <p:sp>
        <p:nvSpPr>
          <p:cNvPr id="46084" name="Rectangle 2"/>
          <p:cNvSpPr>
            <a:spLocks noGrp="1" noChangeArrowheads="1"/>
          </p:cNvSpPr>
          <p:nvPr>
            <p:ph type="body" idx="1"/>
          </p:nvPr>
        </p:nvSpPr>
        <p:spPr>
          <a:xfrm>
            <a:off x="914400" y="4364038"/>
            <a:ext cx="5021263" cy="42052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mtClean="0">
              <a:latin typeface="Times New Roman" panose="02020603050405020304" pitchFamily="18" charset="0"/>
            </a:endParaRPr>
          </a:p>
        </p:txBody>
      </p:sp>
    </p:spTree>
    <p:extLst>
      <p:ext uri="{BB962C8B-B14F-4D97-AF65-F5344CB8AC3E}">
        <p14:creationId xmlns:p14="http://schemas.microsoft.com/office/powerpoint/2010/main" val="234071930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0354A00-E6D7-4D00-98D1-F1DCCDBEB514}" type="slidenum">
              <a:rPr lang="en-US"/>
              <a:pPr/>
              <a:t>82</a:t>
            </a:fld>
            <a:endParaRPr lang="en-US"/>
          </a:p>
        </p:txBody>
      </p:sp>
      <p:sp>
        <p:nvSpPr>
          <p:cNvPr id="39938" name="Rectangle 2"/>
          <p:cNvSpPr>
            <a:spLocks noGrp="1" noRot="1" noChangeAspect="1" noChangeArrowheads="1" noTextEdit="1"/>
          </p:cNvSpPr>
          <p:nvPr>
            <p:ph type="sldImg"/>
          </p:nvPr>
        </p:nvSpPr>
        <p:spPr>
          <a:ln/>
        </p:spPr>
      </p:sp>
      <p:sp>
        <p:nvSpPr>
          <p:cNvPr id="3993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97316678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2149D99-7835-4F59-B48C-9B7D9C6823C3}" type="slidenum">
              <a:rPr lang="en-US"/>
              <a:pPr/>
              <a:t>83</a:t>
            </a:fld>
            <a:endParaRPr lang="en-US"/>
          </a:p>
        </p:txBody>
      </p:sp>
      <p:sp>
        <p:nvSpPr>
          <p:cNvPr id="82946" name="Rectangle 2"/>
          <p:cNvSpPr>
            <a:spLocks noGrp="1" noRot="1" noChangeAspect="1" noChangeArrowheads="1" noTextEdit="1"/>
          </p:cNvSpPr>
          <p:nvPr>
            <p:ph type="sldImg"/>
          </p:nvPr>
        </p:nvSpPr>
        <p:spPr>
          <a:ln/>
        </p:spPr>
      </p:sp>
      <p:sp>
        <p:nvSpPr>
          <p:cNvPr id="82947"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95986448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186C40F-4F11-4BC5-B00A-D4C73CA87847}" type="slidenum">
              <a:rPr lang="en-US"/>
              <a:pPr/>
              <a:t>84</a:t>
            </a:fld>
            <a:endParaRPr lang="en-US"/>
          </a:p>
        </p:txBody>
      </p:sp>
      <p:sp>
        <p:nvSpPr>
          <p:cNvPr id="40962" name="Rectangle 2"/>
          <p:cNvSpPr>
            <a:spLocks noGrp="1" noRot="1" noChangeAspect="1" noChangeArrowheads="1" noTextEdit="1"/>
          </p:cNvSpPr>
          <p:nvPr>
            <p:ph type="sldImg"/>
          </p:nvPr>
        </p:nvSpPr>
        <p:spPr>
          <a:ln/>
        </p:spPr>
      </p:sp>
      <p:sp>
        <p:nvSpPr>
          <p:cNvPr id="4096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31797959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5D6C73A-620D-4CEB-B75D-C29BE9682DE3}" type="slidenum">
              <a:rPr lang="en-US"/>
              <a:pPr/>
              <a:t>85</a:t>
            </a:fld>
            <a:endParaRPr lang="en-US"/>
          </a:p>
        </p:txBody>
      </p:sp>
      <p:sp>
        <p:nvSpPr>
          <p:cNvPr id="43010" name="Rectangle 2"/>
          <p:cNvSpPr>
            <a:spLocks noGrp="1" noRot="1" noChangeAspect="1" noChangeArrowheads="1" noTextEdit="1"/>
          </p:cNvSpPr>
          <p:nvPr>
            <p:ph type="sldImg"/>
          </p:nvPr>
        </p:nvSpPr>
        <p:spPr>
          <a:ln/>
        </p:spPr>
      </p:sp>
      <p:sp>
        <p:nvSpPr>
          <p:cNvPr id="4301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14382043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8064B1F-9EC2-44C8-B084-DE0657C82372}" type="slidenum">
              <a:rPr lang="en-US"/>
              <a:pPr/>
              <a:t>86</a:t>
            </a:fld>
            <a:endParaRPr lang="en-US"/>
          </a:p>
        </p:txBody>
      </p:sp>
      <p:sp>
        <p:nvSpPr>
          <p:cNvPr id="44034" name="Rectangle 2"/>
          <p:cNvSpPr>
            <a:spLocks noGrp="1" noRot="1" noChangeAspect="1" noChangeArrowheads="1" noTextEdit="1"/>
          </p:cNvSpPr>
          <p:nvPr>
            <p:ph type="sldImg"/>
          </p:nvPr>
        </p:nvSpPr>
        <p:spPr>
          <a:ln/>
        </p:spPr>
      </p:sp>
      <p:sp>
        <p:nvSpPr>
          <p:cNvPr id="4403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4458451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8AAB797-2628-476A-9ECD-6773D97C2656}" type="slidenum">
              <a:rPr lang="en-US" smtClean="0"/>
              <a:pPr/>
              <a:t>8</a:t>
            </a:fld>
            <a:endParaRPr lang="en-US"/>
          </a:p>
        </p:txBody>
      </p:sp>
    </p:spTree>
    <p:extLst>
      <p:ext uri="{BB962C8B-B14F-4D97-AF65-F5344CB8AC3E}">
        <p14:creationId xmlns:p14="http://schemas.microsoft.com/office/powerpoint/2010/main" val="93948609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D2CCB61-F03B-4327-8F76-9BCFA84E6524}" type="slidenum">
              <a:rPr lang="en-US"/>
              <a:pPr/>
              <a:t>87</a:t>
            </a:fld>
            <a:endParaRPr lang="en-US"/>
          </a:p>
        </p:txBody>
      </p:sp>
      <p:sp>
        <p:nvSpPr>
          <p:cNvPr id="62466" name="Rectangle 2"/>
          <p:cNvSpPr>
            <a:spLocks noGrp="1" noRot="1" noChangeAspect="1" noChangeArrowheads="1" noTextEdit="1"/>
          </p:cNvSpPr>
          <p:nvPr>
            <p:ph type="sldImg"/>
          </p:nvPr>
        </p:nvSpPr>
        <p:spPr>
          <a:ln/>
        </p:spPr>
      </p:sp>
      <p:sp>
        <p:nvSpPr>
          <p:cNvPr id="62467"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99582045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290AE0B-C1D2-4015-854E-87B5F0B33463}" type="slidenum">
              <a:rPr lang="en-US"/>
              <a:pPr/>
              <a:t>88</a:t>
            </a:fld>
            <a:endParaRPr lang="en-US"/>
          </a:p>
        </p:txBody>
      </p:sp>
      <p:sp>
        <p:nvSpPr>
          <p:cNvPr id="86018" name="Rectangle 2"/>
          <p:cNvSpPr>
            <a:spLocks noGrp="1" noRot="1" noChangeAspect="1" noChangeArrowheads="1" noTextEdit="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86019" name="Rectangle 3"/>
          <p:cNvSpPr>
            <a:spLocks noGrp="1" noChangeArrowheads="1"/>
          </p:cNvSpPr>
          <p:nvPr>
            <p:ph type="body" idx="1"/>
          </p:nvPr>
        </p:nvSpPr>
        <p:spPr bwMode="auto">
          <a:xfrm>
            <a:off x="685800" y="4343400"/>
            <a:ext cx="5486400" cy="4114800"/>
          </a:xfrm>
          <a:prstGeom prst="rect">
            <a:avLst/>
          </a:prstGeom>
          <a:solidFill>
            <a:srgbClr val="FFFFFF"/>
          </a:solidFill>
          <a:ln>
            <a:solidFill>
              <a:srgbClr val="000000"/>
            </a:solidFill>
            <a:miter lim="800000"/>
            <a:headEnd/>
            <a:tailEnd/>
          </a:ln>
        </p:spPr>
        <p:txBody>
          <a:bodyPr/>
          <a:lstStyle/>
          <a:p>
            <a:endParaRPr lang="en-US"/>
          </a:p>
        </p:txBody>
      </p:sp>
    </p:spTree>
    <p:extLst>
      <p:ext uri="{BB962C8B-B14F-4D97-AF65-F5344CB8AC3E}">
        <p14:creationId xmlns:p14="http://schemas.microsoft.com/office/powerpoint/2010/main" val="388885426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B0488D7-00C4-42D8-A067-6E562006383D}" type="slidenum">
              <a:rPr lang="en-US"/>
              <a:pPr/>
              <a:t>89</a:t>
            </a:fld>
            <a:endParaRPr lang="en-US"/>
          </a:p>
        </p:txBody>
      </p:sp>
      <p:sp>
        <p:nvSpPr>
          <p:cNvPr id="90114" name="Rectangle 2"/>
          <p:cNvSpPr>
            <a:spLocks noGrp="1" noRot="1" noChangeAspect="1" noChangeArrowheads="1" noTextEdit="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90115" name="Rectangle 3"/>
          <p:cNvSpPr>
            <a:spLocks noGrp="1" noChangeArrowheads="1"/>
          </p:cNvSpPr>
          <p:nvPr>
            <p:ph type="body" idx="1"/>
          </p:nvPr>
        </p:nvSpPr>
        <p:spPr bwMode="auto">
          <a:xfrm>
            <a:off x="685800" y="4343400"/>
            <a:ext cx="5486400" cy="4114800"/>
          </a:xfrm>
          <a:prstGeom prst="rect">
            <a:avLst/>
          </a:prstGeom>
          <a:solidFill>
            <a:srgbClr val="FFFFFF"/>
          </a:solidFill>
          <a:ln>
            <a:solidFill>
              <a:srgbClr val="000000"/>
            </a:solidFill>
            <a:miter lim="800000"/>
            <a:headEnd/>
            <a:tailEnd/>
          </a:ln>
        </p:spPr>
        <p:txBody>
          <a:bodyPr/>
          <a:lstStyle/>
          <a:p>
            <a:endParaRPr lang="en-US"/>
          </a:p>
        </p:txBody>
      </p:sp>
    </p:spTree>
    <p:extLst>
      <p:ext uri="{BB962C8B-B14F-4D97-AF65-F5344CB8AC3E}">
        <p14:creationId xmlns:p14="http://schemas.microsoft.com/office/powerpoint/2010/main" val="40370594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0BBD25A-8A9F-4B24-BB5F-15D65D041019}" type="slidenum">
              <a:rPr lang="en-US"/>
              <a:pPr/>
              <a:t>90</a:t>
            </a:fld>
            <a:endParaRPr lang="en-US"/>
          </a:p>
        </p:txBody>
      </p:sp>
      <p:sp>
        <p:nvSpPr>
          <p:cNvPr id="61442" name="Rectangle 2"/>
          <p:cNvSpPr>
            <a:spLocks noGrp="1" noRot="1" noChangeAspect="1" noChangeArrowheads="1" noTextEdit="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61443"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lstStyle/>
          <a:p>
            <a:endParaRPr lang="en-US"/>
          </a:p>
        </p:txBody>
      </p:sp>
    </p:spTree>
    <p:extLst>
      <p:ext uri="{BB962C8B-B14F-4D97-AF65-F5344CB8AC3E}">
        <p14:creationId xmlns:p14="http://schemas.microsoft.com/office/powerpoint/2010/main" val="264445640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41F319F-D397-438F-AEBF-985CB5CDFBB6}" type="slidenum">
              <a:rPr lang="en-US"/>
              <a:pPr/>
              <a:t>91</a:t>
            </a:fld>
            <a:endParaRPr lang="en-US"/>
          </a:p>
        </p:txBody>
      </p:sp>
      <p:sp>
        <p:nvSpPr>
          <p:cNvPr id="46082" name="Rectangle 2"/>
          <p:cNvSpPr>
            <a:spLocks noGrp="1" noRot="1" noChangeAspect="1" noChangeArrowheads="1" noTextEdit="1"/>
          </p:cNvSpPr>
          <p:nvPr>
            <p:ph type="sldImg"/>
          </p:nvPr>
        </p:nvSpPr>
        <p:spPr>
          <a:ln/>
        </p:spPr>
      </p:sp>
      <p:sp>
        <p:nvSpPr>
          <p:cNvPr id="4608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57130142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EAF46C6-1493-4CE4-BF5E-59BA1DCD6E7D}" type="slidenum">
              <a:rPr lang="en-US"/>
              <a:pPr/>
              <a:t>92</a:t>
            </a:fld>
            <a:endParaRPr lang="en-US"/>
          </a:p>
        </p:txBody>
      </p:sp>
      <p:sp>
        <p:nvSpPr>
          <p:cNvPr id="47106" name="Rectangle 2"/>
          <p:cNvSpPr>
            <a:spLocks noGrp="1" noRot="1" noChangeAspect="1" noChangeArrowheads="1" noTextEdit="1"/>
          </p:cNvSpPr>
          <p:nvPr>
            <p:ph type="sldImg"/>
          </p:nvPr>
        </p:nvSpPr>
        <p:spPr>
          <a:ln/>
        </p:spPr>
      </p:sp>
      <p:sp>
        <p:nvSpPr>
          <p:cNvPr id="47107"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61895315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708A6A1-D554-4A59-8679-25FE933E6B48}" type="slidenum">
              <a:rPr lang="en-US"/>
              <a:pPr/>
              <a:t>93</a:t>
            </a:fld>
            <a:endParaRPr lang="en-US"/>
          </a:p>
        </p:txBody>
      </p:sp>
      <p:sp>
        <p:nvSpPr>
          <p:cNvPr id="48130" name="Rectangle 2"/>
          <p:cNvSpPr>
            <a:spLocks noGrp="1" noRot="1" noChangeAspect="1" noChangeArrowheads="1" noTextEdit="1"/>
          </p:cNvSpPr>
          <p:nvPr>
            <p:ph type="sldImg"/>
          </p:nvPr>
        </p:nvSpPr>
        <p:spPr>
          <a:ln/>
        </p:spPr>
      </p:sp>
      <p:sp>
        <p:nvSpPr>
          <p:cNvPr id="4813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23860953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2AF1551-B55B-4D63-9A03-CB0DB18DBD47}" type="slidenum">
              <a:rPr lang="en-US"/>
              <a:pPr/>
              <a:t>94</a:t>
            </a:fld>
            <a:endParaRPr lang="en-US"/>
          </a:p>
        </p:txBody>
      </p:sp>
      <p:sp>
        <p:nvSpPr>
          <p:cNvPr id="49154" name="Rectangle 2"/>
          <p:cNvSpPr>
            <a:spLocks noGrp="1" noRot="1" noChangeAspect="1" noChangeArrowheads="1" noTextEdit="1"/>
          </p:cNvSpPr>
          <p:nvPr>
            <p:ph type="sldImg"/>
          </p:nvPr>
        </p:nvSpPr>
        <p:spPr>
          <a:ln/>
        </p:spPr>
      </p:sp>
      <p:sp>
        <p:nvSpPr>
          <p:cNvPr id="4915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71839649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383C55B-967E-43A0-988C-F189605D372F}" type="slidenum">
              <a:rPr lang="en-US"/>
              <a:pPr/>
              <a:t>95</a:t>
            </a:fld>
            <a:endParaRPr lang="en-US"/>
          </a:p>
        </p:txBody>
      </p:sp>
      <p:sp>
        <p:nvSpPr>
          <p:cNvPr id="72706" name="Rectangle 2"/>
          <p:cNvSpPr>
            <a:spLocks noGrp="1" noRot="1" noChangeAspect="1" noChangeArrowheads="1" noTextEdit="1"/>
          </p:cNvSpPr>
          <p:nvPr>
            <p:ph type="sldImg"/>
          </p:nvPr>
        </p:nvSpPr>
        <p:spPr>
          <a:ln/>
        </p:spPr>
      </p:sp>
      <p:sp>
        <p:nvSpPr>
          <p:cNvPr id="72707"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48439846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D044CE-F7F1-4C12-83F0-AD5F84B09544}" type="slidenum">
              <a:rPr lang="en-US"/>
              <a:pPr/>
              <a:t>96</a:t>
            </a:fld>
            <a:endParaRPr lang="en-US"/>
          </a:p>
        </p:txBody>
      </p:sp>
      <p:sp>
        <p:nvSpPr>
          <p:cNvPr id="50178" name="Rectangle 2"/>
          <p:cNvSpPr>
            <a:spLocks noGrp="1" noRot="1" noChangeAspect="1" noChangeArrowheads="1" noTextEdit="1"/>
          </p:cNvSpPr>
          <p:nvPr>
            <p:ph type="sldImg"/>
          </p:nvPr>
        </p:nvSpPr>
        <p:spPr>
          <a:ln/>
        </p:spPr>
      </p:sp>
      <p:sp>
        <p:nvSpPr>
          <p:cNvPr id="5017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7502742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8AAB797-2628-476A-9ECD-6773D97C2656}" type="slidenum">
              <a:rPr lang="en-US" smtClean="0"/>
              <a:pPr/>
              <a:t>13</a:t>
            </a:fld>
            <a:endParaRPr lang="en-US"/>
          </a:p>
        </p:txBody>
      </p:sp>
    </p:spTree>
    <p:extLst>
      <p:ext uri="{BB962C8B-B14F-4D97-AF65-F5344CB8AC3E}">
        <p14:creationId xmlns:p14="http://schemas.microsoft.com/office/powerpoint/2010/main" val="130357098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B6E13E2-D57D-47F2-8E50-A7BCCAAEB579}" type="slidenum">
              <a:rPr lang="en-US"/>
              <a:pPr/>
              <a:t>97</a:t>
            </a:fld>
            <a:endParaRPr lang="en-US"/>
          </a:p>
        </p:txBody>
      </p:sp>
      <p:sp>
        <p:nvSpPr>
          <p:cNvPr id="51202" name="Rectangle 2"/>
          <p:cNvSpPr>
            <a:spLocks noGrp="1" noRot="1" noChangeAspect="1" noChangeArrowheads="1" noTextEdit="1"/>
          </p:cNvSpPr>
          <p:nvPr>
            <p:ph type="sldImg"/>
          </p:nvPr>
        </p:nvSpPr>
        <p:spPr>
          <a:ln/>
        </p:spPr>
      </p:sp>
      <p:sp>
        <p:nvSpPr>
          <p:cNvPr id="5120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15836044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D21A5F7-A73A-4292-B101-F5BE55D71E42}" type="slidenum">
              <a:rPr lang="en-US"/>
              <a:pPr/>
              <a:t>98</a:t>
            </a:fld>
            <a:endParaRPr lang="en-US"/>
          </a:p>
        </p:txBody>
      </p:sp>
      <p:sp>
        <p:nvSpPr>
          <p:cNvPr id="88066" name="Rectangle 2"/>
          <p:cNvSpPr>
            <a:spLocks noGrp="1" noRot="1" noChangeAspect="1" noChangeArrowheads="1" noTextEdit="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88067" name="Rectangle 3"/>
          <p:cNvSpPr>
            <a:spLocks noGrp="1" noChangeArrowheads="1"/>
          </p:cNvSpPr>
          <p:nvPr>
            <p:ph type="body" idx="1"/>
          </p:nvPr>
        </p:nvSpPr>
        <p:spPr bwMode="auto">
          <a:xfrm>
            <a:off x="685800" y="4343400"/>
            <a:ext cx="5486400" cy="4114800"/>
          </a:xfrm>
          <a:prstGeom prst="rect">
            <a:avLst/>
          </a:prstGeom>
          <a:solidFill>
            <a:srgbClr val="FFFFFF"/>
          </a:solidFill>
          <a:ln>
            <a:solidFill>
              <a:srgbClr val="000000"/>
            </a:solidFill>
            <a:miter lim="800000"/>
            <a:headEnd/>
            <a:tailEnd/>
          </a:ln>
        </p:spPr>
        <p:txBody>
          <a:bodyPr/>
          <a:lstStyle/>
          <a:p>
            <a:endParaRPr lang="en-US"/>
          </a:p>
        </p:txBody>
      </p:sp>
    </p:spTree>
    <p:extLst>
      <p:ext uri="{BB962C8B-B14F-4D97-AF65-F5344CB8AC3E}">
        <p14:creationId xmlns:p14="http://schemas.microsoft.com/office/powerpoint/2010/main" val="366575912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2CD6E20-FC6B-4407-80C9-CB76DB157941}" type="slidenum">
              <a:rPr lang="en-US"/>
              <a:pPr/>
              <a:t>99</a:t>
            </a:fld>
            <a:endParaRPr lang="en-US"/>
          </a:p>
        </p:txBody>
      </p:sp>
      <p:sp>
        <p:nvSpPr>
          <p:cNvPr id="94210" name="Rectangle 2"/>
          <p:cNvSpPr>
            <a:spLocks noGrp="1" noRot="1" noChangeAspect="1" noChangeArrowheads="1" noTextEdit="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94211" name="Rectangle 3"/>
          <p:cNvSpPr>
            <a:spLocks noGrp="1" noChangeArrowheads="1"/>
          </p:cNvSpPr>
          <p:nvPr>
            <p:ph type="body" idx="1"/>
          </p:nvPr>
        </p:nvSpPr>
        <p:spPr bwMode="auto">
          <a:xfrm>
            <a:off x="685800" y="4343400"/>
            <a:ext cx="5486400" cy="4114800"/>
          </a:xfrm>
          <a:prstGeom prst="rect">
            <a:avLst/>
          </a:prstGeom>
          <a:solidFill>
            <a:srgbClr val="FFFFFF"/>
          </a:solidFill>
          <a:ln>
            <a:solidFill>
              <a:srgbClr val="000000"/>
            </a:solidFill>
            <a:miter lim="800000"/>
            <a:headEnd/>
            <a:tailEnd/>
          </a:ln>
        </p:spPr>
        <p:txBody>
          <a:bodyPr/>
          <a:lstStyle/>
          <a:p>
            <a:endParaRPr lang="en-US"/>
          </a:p>
        </p:txBody>
      </p:sp>
    </p:spTree>
    <p:extLst>
      <p:ext uri="{BB962C8B-B14F-4D97-AF65-F5344CB8AC3E}">
        <p14:creationId xmlns:p14="http://schemas.microsoft.com/office/powerpoint/2010/main" val="229411771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2A894BB-00D9-4412-A507-B8115FBDE091}" type="slidenum">
              <a:rPr lang="en-US"/>
              <a:pPr/>
              <a:t>100</a:t>
            </a:fld>
            <a:endParaRPr lang="en-US"/>
          </a:p>
        </p:txBody>
      </p:sp>
      <p:sp>
        <p:nvSpPr>
          <p:cNvPr id="73730" name="Rectangle 2"/>
          <p:cNvSpPr>
            <a:spLocks noGrp="1" noRot="1" noChangeAspect="1" noChangeArrowheads="1" noTextEdit="1"/>
          </p:cNvSpPr>
          <p:nvPr>
            <p:ph type="sldImg"/>
          </p:nvPr>
        </p:nvSpPr>
        <p:spPr>
          <a:ln/>
        </p:spPr>
      </p:sp>
      <p:sp>
        <p:nvSpPr>
          <p:cNvPr id="7373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72862496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B897796-FEF3-44BF-80B6-DE727ADF001B}" type="slidenum">
              <a:rPr lang="en-US"/>
              <a:pPr/>
              <a:t>101</a:t>
            </a:fld>
            <a:endParaRPr lang="en-US"/>
          </a:p>
        </p:txBody>
      </p:sp>
      <p:sp>
        <p:nvSpPr>
          <p:cNvPr id="74754" name="Rectangle 2"/>
          <p:cNvSpPr>
            <a:spLocks noGrp="1" noRot="1" noChangeAspect="1" noChangeArrowheads="1" noTextEdit="1"/>
          </p:cNvSpPr>
          <p:nvPr>
            <p:ph type="sldImg"/>
          </p:nvPr>
        </p:nvSpPr>
        <p:spPr>
          <a:ln/>
        </p:spPr>
      </p:sp>
      <p:sp>
        <p:nvSpPr>
          <p:cNvPr id="7475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10959089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EAE4195-202C-4036-B3BD-2D0E1111AF39}" type="slidenum">
              <a:rPr lang="en-US"/>
              <a:pPr/>
              <a:t>102</a:t>
            </a:fld>
            <a:endParaRPr lang="en-US"/>
          </a:p>
        </p:txBody>
      </p:sp>
      <p:sp>
        <p:nvSpPr>
          <p:cNvPr id="98306" name="Rectangle 2"/>
          <p:cNvSpPr>
            <a:spLocks noGrp="1" noRot="1" noChangeAspect="1" noChangeArrowheads="1" noTextEdit="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98307" name="Rectangle 3"/>
          <p:cNvSpPr>
            <a:spLocks noGrp="1" noChangeArrowheads="1"/>
          </p:cNvSpPr>
          <p:nvPr>
            <p:ph type="body" idx="1"/>
          </p:nvPr>
        </p:nvSpPr>
        <p:spPr bwMode="auto">
          <a:xfrm>
            <a:off x="685800" y="4343400"/>
            <a:ext cx="5486400" cy="4114800"/>
          </a:xfrm>
          <a:prstGeom prst="rect">
            <a:avLst/>
          </a:prstGeom>
          <a:solidFill>
            <a:srgbClr val="FFFFFF"/>
          </a:solidFill>
          <a:ln>
            <a:solidFill>
              <a:srgbClr val="000000"/>
            </a:solidFill>
            <a:miter lim="800000"/>
            <a:headEnd/>
            <a:tailEnd/>
          </a:ln>
        </p:spPr>
        <p:txBody>
          <a:bodyPr/>
          <a:lstStyle/>
          <a:p>
            <a:endParaRPr lang="en-US"/>
          </a:p>
        </p:txBody>
      </p:sp>
    </p:spTree>
    <p:extLst>
      <p:ext uri="{BB962C8B-B14F-4D97-AF65-F5344CB8AC3E}">
        <p14:creationId xmlns:p14="http://schemas.microsoft.com/office/powerpoint/2010/main" val="108876553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D29E20A-949C-4931-9748-FA4AF741502E}" type="slidenum">
              <a:rPr lang="en-US"/>
              <a:pPr/>
              <a:t>103</a:t>
            </a:fld>
            <a:endParaRPr lang="en-US"/>
          </a:p>
        </p:txBody>
      </p:sp>
      <p:sp>
        <p:nvSpPr>
          <p:cNvPr id="100354" name="Rectangle 2"/>
          <p:cNvSpPr>
            <a:spLocks noGrp="1" noRot="1" noChangeAspect="1" noChangeArrowheads="1" noTextEdit="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100355" name="Rectangle 3"/>
          <p:cNvSpPr>
            <a:spLocks noGrp="1" noChangeArrowheads="1"/>
          </p:cNvSpPr>
          <p:nvPr>
            <p:ph type="body" idx="1"/>
          </p:nvPr>
        </p:nvSpPr>
        <p:spPr bwMode="auto">
          <a:xfrm>
            <a:off x="685800" y="4343400"/>
            <a:ext cx="5486400" cy="4114800"/>
          </a:xfrm>
          <a:prstGeom prst="rect">
            <a:avLst/>
          </a:prstGeom>
          <a:solidFill>
            <a:srgbClr val="FFFFFF"/>
          </a:solidFill>
          <a:ln>
            <a:solidFill>
              <a:srgbClr val="000000"/>
            </a:solidFill>
            <a:miter lim="800000"/>
            <a:headEnd/>
            <a:tailEnd/>
          </a:ln>
        </p:spPr>
        <p:txBody>
          <a:bodyPr/>
          <a:lstStyle/>
          <a:p>
            <a:endParaRPr lang="en-US"/>
          </a:p>
        </p:txBody>
      </p:sp>
    </p:spTree>
    <p:extLst>
      <p:ext uri="{BB962C8B-B14F-4D97-AF65-F5344CB8AC3E}">
        <p14:creationId xmlns:p14="http://schemas.microsoft.com/office/powerpoint/2010/main" val="403838486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BC474E8-F496-444C-A1D9-09A2AA6759F6}" type="slidenum">
              <a:rPr lang="en-US"/>
              <a:pPr/>
              <a:t>104</a:t>
            </a:fld>
            <a:endParaRPr lang="en-US"/>
          </a:p>
        </p:txBody>
      </p:sp>
      <p:sp>
        <p:nvSpPr>
          <p:cNvPr id="77826" name="Rectangle 2"/>
          <p:cNvSpPr>
            <a:spLocks noGrp="1" noRot="1" noChangeAspect="1" noChangeArrowheads="1" noTextEdit="1"/>
          </p:cNvSpPr>
          <p:nvPr>
            <p:ph type="sldImg"/>
          </p:nvPr>
        </p:nvSpPr>
        <p:spPr>
          <a:ln/>
        </p:spPr>
      </p:sp>
      <p:sp>
        <p:nvSpPr>
          <p:cNvPr id="77827"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27851914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B304D91-E8C8-4B01-BA3A-803A4B7F56C3}" type="slidenum">
              <a:rPr lang="en-US"/>
              <a:pPr/>
              <a:t>105</a:t>
            </a:fld>
            <a:endParaRPr lang="en-US"/>
          </a:p>
        </p:txBody>
      </p:sp>
      <p:sp>
        <p:nvSpPr>
          <p:cNvPr id="79874" name="Rectangle 2"/>
          <p:cNvSpPr>
            <a:spLocks noGrp="1" noRot="1" noChangeAspect="1" noChangeArrowheads="1" noTextEdit="1"/>
          </p:cNvSpPr>
          <p:nvPr>
            <p:ph type="sldImg"/>
          </p:nvPr>
        </p:nvSpPr>
        <p:spPr>
          <a:ln/>
        </p:spPr>
      </p:sp>
      <p:sp>
        <p:nvSpPr>
          <p:cNvPr id="7987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63462548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D4C4281-ECF3-4DA6-8E78-6D6322DC172C}" type="slidenum">
              <a:rPr lang="en-US"/>
              <a:pPr/>
              <a:t>106</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5046361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8AAB797-2628-476A-9ECD-6773D97C2656}" type="slidenum">
              <a:rPr lang="en-US" smtClean="0"/>
              <a:pPr/>
              <a:t>14</a:t>
            </a:fld>
            <a:endParaRPr lang="en-US"/>
          </a:p>
        </p:txBody>
      </p:sp>
    </p:spTree>
    <p:extLst>
      <p:ext uri="{BB962C8B-B14F-4D97-AF65-F5344CB8AC3E}">
        <p14:creationId xmlns:p14="http://schemas.microsoft.com/office/powerpoint/2010/main" val="33534191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8386" name="Rectangle 2"/>
          <p:cNvSpPr>
            <a:spLocks noGrp="1" noRot="1" noChangeAspect="1" noChangeArrowheads="1" noTextEdit="1"/>
          </p:cNvSpPr>
          <p:nvPr>
            <p:ph type="sldImg"/>
          </p:nvPr>
        </p:nvSpPr>
        <p:spPr>
          <a:ln/>
        </p:spPr>
      </p:sp>
      <p:sp>
        <p:nvSpPr>
          <p:cNvPr id="528387" name="Rectangle 3"/>
          <p:cNvSpPr>
            <a:spLocks noGrp="1" noChangeArrowheads="1"/>
          </p:cNvSpPr>
          <p:nvPr>
            <p:ph type="body" idx="1"/>
          </p:nvPr>
        </p:nvSpPr>
        <p:spPr>
          <a:xfrm>
            <a:off x="846138" y="3990975"/>
            <a:ext cx="4651375" cy="3781425"/>
          </a:xfrm>
        </p:spPr>
        <p:txBody>
          <a:bodyPr/>
          <a:lstStyle/>
          <a:p>
            <a:r>
              <a:rPr lang="en-US" sz="800" smtClean="0">
                <a:latin typeface="Arial" panose="020B0604020202020204" pitchFamily="34" charset="0"/>
              </a:rPr>
              <a:t>a good equals method has some initial checks like checking for null, checking whether this == that, check instanceof, etc...  then it calls compareTo</a:t>
            </a:r>
          </a:p>
        </p:txBody>
      </p:sp>
    </p:spTree>
    <p:extLst>
      <p:ext uri="{BB962C8B-B14F-4D97-AF65-F5344CB8AC3E}">
        <p14:creationId xmlns:p14="http://schemas.microsoft.com/office/powerpoint/2010/main" val="15225338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0434" name="Rectangle 2"/>
          <p:cNvSpPr>
            <a:spLocks noGrp="1" noRot="1" noChangeAspect="1" noChangeArrowheads="1" noTextEdit="1"/>
          </p:cNvSpPr>
          <p:nvPr>
            <p:ph type="sldImg"/>
          </p:nvPr>
        </p:nvSpPr>
        <p:spPr>
          <a:ln/>
        </p:spPr>
      </p:sp>
      <p:sp>
        <p:nvSpPr>
          <p:cNvPr id="530435" name="Rectangle 3"/>
          <p:cNvSpPr>
            <a:spLocks noGrp="1" noChangeArrowheads="1"/>
          </p:cNvSpPr>
          <p:nvPr>
            <p:ph type="body" idx="1"/>
          </p:nvPr>
        </p:nvSpPr>
        <p:spPr>
          <a:xfrm>
            <a:off x="846138" y="3990975"/>
            <a:ext cx="4651375" cy="3781425"/>
          </a:xfrm>
        </p:spPr>
        <p:txBody>
          <a:bodyPr/>
          <a:lstStyle/>
          <a:p>
            <a:r>
              <a:rPr lang="en-US" sz="800" smtClean="0">
                <a:latin typeface="Arial" panose="020B0604020202020204" pitchFamily="34" charset="0"/>
              </a:rPr>
              <a:t>a good equals method has some initial checks like checking for null, checking whether this == that, check instanceof, etc...  then it calls compareTo</a:t>
            </a:r>
          </a:p>
        </p:txBody>
      </p:sp>
    </p:spTree>
    <p:extLst>
      <p:ext uri="{BB962C8B-B14F-4D97-AF65-F5344CB8AC3E}">
        <p14:creationId xmlns:p14="http://schemas.microsoft.com/office/powerpoint/2010/main" val="157907809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en-US" smtClean="0"/>
              <a:t>Note: </a:t>
            </a:r>
          </a:p>
        </p:txBody>
      </p:sp>
      <p:sp>
        <p:nvSpPr>
          <p:cNvPr id="819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Verdana" panose="020B0604030504040204" pitchFamily="34" charset="0"/>
                <a:ea typeface="MS PGothic" panose="020B0600070205080204" pitchFamily="34" charset="-128"/>
              </a:defRPr>
            </a:lvl1pPr>
            <a:lvl2pPr marL="742950" indent="-285750" eaLnBrk="0" hangingPunct="0">
              <a:defRPr sz="2400">
                <a:solidFill>
                  <a:schemeClr val="tx1"/>
                </a:solidFill>
                <a:latin typeface="Verdana" panose="020B0604030504040204" pitchFamily="34" charset="0"/>
                <a:ea typeface="MS PGothic" panose="020B0600070205080204" pitchFamily="34" charset="-128"/>
              </a:defRPr>
            </a:lvl2pPr>
            <a:lvl3pPr marL="1143000" indent="-228600" eaLnBrk="0" hangingPunct="0">
              <a:defRPr sz="2400">
                <a:solidFill>
                  <a:schemeClr val="tx1"/>
                </a:solidFill>
                <a:latin typeface="Verdana" panose="020B0604030504040204" pitchFamily="34" charset="0"/>
                <a:ea typeface="MS PGothic" panose="020B0600070205080204" pitchFamily="34" charset="-128"/>
              </a:defRPr>
            </a:lvl3pPr>
            <a:lvl4pPr marL="1600200" indent="-228600" eaLnBrk="0" hangingPunct="0">
              <a:defRPr sz="2400">
                <a:solidFill>
                  <a:schemeClr val="tx1"/>
                </a:solidFill>
                <a:latin typeface="Verdana" panose="020B0604030504040204" pitchFamily="34" charset="0"/>
                <a:ea typeface="MS PGothic" panose="020B0600070205080204" pitchFamily="34" charset="-128"/>
              </a:defRPr>
            </a:lvl4pPr>
            <a:lvl5pPr marL="2057400" indent="-228600" eaLnBrk="0" hangingPunct="0">
              <a:defRPr sz="2400">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Verdana" panose="020B0604030504040204" pitchFamily="34" charset="0"/>
                <a:ea typeface="MS PGothic" panose="020B0600070205080204" pitchFamily="34" charset="-128"/>
              </a:defRPr>
            </a:lvl9pPr>
          </a:lstStyle>
          <a:p>
            <a:pPr eaLnBrk="1" hangingPunct="1"/>
            <a:fld id="{6614C874-2A45-4347-9C52-AC64E3E2B340}" type="slidenum">
              <a:rPr lang="en-US" sz="1200"/>
              <a:pPr eaLnBrk="1" hangingPunct="1"/>
              <a:t>176</a:t>
            </a:fld>
            <a:endParaRPr lang="en-US" sz="1200"/>
          </a:p>
        </p:txBody>
      </p:sp>
    </p:spTree>
    <p:extLst>
      <p:ext uri="{BB962C8B-B14F-4D97-AF65-F5344CB8AC3E}">
        <p14:creationId xmlns:p14="http://schemas.microsoft.com/office/powerpoint/2010/main" val="15340694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want have</a:t>
            </a:r>
            <a:r>
              <a:rPr lang="en-US" baseline="0" dirty="0" smtClean="0"/>
              <a:t> this. </a:t>
            </a:r>
            <a:endParaRPr lang="en-US" dirty="0"/>
          </a:p>
        </p:txBody>
      </p:sp>
      <p:sp>
        <p:nvSpPr>
          <p:cNvPr id="4" name="Slide Number Placeholder 3"/>
          <p:cNvSpPr>
            <a:spLocks noGrp="1"/>
          </p:cNvSpPr>
          <p:nvPr>
            <p:ph type="sldNum" sz="quarter" idx="10"/>
          </p:nvPr>
        </p:nvSpPr>
        <p:spPr/>
        <p:txBody>
          <a:bodyPr/>
          <a:lstStyle/>
          <a:p>
            <a:fld id="{EEEB649B-E3A0-4DD4-A7A9-3F2FE96F6E29}" type="slidenum">
              <a:rPr lang="en-SG" smtClean="0"/>
              <a:t>37</a:t>
            </a:fld>
            <a:endParaRPr lang="en-SG"/>
          </a:p>
        </p:txBody>
      </p:sp>
    </p:spTree>
    <p:extLst>
      <p:ext uri="{BB962C8B-B14F-4D97-AF65-F5344CB8AC3E}">
        <p14:creationId xmlns:p14="http://schemas.microsoft.com/office/powerpoint/2010/main" val="36284353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we are not going to write it at first.</a:t>
            </a:r>
            <a:endParaRPr lang="en-US" dirty="0"/>
          </a:p>
        </p:txBody>
      </p:sp>
      <p:sp>
        <p:nvSpPr>
          <p:cNvPr id="4" name="Slide Number Placeholder 3"/>
          <p:cNvSpPr>
            <a:spLocks noGrp="1"/>
          </p:cNvSpPr>
          <p:nvPr>
            <p:ph type="sldNum" sz="quarter" idx="10"/>
          </p:nvPr>
        </p:nvSpPr>
        <p:spPr/>
        <p:txBody>
          <a:bodyPr/>
          <a:lstStyle/>
          <a:p>
            <a:fld id="{EEEB649B-E3A0-4DD4-A7A9-3F2FE96F6E29}" type="slidenum">
              <a:rPr lang="en-SG" smtClean="0"/>
              <a:t>38</a:t>
            </a:fld>
            <a:endParaRPr lang="en-SG"/>
          </a:p>
        </p:txBody>
      </p:sp>
    </p:spTree>
    <p:extLst>
      <p:ext uri="{BB962C8B-B14F-4D97-AF65-F5344CB8AC3E}">
        <p14:creationId xmlns:p14="http://schemas.microsoft.com/office/powerpoint/2010/main" val="33077969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8AAB797-2628-476A-9ECD-6773D97C2656}" type="slidenum">
              <a:rPr lang="en-US" smtClean="0"/>
              <a:pPr/>
              <a:t>58</a:t>
            </a:fld>
            <a:endParaRPr lang="en-US"/>
          </a:p>
        </p:txBody>
      </p:sp>
    </p:spTree>
    <p:extLst>
      <p:ext uri="{BB962C8B-B14F-4D97-AF65-F5344CB8AC3E}">
        <p14:creationId xmlns:p14="http://schemas.microsoft.com/office/powerpoint/2010/main" val="26215390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EEEB649B-E3A0-4DD4-A7A9-3F2FE96F6E29}" type="slidenum">
              <a:rPr lang="en-SG" smtClean="0"/>
              <a:t>61</a:t>
            </a:fld>
            <a:endParaRPr lang="en-SG"/>
          </a:p>
        </p:txBody>
      </p:sp>
    </p:spTree>
    <p:extLst>
      <p:ext uri="{BB962C8B-B14F-4D97-AF65-F5344CB8AC3E}">
        <p14:creationId xmlns:p14="http://schemas.microsoft.com/office/powerpoint/2010/main" val="17037236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96456300-8AFF-4C3F-B16B-75E0F18E3A5B}" type="datetimeFigureOut">
              <a:rPr lang="en-US" smtClean="0"/>
              <a:t>7/13/2017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3B2F80C-B75B-4DF1-A7B1-55870FC361DC}" type="slidenum">
              <a:rPr lang="en-US" smtClean="0"/>
              <a:t>‹#›</a:t>
            </a:fld>
            <a:endParaRPr lang="en-US"/>
          </a:p>
        </p:txBody>
      </p:sp>
    </p:spTree>
    <p:extLst>
      <p:ext uri="{BB962C8B-B14F-4D97-AF65-F5344CB8AC3E}">
        <p14:creationId xmlns:p14="http://schemas.microsoft.com/office/powerpoint/2010/main" val="30036604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6456300-8AFF-4C3F-B16B-75E0F18E3A5B}" type="datetimeFigureOut">
              <a:rPr lang="en-US" smtClean="0"/>
              <a:t>7/13/2017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3B2F80C-B75B-4DF1-A7B1-55870FC361DC}" type="slidenum">
              <a:rPr lang="en-US" smtClean="0"/>
              <a:t>‹#›</a:t>
            </a:fld>
            <a:endParaRPr lang="en-US"/>
          </a:p>
        </p:txBody>
      </p:sp>
    </p:spTree>
    <p:extLst>
      <p:ext uri="{BB962C8B-B14F-4D97-AF65-F5344CB8AC3E}">
        <p14:creationId xmlns:p14="http://schemas.microsoft.com/office/powerpoint/2010/main" val="7554604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6456300-8AFF-4C3F-B16B-75E0F18E3A5B}" type="datetimeFigureOut">
              <a:rPr lang="en-US" smtClean="0"/>
              <a:t>7/13/2017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3B2F80C-B75B-4DF1-A7B1-55870FC361DC}" type="slidenum">
              <a:rPr lang="en-US" smtClean="0"/>
              <a:t>‹#›</a:t>
            </a:fld>
            <a:endParaRPr lang="en-US"/>
          </a:p>
        </p:txBody>
      </p:sp>
    </p:spTree>
    <p:extLst>
      <p:ext uri="{BB962C8B-B14F-4D97-AF65-F5344CB8AC3E}">
        <p14:creationId xmlns:p14="http://schemas.microsoft.com/office/powerpoint/2010/main" val="23439176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032000" y="190500"/>
            <a:ext cx="9347200" cy="1527175"/>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2032000" y="1905000"/>
            <a:ext cx="4572000" cy="4114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807200" y="1905000"/>
            <a:ext cx="4572000" cy="4114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8839200" y="6248400"/>
            <a:ext cx="2540000" cy="457200"/>
          </a:xfrm>
        </p:spPr>
        <p:txBody>
          <a:bodyPr/>
          <a:lstStyle>
            <a:lvl1pPr>
              <a:defRPr/>
            </a:lvl1pPr>
          </a:lstStyle>
          <a:p>
            <a:endParaRPr lang="en-US"/>
          </a:p>
        </p:txBody>
      </p:sp>
      <p:sp>
        <p:nvSpPr>
          <p:cNvPr id="6" name="Footer Placeholder 5"/>
          <p:cNvSpPr>
            <a:spLocks noGrp="1"/>
          </p:cNvSpPr>
          <p:nvPr>
            <p:ph type="ftr" sz="quarter" idx="11"/>
          </p:nvPr>
        </p:nvSpPr>
        <p:spPr>
          <a:xfrm>
            <a:off x="4368800" y="6248400"/>
            <a:ext cx="3860800" cy="457200"/>
          </a:xfrm>
        </p:spPr>
        <p:txBody>
          <a:bodyPr/>
          <a:lstStyle>
            <a:lvl1pPr>
              <a:defRPr/>
            </a:lvl1pPr>
          </a:lstStyle>
          <a:p>
            <a:endParaRPr lang="en-US"/>
          </a:p>
        </p:txBody>
      </p:sp>
      <p:sp>
        <p:nvSpPr>
          <p:cNvPr id="7" name="Slide Number Placeholder 6"/>
          <p:cNvSpPr>
            <a:spLocks noGrp="1"/>
          </p:cNvSpPr>
          <p:nvPr>
            <p:ph type="sldNum" sz="quarter" idx="12"/>
          </p:nvPr>
        </p:nvSpPr>
        <p:spPr>
          <a:xfrm>
            <a:off x="2032000" y="6248400"/>
            <a:ext cx="1727200" cy="457200"/>
          </a:xfrm>
        </p:spPr>
        <p:txBody>
          <a:bodyPr/>
          <a:lstStyle>
            <a:lvl1pPr>
              <a:defRPr/>
            </a:lvl1pPr>
          </a:lstStyle>
          <a:p>
            <a:fld id="{A4DB4BB4-CF3B-41CC-A6C0-35E4098FC66C}" type="slidenum">
              <a:rPr lang="en-US"/>
              <a:pPr/>
              <a:t>‹#›</a:t>
            </a:fld>
            <a:endParaRPr lang="en-US"/>
          </a:p>
        </p:txBody>
      </p:sp>
    </p:spTree>
    <p:extLst>
      <p:ext uri="{BB962C8B-B14F-4D97-AF65-F5344CB8AC3E}">
        <p14:creationId xmlns:p14="http://schemas.microsoft.com/office/powerpoint/2010/main" val="41228638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4000">
                <a:solidFill>
                  <a:srgbClr val="002060"/>
                </a:solidFill>
                <a:latin typeface="Algerian" panose="04020705040A02060702" pitchFamily="82" charset="0"/>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a:defRPr>
                <a:latin typeface="Times New Roman" panose="02020603050405020304" pitchFamily="18" charset="0"/>
                <a:cs typeface="Times New Roman" panose="02020603050405020304" pitchFamily="18" charset="0"/>
              </a:defRPr>
            </a:lvl1pPr>
            <a:lvl2pPr>
              <a:defRPr>
                <a:latin typeface="Times New Roman" panose="02020603050405020304" pitchFamily="18" charset="0"/>
                <a:cs typeface="Times New Roman" panose="02020603050405020304" pitchFamily="18" charset="0"/>
              </a:defRPr>
            </a:lvl2pPr>
            <a:lvl3pPr>
              <a:defRPr>
                <a:latin typeface="Times New Roman" panose="02020603050405020304" pitchFamily="18" charset="0"/>
                <a:cs typeface="Times New Roman" panose="02020603050405020304" pitchFamily="18" charset="0"/>
              </a:defRPr>
            </a:lvl3pPr>
            <a:lvl4pPr>
              <a:defRPr>
                <a:latin typeface="Times New Roman" panose="02020603050405020304" pitchFamily="18" charset="0"/>
                <a:cs typeface="Times New Roman" panose="02020603050405020304" pitchFamily="18" charset="0"/>
              </a:defRPr>
            </a:lvl4pPr>
            <a:lvl5pPr>
              <a:defRPr>
                <a:latin typeface="Times New Roman" panose="02020603050405020304" pitchFamily="18" charset="0"/>
                <a:cs typeface="Times New Roman" panose="02020603050405020304" pitchFamily="18"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96456300-8AFF-4C3F-B16B-75E0F18E3A5B}" type="datetimeFigureOut">
              <a:rPr lang="en-US" smtClean="0"/>
              <a:t>7/13/2017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3B2F80C-B75B-4DF1-A7B1-55870FC361DC}" type="slidenum">
              <a:rPr lang="en-US" smtClean="0"/>
              <a:t>‹#›</a:t>
            </a:fld>
            <a:endParaRPr lang="en-US"/>
          </a:p>
        </p:txBody>
      </p:sp>
    </p:spTree>
    <p:extLst>
      <p:ext uri="{BB962C8B-B14F-4D97-AF65-F5344CB8AC3E}">
        <p14:creationId xmlns:p14="http://schemas.microsoft.com/office/powerpoint/2010/main" val="2395044592"/>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6456300-8AFF-4C3F-B16B-75E0F18E3A5B}" type="datetimeFigureOut">
              <a:rPr lang="en-US" smtClean="0"/>
              <a:t>7/13/2017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3B2F80C-B75B-4DF1-A7B1-55870FC361DC}" type="slidenum">
              <a:rPr lang="en-US" smtClean="0"/>
              <a:t>‹#›</a:t>
            </a:fld>
            <a:endParaRPr lang="en-US"/>
          </a:p>
        </p:txBody>
      </p:sp>
    </p:spTree>
    <p:extLst>
      <p:ext uri="{BB962C8B-B14F-4D97-AF65-F5344CB8AC3E}">
        <p14:creationId xmlns:p14="http://schemas.microsoft.com/office/powerpoint/2010/main" val="7104002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96456300-8AFF-4C3F-B16B-75E0F18E3A5B}" type="datetimeFigureOut">
              <a:rPr lang="en-US" smtClean="0"/>
              <a:t>7/13/2017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3B2F80C-B75B-4DF1-A7B1-55870FC361DC}" type="slidenum">
              <a:rPr lang="en-US" smtClean="0"/>
              <a:t>‹#›</a:t>
            </a:fld>
            <a:endParaRPr lang="en-US"/>
          </a:p>
        </p:txBody>
      </p:sp>
    </p:spTree>
    <p:extLst>
      <p:ext uri="{BB962C8B-B14F-4D97-AF65-F5344CB8AC3E}">
        <p14:creationId xmlns:p14="http://schemas.microsoft.com/office/powerpoint/2010/main" val="33758692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96456300-8AFF-4C3F-B16B-75E0F18E3A5B}" type="datetimeFigureOut">
              <a:rPr lang="en-US" smtClean="0"/>
              <a:t>7/13/2017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3B2F80C-B75B-4DF1-A7B1-55870FC361DC}" type="slidenum">
              <a:rPr lang="en-US" smtClean="0"/>
              <a:t>‹#›</a:t>
            </a:fld>
            <a:endParaRPr lang="en-US"/>
          </a:p>
        </p:txBody>
      </p:sp>
    </p:spTree>
    <p:extLst>
      <p:ext uri="{BB962C8B-B14F-4D97-AF65-F5344CB8AC3E}">
        <p14:creationId xmlns:p14="http://schemas.microsoft.com/office/powerpoint/2010/main" val="3263398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96456300-8AFF-4C3F-B16B-75E0F18E3A5B}" type="datetimeFigureOut">
              <a:rPr lang="en-US" smtClean="0"/>
              <a:t>7/13/2017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3B2F80C-B75B-4DF1-A7B1-55870FC361DC}" type="slidenum">
              <a:rPr lang="en-US" smtClean="0"/>
              <a:t>‹#›</a:t>
            </a:fld>
            <a:endParaRPr lang="en-US"/>
          </a:p>
        </p:txBody>
      </p:sp>
    </p:spTree>
    <p:extLst>
      <p:ext uri="{BB962C8B-B14F-4D97-AF65-F5344CB8AC3E}">
        <p14:creationId xmlns:p14="http://schemas.microsoft.com/office/powerpoint/2010/main" val="32141933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6456300-8AFF-4C3F-B16B-75E0F18E3A5B}" type="datetimeFigureOut">
              <a:rPr lang="en-US" smtClean="0"/>
              <a:t>7/13/2017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3B2F80C-B75B-4DF1-A7B1-55870FC361DC}" type="slidenum">
              <a:rPr lang="en-US" smtClean="0"/>
              <a:t>‹#›</a:t>
            </a:fld>
            <a:endParaRPr lang="en-US"/>
          </a:p>
        </p:txBody>
      </p:sp>
    </p:spTree>
    <p:extLst>
      <p:ext uri="{BB962C8B-B14F-4D97-AF65-F5344CB8AC3E}">
        <p14:creationId xmlns:p14="http://schemas.microsoft.com/office/powerpoint/2010/main" val="9172292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6456300-8AFF-4C3F-B16B-75E0F18E3A5B}" type="datetimeFigureOut">
              <a:rPr lang="en-US" smtClean="0"/>
              <a:t>7/13/2017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3B2F80C-B75B-4DF1-A7B1-55870FC361DC}" type="slidenum">
              <a:rPr lang="en-US" smtClean="0"/>
              <a:t>‹#›</a:t>
            </a:fld>
            <a:endParaRPr lang="en-US"/>
          </a:p>
        </p:txBody>
      </p:sp>
    </p:spTree>
    <p:extLst>
      <p:ext uri="{BB962C8B-B14F-4D97-AF65-F5344CB8AC3E}">
        <p14:creationId xmlns:p14="http://schemas.microsoft.com/office/powerpoint/2010/main" val="17845667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6456300-8AFF-4C3F-B16B-75E0F18E3A5B}" type="datetimeFigureOut">
              <a:rPr lang="en-US" smtClean="0"/>
              <a:t>7/13/2017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3B2F80C-B75B-4DF1-A7B1-55870FC361DC}" type="slidenum">
              <a:rPr lang="en-US" smtClean="0"/>
              <a:t>‹#›</a:t>
            </a:fld>
            <a:endParaRPr lang="en-US"/>
          </a:p>
        </p:txBody>
      </p:sp>
    </p:spTree>
    <p:extLst>
      <p:ext uri="{BB962C8B-B14F-4D97-AF65-F5344CB8AC3E}">
        <p14:creationId xmlns:p14="http://schemas.microsoft.com/office/powerpoint/2010/main" val="21979732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6456300-8AFF-4C3F-B16B-75E0F18E3A5B}" type="datetimeFigureOut">
              <a:rPr lang="en-US" smtClean="0"/>
              <a:t>7/13/2017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3B2F80C-B75B-4DF1-A7B1-55870FC361DC}" type="slidenum">
              <a:rPr lang="en-US" smtClean="0"/>
              <a:t>‹#›</a:t>
            </a:fld>
            <a:endParaRPr lang="en-US"/>
          </a:p>
        </p:txBody>
      </p:sp>
    </p:spTree>
    <p:extLst>
      <p:ext uri="{BB962C8B-B14F-4D97-AF65-F5344CB8AC3E}">
        <p14:creationId xmlns:p14="http://schemas.microsoft.com/office/powerpoint/2010/main" val="89894601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customXml" Target="../ink/ink18.xml"/><Relationship Id="rId13" Type="http://schemas.openxmlformats.org/officeDocument/2006/relationships/image" Target="../media/image17.emf"/><Relationship Id="rId18" Type="http://schemas.openxmlformats.org/officeDocument/2006/relationships/customXml" Target="../ink/ink23.xml"/><Relationship Id="rId26" Type="http://schemas.openxmlformats.org/officeDocument/2006/relationships/customXml" Target="../ink/ink27.xml"/><Relationship Id="rId3" Type="http://schemas.openxmlformats.org/officeDocument/2006/relationships/image" Target="../media/image12.emf"/><Relationship Id="rId21" Type="http://schemas.openxmlformats.org/officeDocument/2006/relationships/image" Target="../media/image21.emf"/><Relationship Id="rId7" Type="http://schemas.openxmlformats.org/officeDocument/2006/relationships/image" Target="../media/image14.emf"/><Relationship Id="rId12" Type="http://schemas.openxmlformats.org/officeDocument/2006/relationships/customXml" Target="../ink/ink20.xml"/><Relationship Id="rId17" Type="http://schemas.openxmlformats.org/officeDocument/2006/relationships/image" Target="../media/image19.emf"/><Relationship Id="rId25" Type="http://schemas.openxmlformats.org/officeDocument/2006/relationships/image" Target="../media/image23.emf"/><Relationship Id="rId2" Type="http://schemas.openxmlformats.org/officeDocument/2006/relationships/customXml" Target="../ink/ink15.xml"/><Relationship Id="rId16" Type="http://schemas.openxmlformats.org/officeDocument/2006/relationships/customXml" Target="../ink/ink22.xml"/><Relationship Id="rId20" Type="http://schemas.openxmlformats.org/officeDocument/2006/relationships/customXml" Target="../ink/ink24.xml"/><Relationship Id="rId29" Type="http://schemas.openxmlformats.org/officeDocument/2006/relationships/image" Target="../media/image25.emf"/><Relationship Id="rId1" Type="http://schemas.openxmlformats.org/officeDocument/2006/relationships/slideLayout" Target="../slideLayouts/slideLayout2.xml"/><Relationship Id="rId6" Type="http://schemas.openxmlformats.org/officeDocument/2006/relationships/customXml" Target="../ink/ink17.xml"/><Relationship Id="rId11" Type="http://schemas.openxmlformats.org/officeDocument/2006/relationships/image" Target="../media/image16.emf"/><Relationship Id="rId24" Type="http://schemas.openxmlformats.org/officeDocument/2006/relationships/customXml" Target="../ink/ink26.xml"/><Relationship Id="rId5" Type="http://schemas.openxmlformats.org/officeDocument/2006/relationships/image" Target="../media/image13.emf"/><Relationship Id="rId15" Type="http://schemas.openxmlformats.org/officeDocument/2006/relationships/image" Target="../media/image18.emf"/><Relationship Id="rId23" Type="http://schemas.openxmlformats.org/officeDocument/2006/relationships/image" Target="../media/image22.emf"/><Relationship Id="rId28" Type="http://schemas.openxmlformats.org/officeDocument/2006/relationships/customXml" Target="../ink/ink28.xml"/><Relationship Id="rId10" Type="http://schemas.openxmlformats.org/officeDocument/2006/relationships/customXml" Target="../ink/ink19.xml"/><Relationship Id="rId19" Type="http://schemas.openxmlformats.org/officeDocument/2006/relationships/image" Target="../media/image20.emf"/><Relationship Id="rId4" Type="http://schemas.openxmlformats.org/officeDocument/2006/relationships/customXml" Target="../ink/ink16.xml"/><Relationship Id="rId9" Type="http://schemas.openxmlformats.org/officeDocument/2006/relationships/image" Target="../media/image15.emf"/><Relationship Id="rId14" Type="http://schemas.openxmlformats.org/officeDocument/2006/relationships/customXml" Target="../ink/ink21.xml"/><Relationship Id="rId22" Type="http://schemas.openxmlformats.org/officeDocument/2006/relationships/customXml" Target="../ink/ink25.xml"/><Relationship Id="rId27" Type="http://schemas.openxmlformats.org/officeDocument/2006/relationships/image" Target="../media/image24.emf"/></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3" Type="http://schemas.openxmlformats.org/officeDocument/2006/relationships/image" Target="../media/image31.emf"/><Relationship Id="rId18" Type="http://schemas.openxmlformats.org/officeDocument/2006/relationships/customXml" Target="../ink/ink37.xml"/><Relationship Id="rId26" Type="http://schemas.openxmlformats.org/officeDocument/2006/relationships/customXml" Target="../ink/ink41.xml"/><Relationship Id="rId39" Type="http://schemas.openxmlformats.org/officeDocument/2006/relationships/image" Target="../media/image44.emf"/><Relationship Id="rId21" Type="http://schemas.openxmlformats.org/officeDocument/2006/relationships/image" Target="../media/image35.emf"/><Relationship Id="rId34" Type="http://schemas.openxmlformats.org/officeDocument/2006/relationships/customXml" Target="../ink/ink45.xml"/><Relationship Id="rId42" Type="http://schemas.openxmlformats.org/officeDocument/2006/relationships/customXml" Target="../ink/ink49.xml"/><Relationship Id="rId47" Type="http://schemas.openxmlformats.org/officeDocument/2006/relationships/image" Target="../media/image48.emf"/><Relationship Id="rId50" Type="http://schemas.openxmlformats.org/officeDocument/2006/relationships/customXml" Target="../ink/ink53.xml"/><Relationship Id="rId55" Type="http://schemas.openxmlformats.org/officeDocument/2006/relationships/image" Target="../media/image52.emf"/><Relationship Id="rId7" Type="http://schemas.openxmlformats.org/officeDocument/2006/relationships/image" Target="../media/image28.emf"/><Relationship Id="rId2" Type="http://schemas.openxmlformats.org/officeDocument/2006/relationships/customXml" Target="../ink/ink29.xml"/><Relationship Id="rId16" Type="http://schemas.openxmlformats.org/officeDocument/2006/relationships/customXml" Target="../ink/ink36.xml"/><Relationship Id="rId29" Type="http://schemas.openxmlformats.org/officeDocument/2006/relationships/image" Target="../media/image39.emf"/><Relationship Id="rId11" Type="http://schemas.openxmlformats.org/officeDocument/2006/relationships/image" Target="../media/image30.emf"/><Relationship Id="rId24" Type="http://schemas.openxmlformats.org/officeDocument/2006/relationships/customXml" Target="../ink/ink40.xml"/><Relationship Id="rId32" Type="http://schemas.openxmlformats.org/officeDocument/2006/relationships/customXml" Target="../ink/ink44.xml"/><Relationship Id="rId37" Type="http://schemas.openxmlformats.org/officeDocument/2006/relationships/image" Target="../media/image43.emf"/><Relationship Id="rId40" Type="http://schemas.openxmlformats.org/officeDocument/2006/relationships/customXml" Target="../ink/ink48.xml"/><Relationship Id="rId45" Type="http://schemas.openxmlformats.org/officeDocument/2006/relationships/image" Target="../media/image47.emf"/><Relationship Id="rId53" Type="http://schemas.openxmlformats.org/officeDocument/2006/relationships/image" Target="../media/image51.emf"/><Relationship Id="rId5" Type="http://schemas.openxmlformats.org/officeDocument/2006/relationships/image" Target="../media/image27.emf"/><Relationship Id="rId19" Type="http://schemas.openxmlformats.org/officeDocument/2006/relationships/image" Target="../media/image34.emf"/><Relationship Id="rId4" Type="http://schemas.openxmlformats.org/officeDocument/2006/relationships/customXml" Target="../ink/ink30.xml"/><Relationship Id="rId9" Type="http://schemas.openxmlformats.org/officeDocument/2006/relationships/image" Target="../media/image29.emf"/><Relationship Id="rId14" Type="http://schemas.openxmlformats.org/officeDocument/2006/relationships/customXml" Target="../ink/ink35.xml"/><Relationship Id="rId22" Type="http://schemas.openxmlformats.org/officeDocument/2006/relationships/customXml" Target="../ink/ink39.xml"/><Relationship Id="rId27" Type="http://schemas.openxmlformats.org/officeDocument/2006/relationships/image" Target="../media/image38.emf"/><Relationship Id="rId30" Type="http://schemas.openxmlformats.org/officeDocument/2006/relationships/customXml" Target="../ink/ink43.xml"/><Relationship Id="rId35" Type="http://schemas.openxmlformats.org/officeDocument/2006/relationships/image" Target="../media/image42.emf"/><Relationship Id="rId43" Type="http://schemas.openxmlformats.org/officeDocument/2006/relationships/image" Target="../media/image46.emf"/><Relationship Id="rId48" Type="http://schemas.openxmlformats.org/officeDocument/2006/relationships/customXml" Target="../ink/ink52.xml"/><Relationship Id="rId56" Type="http://schemas.openxmlformats.org/officeDocument/2006/relationships/customXml" Target="../ink/ink56.xml"/><Relationship Id="rId8" Type="http://schemas.openxmlformats.org/officeDocument/2006/relationships/customXml" Target="../ink/ink32.xml"/><Relationship Id="rId51" Type="http://schemas.openxmlformats.org/officeDocument/2006/relationships/image" Target="../media/image50.emf"/><Relationship Id="rId3" Type="http://schemas.openxmlformats.org/officeDocument/2006/relationships/image" Target="../media/image26.emf"/><Relationship Id="rId12" Type="http://schemas.openxmlformats.org/officeDocument/2006/relationships/customXml" Target="../ink/ink34.xml"/><Relationship Id="rId17" Type="http://schemas.openxmlformats.org/officeDocument/2006/relationships/image" Target="../media/image33.emf"/><Relationship Id="rId25" Type="http://schemas.openxmlformats.org/officeDocument/2006/relationships/image" Target="../media/image37.emf"/><Relationship Id="rId33" Type="http://schemas.openxmlformats.org/officeDocument/2006/relationships/image" Target="../media/image41.emf"/><Relationship Id="rId38" Type="http://schemas.openxmlformats.org/officeDocument/2006/relationships/customXml" Target="../ink/ink47.xml"/><Relationship Id="rId46" Type="http://schemas.openxmlformats.org/officeDocument/2006/relationships/customXml" Target="../ink/ink51.xml"/><Relationship Id="rId20" Type="http://schemas.openxmlformats.org/officeDocument/2006/relationships/customXml" Target="../ink/ink38.xml"/><Relationship Id="rId41" Type="http://schemas.openxmlformats.org/officeDocument/2006/relationships/image" Target="../media/image45.emf"/><Relationship Id="rId54" Type="http://schemas.openxmlformats.org/officeDocument/2006/relationships/customXml" Target="../ink/ink55.xml"/><Relationship Id="rId1" Type="http://schemas.openxmlformats.org/officeDocument/2006/relationships/slideLayout" Target="../slideLayouts/slideLayout2.xml"/><Relationship Id="rId6" Type="http://schemas.openxmlformats.org/officeDocument/2006/relationships/customXml" Target="../ink/ink31.xml"/><Relationship Id="rId15" Type="http://schemas.openxmlformats.org/officeDocument/2006/relationships/image" Target="../media/image32.emf"/><Relationship Id="rId23" Type="http://schemas.openxmlformats.org/officeDocument/2006/relationships/image" Target="../media/image36.emf"/><Relationship Id="rId28" Type="http://schemas.openxmlformats.org/officeDocument/2006/relationships/customXml" Target="../ink/ink42.xml"/><Relationship Id="rId36" Type="http://schemas.openxmlformats.org/officeDocument/2006/relationships/customXml" Target="../ink/ink46.xml"/><Relationship Id="rId49" Type="http://schemas.openxmlformats.org/officeDocument/2006/relationships/image" Target="../media/image49.emf"/><Relationship Id="rId57" Type="http://schemas.openxmlformats.org/officeDocument/2006/relationships/image" Target="../media/image53.emf"/><Relationship Id="rId10" Type="http://schemas.openxmlformats.org/officeDocument/2006/relationships/customXml" Target="../ink/ink33.xml"/><Relationship Id="rId31" Type="http://schemas.openxmlformats.org/officeDocument/2006/relationships/image" Target="../media/image40.emf"/><Relationship Id="rId44" Type="http://schemas.openxmlformats.org/officeDocument/2006/relationships/customXml" Target="../ink/ink50.xml"/><Relationship Id="rId52" Type="http://schemas.openxmlformats.org/officeDocument/2006/relationships/customXml" Target="../ink/ink54.xml"/></Relationships>
</file>

<file path=ppt/slides/_rels/slide110.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3" Type="http://schemas.openxmlformats.org/officeDocument/2006/relationships/image" Target="../media/image31.emf"/><Relationship Id="rId18" Type="http://schemas.openxmlformats.org/officeDocument/2006/relationships/customXml" Target="../ink/ink65.xml"/><Relationship Id="rId26" Type="http://schemas.openxmlformats.org/officeDocument/2006/relationships/customXml" Target="../ink/ink69.xml"/><Relationship Id="rId39" Type="http://schemas.openxmlformats.org/officeDocument/2006/relationships/image" Target="../media/image44.emf"/><Relationship Id="rId21" Type="http://schemas.openxmlformats.org/officeDocument/2006/relationships/image" Target="../media/image35.emf"/><Relationship Id="rId34" Type="http://schemas.openxmlformats.org/officeDocument/2006/relationships/customXml" Target="../ink/ink73.xml"/><Relationship Id="rId42" Type="http://schemas.openxmlformats.org/officeDocument/2006/relationships/customXml" Target="../ink/ink77.xml"/><Relationship Id="rId47" Type="http://schemas.openxmlformats.org/officeDocument/2006/relationships/image" Target="../media/image48.emf"/><Relationship Id="rId50" Type="http://schemas.openxmlformats.org/officeDocument/2006/relationships/customXml" Target="../ink/ink81.xml"/><Relationship Id="rId55" Type="http://schemas.openxmlformats.org/officeDocument/2006/relationships/image" Target="../media/image52.emf"/><Relationship Id="rId7" Type="http://schemas.openxmlformats.org/officeDocument/2006/relationships/image" Target="../media/image28.emf"/><Relationship Id="rId2" Type="http://schemas.openxmlformats.org/officeDocument/2006/relationships/customXml" Target="../ink/ink57.xml"/><Relationship Id="rId16" Type="http://schemas.openxmlformats.org/officeDocument/2006/relationships/customXml" Target="../ink/ink64.xml"/><Relationship Id="rId29" Type="http://schemas.openxmlformats.org/officeDocument/2006/relationships/image" Target="../media/image39.emf"/><Relationship Id="rId11" Type="http://schemas.openxmlformats.org/officeDocument/2006/relationships/image" Target="../media/image30.emf"/><Relationship Id="rId24" Type="http://schemas.openxmlformats.org/officeDocument/2006/relationships/customXml" Target="../ink/ink68.xml"/><Relationship Id="rId32" Type="http://schemas.openxmlformats.org/officeDocument/2006/relationships/customXml" Target="../ink/ink72.xml"/><Relationship Id="rId37" Type="http://schemas.openxmlformats.org/officeDocument/2006/relationships/image" Target="../media/image43.emf"/><Relationship Id="rId40" Type="http://schemas.openxmlformats.org/officeDocument/2006/relationships/customXml" Target="../ink/ink76.xml"/><Relationship Id="rId45" Type="http://schemas.openxmlformats.org/officeDocument/2006/relationships/image" Target="../media/image47.emf"/><Relationship Id="rId53" Type="http://schemas.openxmlformats.org/officeDocument/2006/relationships/image" Target="../media/image51.emf"/><Relationship Id="rId58" Type="http://schemas.openxmlformats.org/officeDocument/2006/relationships/image" Target="../media/image5.png"/><Relationship Id="rId5" Type="http://schemas.openxmlformats.org/officeDocument/2006/relationships/image" Target="../media/image27.emf"/><Relationship Id="rId19" Type="http://schemas.openxmlformats.org/officeDocument/2006/relationships/image" Target="../media/image34.emf"/><Relationship Id="rId4" Type="http://schemas.openxmlformats.org/officeDocument/2006/relationships/customXml" Target="../ink/ink58.xml"/><Relationship Id="rId9" Type="http://schemas.openxmlformats.org/officeDocument/2006/relationships/image" Target="../media/image29.emf"/><Relationship Id="rId14" Type="http://schemas.openxmlformats.org/officeDocument/2006/relationships/customXml" Target="../ink/ink63.xml"/><Relationship Id="rId22" Type="http://schemas.openxmlformats.org/officeDocument/2006/relationships/customXml" Target="../ink/ink67.xml"/><Relationship Id="rId27" Type="http://schemas.openxmlformats.org/officeDocument/2006/relationships/image" Target="../media/image38.emf"/><Relationship Id="rId30" Type="http://schemas.openxmlformats.org/officeDocument/2006/relationships/customXml" Target="../ink/ink71.xml"/><Relationship Id="rId35" Type="http://schemas.openxmlformats.org/officeDocument/2006/relationships/image" Target="../media/image42.emf"/><Relationship Id="rId43" Type="http://schemas.openxmlformats.org/officeDocument/2006/relationships/image" Target="../media/image46.emf"/><Relationship Id="rId48" Type="http://schemas.openxmlformats.org/officeDocument/2006/relationships/customXml" Target="../ink/ink80.xml"/><Relationship Id="rId56" Type="http://schemas.openxmlformats.org/officeDocument/2006/relationships/customXml" Target="../ink/ink84.xml"/><Relationship Id="rId8" Type="http://schemas.openxmlformats.org/officeDocument/2006/relationships/customXml" Target="../ink/ink60.xml"/><Relationship Id="rId51" Type="http://schemas.openxmlformats.org/officeDocument/2006/relationships/image" Target="../media/image50.emf"/><Relationship Id="rId3" Type="http://schemas.openxmlformats.org/officeDocument/2006/relationships/image" Target="../media/image26.emf"/><Relationship Id="rId12" Type="http://schemas.openxmlformats.org/officeDocument/2006/relationships/customXml" Target="../ink/ink62.xml"/><Relationship Id="rId17" Type="http://schemas.openxmlformats.org/officeDocument/2006/relationships/image" Target="../media/image33.emf"/><Relationship Id="rId25" Type="http://schemas.openxmlformats.org/officeDocument/2006/relationships/image" Target="../media/image37.emf"/><Relationship Id="rId33" Type="http://schemas.openxmlformats.org/officeDocument/2006/relationships/image" Target="../media/image41.emf"/><Relationship Id="rId38" Type="http://schemas.openxmlformats.org/officeDocument/2006/relationships/customXml" Target="../ink/ink75.xml"/><Relationship Id="rId46" Type="http://schemas.openxmlformats.org/officeDocument/2006/relationships/customXml" Target="../ink/ink79.xml"/><Relationship Id="rId20" Type="http://schemas.openxmlformats.org/officeDocument/2006/relationships/customXml" Target="../ink/ink66.xml"/><Relationship Id="rId41" Type="http://schemas.openxmlformats.org/officeDocument/2006/relationships/image" Target="../media/image45.emf"/><Relationship Id="rId54" Type="http://schemas.openxmlformats.org/officeDocument/2006/relationships/customXml" Target="../ink/ink83.xml"/><Relationship Id="rId1" Type="http://schemas.openxmlformats.org/officeDocument/2006/relationships/slideLayout" Target="../slideLayouts/slideLayout2.xml"/><Relationship Id="rId6" Type="http://schemas.openxmlformats.org/officeDocument/2006/relationships/customXml" Target="../ink/ink59.xml"/><Relationship Id="rId15" Type="http://schemas.openxmlformats.org/officeDocument/2006/relationships/image" Target="../media/image32.emf"/><Relationship Id="rId23" Type="http://schemas.openxmlformats.org/officeDocument/2006/relationships/image" Target="../media/image36.emf"/><Relationship Id="rId28" Type="http://schemas.openxmlformats.org/officeDocument/2006/relationships/customXml" Target="../ink/ink70.xml"/><Relationship Id="rId36" Type="http://schemas.openxmlformats.org/officeDocument/2006/relationships/customXml" Target="../ink/ink74.xml"/><Relationship Id="rId49" Type="http://schemas.openxmlformats.org/officeDocument/2006/relationships/image" Target="../media/image49.emf"/><Relationship Id="rId57" Type="http://schemas.openxmlformats.org/officeDocument/2006/relationships/image" Target="../media/image53.emf"/><Relationship Id="rId10" Type="http://schemas.openxmlformats.org/officeDocument/2006/relationships/customXml" Target="../ink/ink61.xml"/><Relationship Id="rId31" Type="http://schemas.openxmlformats.org/officeDocument/2006/relationships/image" Target="../media/image40.emf"/><Relationship Id="rId44" Type="http://schemas.openxmlformats.org/officeDocument/2006/relationships/customXml" Target="../ink/ink78.xml"/><Relationship Id="rId52" Type="http://schemas.openxmlformats.org/officeDocument/2006/relationships/customXml" Target="../ink/ink8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56.emf"/><Relationship Id="rId4" Type="http://schemas.openxmlformats.org/officeDocument/2006/relationships/customXml" Target="../ink/ink85.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56.emf"/><Relationship Id="rId4" Type="http://schemas.openxmlformats.org/officeDocument/2006/relationships/customXml" Target="../ink/ink86.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6.xml"/><Relationship Id="rId1" Type="http://schemas.openxmlformats.org/officeDocument/2006/relationships/vmlDrawing" Target="../drawings/vmlDrawing1.vml"/><Relationship Id="rId4" Type="http://schemas.openxmlformats.org/officeDocument/2006/relationships/image" Target="../media/image72.png"/></Relationships>
</file>

<file path=ppt/slides/_rels/slide155.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6.xml"/><Relationship Id="rId1" Type="http://schemas.openxmlformats.org/officeDocument/2006/relationships/vmlDrawing" Target="../drawings/vmlDrawing2.vml"/><Relationship Id="rId4" Type="http://schemas.openxmlformats.org/officeDocument/2006/relationships/image" Target="../media/image73.png"/></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customXml" Target="../ink/ink90.xml"/><Relationship Id="rId3" Type="http://schemas.openxmlformats.org/officeDocument/2006/relationships/image" Target="../media/image57.emf"/><Relationship Id="rId7" Type="http://schemas.openxmlformats.org/officeDocument/2006/relationships/image" Target="../media/image59.emf"/><Relationship Id="rId2" Type="http://schemas.openxmlformats.org/officeDocument/2006/relationships/customXml" Target="../ink/ink87.xml"/><Relationship Id="rId1" Type="http://schemas.openxmlformats.org/officeDocument/2006/relationships/slideLayout" Target="../slideLayouts/slideLayout2.xml"/><Relationship Id="rId6" Type="http://schemas.openxmlformats.org/officeDocument/2006/relationships/customXml" Target="../ink/ink89.xml"/><Relationship Id="rId5" Type="http://schemas.openxmlformats.org/officeDocument/2006/relationships/image" Target="../media/image58.emf"/><Relationship Id="rId4" Type="http://schemas.openxmlformats.org/officeDocument/2006/relationships/customXml" Target="../ink/ink88.xml"/><Relationship Id="rId9" Type="http://schemas.openxmlformats.org/officeDocument/2006/relationships/image" Target="../media/image60.emf"/></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hyperlink" Target="http://www.junit.org/" TargetMode="External"/><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customXml" Target="../ink/ink94.xml"/><Relationship Id="rId3" Type="http://schemas.openxmlformats.org/officeDocument/2006/relationships/image" Target="../media/image57.emf"/><Relationship Id="rId7" Type="http://schemas.openxmlformats.org/officeDocument/2006/relationships/image" Target="../media/image59.emf"/><Relationship Id="rId2" Type="http://schemas.openxmlformats.org/officeDocument/2006/relationships/customXml" Target="../ink/ink91.xml"/><Relationship Id="rId1" Type="http://schemas.openxmlformats.org/officeDocument/2006/relationships/slideLayout" Target="../slideLayouts/slideLayout2.xml"/><Relationship Id="rId6" Type="http://schemas.openxmlformats.org/officeDocument/2006/relationships/customXml" Target="../ink/ink93.xml"/><Relationship Id="rId5" Type="http://schemas.openxmlformats.org/officeDocument/2006/relationships/image" Target="../media/image58.emf"/><Relationship Id="rId4" Type="http://schemas.openxmlformats.org/officeDocument/2006/relationships/customXml" Target="../ink/ink92.xml"/><Relationship Id="rId9" Type="http://schemas.openxmlformats.org/officeDocument/2006/relationships/image" Target="../media/image60.emf"/></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3.vml"/><Relationship Id="rId4" Type="http://schemas.openxmlformats.org/officeDocument/2006/relationships/image" Target="../media/image74.png"/></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61.emf"/><Relationship Id="rId7" Type="http://schemas.openxmlformats.org/officeDocument/2006/relationships/image" Target="../media/image63.emf"/><Relationship Id="rId2" Type="http://schemas.openxmlformats.org/officeDocument/2006/relationships/customXml" Target="../ink/ink95.xml"/><Relationship Id="rId1" Type="http://schemas.openxmlformats.org/officeDocument/2006/relationships/slideLayout" Target="../slideLayouts/slideLayout2.xml"/><Relationship Id="rId6" Type="http://schemas.openxmlformats.org/officeDocument/2006/relationships/customXml" Target="../ink/ink97.xml"/><Relationship Id="rId5" Type="http://schemas.openxmlformats.org/officeDocument/2006/relationships/image" Target="../media/image62.emf"/><Relationship Id="rId4" Type="http://schemas.openxmlformats.org/officeDocument/2006/relationships/customXml" Target="../ink/ink96.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67.emf"/><Relationship Id="rId13" Type="http://schemas.openxmlformats.org/officeDocument/2006/relationships/customXml" Target="../ink/ink103.xml"/><Relationship Id="rId18" Type="http://schemas.openxmlformats.org/officeDocument/2006/relationships/image" Target="../media/image72.emf"/><Relationship Id="rId26" Type="http://schemas.openxmlformats.org/officeDocument/2006/relationships/image" Target="../media/image76.emf"/><Relationship Id="rId3" Type="http://schemas.openxmlformats.org/officeDocument/2006/relationships/customXml" Target="../ink/ink98.xml"/><Relationship Id="rId21" Type="http://schemas.openxmlformats.org/officeDocument/2006/relationships/customXml" Target="../ink/ink107.xml"/><Relationship Id="rId7" Type="http://schemas.openxmlformats.org/officeDocument/2006/relationships/customXml" Target="../ink/ink100.xml"/><Relationship Id="rId12" Type="http://schemas.openxmlformats.org/officeDocument/2006/relationships/image" Target="../media/image69.emf"/><Relationship Id="rId17" Type="http://schemas.openxmlformats.org/officeDocument/2006/relationships/customXml" Target="../ink/ink105.xml"/><Relationship Id="rId25" Type="http://schemas.openxmlformats.org/officeDocument/2006/relationships/customXml" Target="../ink/ink109.xml"/><Relationship Id="rId2" Type="http://schemas.openxmlformats.org/officeDocument/2006/relationships/image" Target="../media/image7.png"/><Relationship Id="rId16" Type="http://schemas.openxmlformats.org/officeDocument/2006/relationships/image" Target="../media/image71.emf"/><Relationship Id="rId20" Type="http://schemas.openxmlformats.org/officeDocument/2006/relationships/image" Target="../media/image73.emf"/><Relationship Id="rId1" Type="http://schemas.openxmlformats.org/officeDocument/2006/relationships/slideLayout" Target="../slideLayouts/slideLayout2.xml"/><Relationship Id="rId6" Type="http://schemas.openxmlformats.org/officeDocument/2006/relationships/image" Target="../media/image66.emf"/><Relationship Id="rId11" Type="http://schemas.openxmlformats.org/officeDocument/2006/relationships/customXml" Target="../ink/ink102.xml"/><Relationship Id="rId24" Type="http://schemas.openxmlformats.org/officeDocument/2006/relationships/image" Target="../media/image75.emf"/><Relationship Id="rId5" Type="http://schemas.openxmlformats.org/officeDocument/2006/relationships/customXml" Target="../ink/ink99.xml"/><Relationship Id="rId15" Type="http://schemas.openxmlformats.org/officeDocument/2006/relationships/customXml" Target="../ink/ink104.xml"/><Relationship Id="rId23" Type="http://schemas.openxmlformats.org/officeDocument/2006/relationships/customXml" Target="../ink/ink108.xml"/><Relationship Id="rId10" Type="http://schemas.openxmlformats.org/officeDocument/2006/relationships/image" Target="../media/image68.emf"/><Relationship Id="rId19" Type="http://schemas.openxmlformats.org/officeDocument/2006/relationships/customXml" Target="../ink/ink106.xml"/><Relationship Id="rId4" Type="http://schemas.openxmlformats.org/officeDocument/2006/relationships/image" Target="../media/image65.emf"/><Relationship Id="rId9" Type="http://schemas.openxmlformats.org/officeDocument/2006/relationships/customXml" Target="../ink/ink101.xml"/><Relationship Id="rId14" Type="http://schemas.openxmlformats.org/officeDocument/2006/relationships/image" Target="../media/image70.emf"/><Relationship Id="rId22" Type="http://schemas.openxmlformats.org/officeDocument/2006/relationships/image" Target="../media/image74.emf"/></Relationships>
</file>

<file path=ppt/slides/_rels/slide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77.emf"/><Relationship Id="rId7" Type="http://schemas.openxmlformats.org/officeDocument/2006/relationships/image" Target="../media/image67.emf"/><Relationship Id="rId2" Type="http://schemas.openxmlformats.org/officeDocument/2006/relationships/customXml" Target="../ink/ink110.xml"/><Relationship Id="rId1" Type="http://schemas.openxmlformats.org/officeDocument/2006/relationships/slideLayout" Target="../slideLayouts/slideLayout2.xml"/><Relationship Id="rId6" Type="http://schemas.openxmlformats.org/officeDocument/2006/relationships/customXml" Target="../ink/ink112.xml"/><Relationship Id="rId5" Type="http://schemas.openxmlformats.org/officeDocument/2006/relationships/image" Target="../media/image66.emf"/><Relationship Id="rId4" Type="http://schemas.openxmlformats.org/officeDocument/2006/relationships/customXml" Target="../ink/ink111.xml"/></Relationships>
</file>

<file path=ppt/slides/_rels/slide21.xml.rels><?xml version="1.0" encoding="UTF-8" standalone="yes"?>
<Relationships xmlns="http://schemas.openxmlformats.org/package/2006/relationships"><Relationship Id="rId3" Type="http://schemas.openxmlformats.org/officeDocument/2006/relationships/image" Target="../media/image78.emf"/><Relationship Id="rId7" Type="http://schemas.openxmlformats.org/officeDocument/2006/relationships/image" Target="../media/image80.emf"/><Relationship Id="rId2" Type="http://schemas.openxmlformats.org/officeDocument/2006/relationships/customXml" Target="../ink/ink113.xml"/><Relationship Id="rId1" Type="http://schemas.openxmlformats.org/officeDocument/2006/relationships/slideLayout" Target="../slideLayouts/slideLayout2.xml"/><Relationship Id="rId6" Type="http://schemas.openxmlformats.org/officeDocument/2006/relationships/customXml" Target="../ink/ink115.xml"/><Relationship Id="rId5" Type="http://schemas.openxmlformats.org/officeDocument/2006/relationships/image" Target="../media/image79.emf"/><Relationship Id="rId4" Type="http://schemas.openxmlformats.org/officeDocument/2006/relationships/customXml" Target="../ink/ink114.xml"/></Relationships>
</file>

<file path=ppt/slides/_rels/slide22.xml.rels><?xml version="1.0" encoding="UTF-8" standalone="yes"?>
<Relationships xmlns="http://schemas.openxmlformats.org/package/2006/relationships"><Relationship Id="rId8" Type="http://schemas.openxmlformats.org/officeDocument/2006/relationships/customXml" Target="../ink/ink119.xml"/><Relationship Id="rId13" Type="http://schemas.openxmlformats.org/officeDocument/2006/relationships/image" Target="../media/image84.emf"/><Relationship Id="rId3" Type="http://schemas.openxmlformats.org/officeDocument/2006/relationships/image" Target="../media/image78.emf"/><Relationship Id="rId7" Type="http://schemas.openxmlformats.org/officeDocument/2006/relationships/image" Target="../media/image80.emf"/><Relationship Id="rId12" Type="http://schemas.openxmlformats.org/officeDocument/2006/relationships/customXml" Target="../ink/ink121.xml"/><Relationship Id="rId17" Type="http://schemas.openxmlformats.org/officeDocument/2006/relationships/image" Target="../media/image86.emf"/><Relationship Id="rId2" Type="http://schemas.openxmlformats.org/officeDocument/2006/relationships/customXml" Target="../ink/ink116.xml"/><Relationship Id="rId16" Type="http://schemas.openxmlformats.org/officeDocument/2006/relationships/customXml" Target="../ink/ink123.xml"/><Relationship Id="rId1" Type="http://schemas.openxmlformats.org/officeDocument/2006/relationships/slideLayout" Target="../slideLayouts/slideLayout2.xml"/><Relationship Id="rId6" Type="http://schemas.openxmlformats.org/officeDocument/2006/relationships/customXml" Target="../ink/ink118.xml"/><Relationship Id="rId11" Type="http://schemas.openxmlformats.org/officeDocument/2006/relationships/image" Target="../media/image83.emf"/><Relationship Id="rId5" Type="http://schemas.openxmlformats.org/officeDocument/2006/relationships/image" Target="../media/image81.emf"/><Relationship Id="rId15" Type="http://schemas.openxmlformats.org/officeDocument/2006/relationships/image" Target="../media/image85.emf"/><Relationship Id="rId10" Type="http://schemas.openxmlformats.org/officeDocument/2006/relationships/customXml" Target="../ink/ink120.xml"/><Relationship Id="rId4" Type="http://schemas.openxmlformats.org/officeDocument/2006/relationships/customXml" Target="../ink/ink117.xml"/><Relationship Id="rId9" Type="http://schemas.openxmlformats.org/officeDocument/2006/relationships/image" Target="../media/image82.emf"/><Relationship Id="rId14" Type="http://schemas.openxmlformats.org/officeDocument/2006/relationships/customXml" Target="../ink/ink122.xml"/></Relationships>
</file>

<file path=ppt/slides/_rels/slide23.xml.rels><?xml version="1.0" encoding="UTF-8" standalone="yes"?>
<Relationships xmlns="http://schemas.openxmlformats.org/package/2006/relationships"><Relationship Id="rId8" Type="http://schemas.openxmlformats.org/officeDocument/2006/relationships/customXml" Target="../ink/ink127.xml"/><Relationship Id="rId13" Type="http://schemas.openxmlformats.org/officeDocument/2006/relationships/image" Target="../media/image84.emf"/><Relationship Id="rId3" Type="http://schemas.openxmlformats.org/officeDocument/2006/relationships/image" Target="../media/image78.emf"/><Relationship Id="rId7" Type="http://schemas.openxmlformats.org/officeDocument/2006/relationships/image" Target="../media/image80.emf"/><Relationship Id="rId12" Type="http://schemas.openxmlformats.org/officeDocument/2006/relationships/customXml" Target="../ink/ink129.xml"/><Relationship Id="rId2" Type="http://schemas.openxmlformats.org/officeDocument/2006/relationships/customXml" Target="../ink/ink124.xml"/><Relationship Id="rId16" Type="http://schemas.openxmlformats.org/officeDocument/2006/relationships/image" Target="../media/image8.tmp"/><Relationship Id="rId1" Type="http://schemas.openxmlformats.org/officeDocument/2006/relationships/slideLayout" Target="../slideLayouts/slideLayout2.xml"/><Relationship Id="rId6" Type="http://schemas.openxmlformats.org/officeDocument/2006/relationships/customXml" Target="../ink/ink126.xml"/><Relationship Id="rId11" Type="http://schemas.openxmlformats.org/officeDocument/2006/relationships/image" Target="../media/image83.emf"/><Relationship Id="rId5" Type="http://schemas.openxmlformats.org/officeDocument/2006/relationships/image" Target="../media/image81.emf"/><Relationship Id="rId15" Type="http://schemas.openxmlformats.org/officeDocument/2006/relationships/image" Target="../media/image85.emf"/><Relationship Id="rId10" Type="http://schemas.openxmlformats.org/officeDocument/2006/relationships/customXml" Target="../ink/ink128.xml"/><Relationship Id="rId4" Type="http://schemas.openxmlformats.org/officeDocument/2006/relationships/customXml" Target="../ink/ink125.xml"/><Relationship Id="rId9" Type="http://schemas.openxmlformats.org/officeDocument/2006/relationships/image" Target="../media/image82.emf"/><Relationship Id="rId14" Type="http://schemas.openxmlformats.org/officeDocument/2006/relationships/customXml" Target="../ink/ink130.xml"/></Relationships>
</file>

<file path=ppt/slides/_rels/slide24.xml.rels><?xml version="1.0" encoding="UTF-8" standalone="yes"?>
<Relationships xmlns="http://schemas.openxmlformats.org/package/2006/relationships"><Relationship Id="rId8" Type="http://schemas.openxmlformats.org/officeDocument/2006/relationships/customXml" Target="../ink/ink133.xml"/><Relationship Id="rId13" Type="http://schemas.openxmlformats.org/officeDocument/2006/relationships/image" Target="../media/image93.emf"/><Relationship Id="rId3" Type="http://schemas.openxmlformats.org/officeDocument/2006/relationships/image" Target="../media/image10.gif"/><Relationship Id="rId7" Type="http://schemas.openxmlformats.org/officeDocument/2006/relationships/image" Target="../media/image90.emf"/><Relationship Id="rId12" Type="http://schemas.openxmlformats.org/officeDocument/2006/relationships/customXml" Target="../ink/ink135.xml"/><Relationship Id="rId2" Type="http://schemas.openxmlformats.org/officeDocument/2006/relationships/image" Target="../media/image9.jpeg"/><Relationship Id="rId1" Type="http://schemas.openxmlformats.org/officeDocument/2006/relationships/slideLayout" Target="../slideLayouts/slideLayout2.xml"/><Relationship Id="rId6" Type="http://schemas.openxmlformats.org/officeDocument/2006/relationships/customXml" Target="../ink/ink132.xml"/><Relationship Id="rId11" Type="http://schemas.openxmlformats.org/officeDocument/2006/relationships/image" Target="../media/image92.emf"/><Relationship Id="rId5" Type="http://schemas.openxmlformats.org/officeDocument/2006/relationships/image" Target="../media/image85.emf"/><Relationship Id="rId10" Type="http://schemas.openxmlformats.org/officeDocument/2006/relationships/customXml" Target="../ink/ink134.xml"/><Relationship Id="rId4" Type="http://schemas.openxmlformats.org/officeDocument/2006/relationships/customXml" Target="../ink/ink131.xml"/><Relationship Id="rId9" Type="http://schemas.openxmlformats.org/officeDocument/2006/relationships/image" Target="../media/image91.emf"/><Relationship Id="rId14" Type="http://schemas.openxmlformats.org/officeDocument/2006/relationships/comments" Target="../comments/comment1.xml"/></Relationships>
</file>

<file path=ppt/slides/_rels/slide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file:///D:\myCourses\CS2103\_Aug2015\lectures\L4\CitiConnectUnitTesting.wmv" TargetMode="External"/><Relationship Id="rId1" Type="http://schemas.microsoft.com/office/2007/relationships/media" Target="file:///D:\myCourses\CS2103\_Aug2015\lectures\L4\CitiConnectUnitTesting.wmv" TargetMode="External"/><Relationship Id="rId4" Type="http://schemas.openxmlformats.org/officeDocument/2006/relationships/image" Target="../media/image1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96.emf"/><Relationship Id="rId2" Type="http://schemas.openxmlformats.org/officeDocument/2006/relationships/customXml" Target="../ink/ink13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3" Type="http://schemas.openxmlformats.org/officeDocument/2006/relationships/customXml" Target="../ink/ink142.xml"/><Relationship Id="rId18" Type="http://schemas.openxmlformats.org/officeDocument/2006/relationships/image" Target="../media/image105.emf"/><Relationship Id="rId26" Type="http://schemas.openxmlformats.org/officeDocument/2006/relationships/image" Target="../media/image109.emf"/><Relationship Id="rId3" Type="http://schemas.openxmlformats.org/officeDocument/2006/relationships/customXml" Target="../ink/ink137.xml"/><Relationship Id="rId21" Type="http://schemas.openxmlformats.org/officeDocument/2006/relationships/customXml" Target="../ink/ink146.xml"/><Relationship Id="rId34" Type="http://schemas.openxmlformats.org/officeDocument/2006/relationships/image" Target="../media/image15.png"/><Relationship Id="rId7" Type="http://schemas.openxmlformats.org/officeDocument/2006/relationships/customXml" Target="../ink/ink139.xml"/><Relationship Id="rId12" Type="http://schemas.openxmlformats.org/officeDocument/2006/relationships/image" Target="../media/image102.emf"/><Relationship Id="rId17" Type="http://schemas.openxmlformats.org/officeDocument/2006/relationships/customXml" Target="../ink/ink144.xml"/><Relationship Id="rId25" Type="http://schemas.openxmlformats.org/officeDocument/2006/relationships/customXml" Target="../ink/ink148.xml"/><Relationship Id="rId33" Type="http://schemas.openxmlformats.org/officeDocument/2006/relationships/image" Target="../media/image14.jpeg"/><Relationship Id="rId2" Type="http://schemas.openxmlformats.org/officeDocument/2006/relationships/image" Target="../media/image13.png"/><Relationship Id="rId16" Type="http://schemas.openxmlformats.org/officeDocument/2006/relationships/image" Target="../media/image104.emf"/><Relationship Id="rId20" Type="http://schemas.openxmlformats.org/officeDocument/2006/relationships/image" Target="../media/image106.emf"/><Relationship Id="rId29" Type="http://schemas.openxmlformats.org/officeDocument/2006/relationships/customXml" Target="../ink/ink150.xml"/><Relationship Id="rId1" Type="http://schemas.openxmlformats.org/officeDocument/2006/relationships/slideLayout" Target="../slideLayouts/slideLayout2.xml"/><Relationship Id="rId6" Type="http://schemas.openxmlformats.org/officeDocument/2006/relationships/image" Target="../media/image99.emf"/><Relationship Id="rId11" Type="http://schemas.openxmlformats.org/officeDocument/2006/relationships/customXml" Target="../ink/ink141.xml"/><Relationship Id="rId24" Type="http://schemas.openxmlformats.org/officeDocument/2006/relationships/image" Target="../media/image108.emf"/><Relationship Id="rId32" Type="http://schemas.openxmlformats.org/officeDocument/2006/relationships/image" Target="../media/image112.emf"/><Relationship Id="rId5" Type="http://schemas.openxmlformats.org/officeDocument/2006/relationships/customXml" Target="../ink/ink138.xml"/><Relationship Id="rId15" Type="http://schemas.openxmlformats.org/officeDocument/2006/relationships/customXml" Target="../ink/ink143.xml"/><Relationship Id="rId23" Type="http://schemas.openxmlformats.org/officeDocument/2006/relationships/customXml" Target="../ink/ink147.xml"/><Relationship Id="rId28" Type="http://schemas.openxmlformats.org/officeDocument/2006/relationships/image" Target="../media/image110.emf"/><Relationship Id="rId10" Type="http://schemas.openxmlformats.org/officeDocument/2006/relationships/image" Target="../media/image101.emf"/><Relationship Id="rId19" Type="http://schemas.openxmlformats.org/officeDocument/2006/relationships/customXml" Target="../ink/ink145.xml"/><Relationship Id="rId31" Type="http://schemas.openxmlformats.org/officeDocument/2006/relationships/customXml" Target="../ink/ink151.xml"/><Relationship Id="rId4" Type="http://schemas.openxmlformats.org/officeDocument/2006/relationships/image" Target="../media/image98.emf"/><Relationship Id="rId9" Type="http://schemas.openxmlformats.org/officeDocument/2006/relationships/customXml" Target="../ink/ink140.xml"/><Relationship Id="rId14" Type="http://schemas.openxmlformats.org/officeDocument/2006/relationships/image" Target="../media/image103.emf"/><Relationship Id="rId22" Type="http://schemas.openxmlformats.org/officeDocument/2006/relationships/image" Target="../media/image107.emf"/><Relationship Id="rId27" Type="http://schemas.openxmlformats.org/officeDocument/2006/relationships/customXml" Target="../ink/ink149.xml"/><Relationship Id="rId30" Type="http://schemas.openxmlformats.org/officeDocument/2006/relationships/image" Target="../media/image111.emf"/><Relationship Id="rId8" Type="http://schemas.openxmlformats.org/officeDocument/2006/relationships/image" Target="../media/image100.emf"/></Relationships>
</file>

<file path=ppt/slides/_rels/slide34.xml.rels><?xml version="1.0" encoding="UTF-8" standalone="yes"?>
<Relationships xmlns="http://schemas.openxmlformats.org/package/2006/relationships"><Relationship Id="rId13" Type="http://schemas.openxmlformats.org/officeDocument/2006/relationships/customXml" Target="../ink/ink157.xml"/><Relationship Id="rId18" Type="http://schemas.openxmlformats.org/officeDocument/2006/relationships/image" Target="../media/image105.emf"/><Relationship Id="rId26" Type="http://schemas.openxmlformats.org/officeDocument/2006/relationships/image" Target="../media/image109.emf"/><Relationship Id="rId3" Type="http://schemas.openxmlformats.org/officeDocument/2006/relationships/customXml" Target="../ink/ink152.xml"/><Relationship Id="rId21" Type="http://schemas.openxmlformats.org/officeDocument/2006/relationships/customXml" Target="../ink/ink161.xml"/><Relationship Id="rId7" Type="http://schemas.openxmlformats.org/officeDocument/2006/relationships/customXml" Target="../ink/ink154.xml"/><Relationship Id="rId12" Type="http://schemas.openxmlformats.org/officeDocument/2006/relationships/image" Target="../media/image102.emf"/><Relationship Id="rId17" Type="http://schemas.openxmlformats.org/officeDocument/2006/relationships/customXml" Target="../ink/ink159.xml"/><Relationship Id="rId25" Type="http://schemas.openxmlformats.org/officeDocument/2006/relationships/customXml" Target="../ink/ink163.xml"/><Relationship Id="rId33" Type="http://schemas.openxmlformats.org/officeDocument/2006/relationships/image" Target="../media/image15.png"/><Relationship Id="rId2" Type="http://schemas.openxmlformats.org/officeDocument/2006/relationships/image" Target="../media/image13.png"/><Relationship Id="rId16" Type="http://schemas.openxmlformats.org/officeDocument/2006/relationships/image" Target="../media/image104.emf"/><Relationship Id="rId20" Type="http://schemas.openxmlformats.org/officeDocument/2006/relationships/image" Target="../media/image106.emf"/><Relationship Id="rId29" Type="http://schemas.openxmlformats.org/officeDocument/2006/relationships/customXml" Target="../ink/ink165.xml"/><Relationship Id="rId1" Type="http://schemas.openxmlformats.org/officeDocument/2006/relationships/slideLayout" Target="../slideLayouts/slideLayout2.xml"/><Relationship Id="rId6" Type="http://schemas.openxmlformats.org/officeDocument/2006/relationships/image" Target="../media/image99.emf"/><Relationship Id="rId11" Type="http://schemas.openxmlformats.org/officeDocument/2006/relationships/customXml" Target="../ink/ink156.xml"/><Relationship Id="rId24" Type="http://schemas.openxmlformats.org/officeDocument/2006/relationships/image" Target="../media/image108.emf"/><Relationship Id="rId32" Type="http://schemas.openxmlformats.org/officeDocument/2006/relationships/image" Target="../media/image112.emf"/><Relationship Id="rId5" Type="http://schemas.openxmlformats.org/officeDocument/2006/relationships/customXml" Target="../ink/ink153.xml"/><Relationship Id="rId15" Type="http://schemas.openxmlformats.org/officeDocument/2006/relationships/customXml" Target="../ink/ink158.xml"/><Relationship Id="rId23" Type="http://schemas.openxmlformats.org/officeDocument/2006/relationships/customXml" Target="../ink/ink162.xml"/><Relationship Id="rId28" Type="http://schemas.openxmlformats.org/officeDocument/2006/relationships/image" Target="../media/image110.emf"/><Relationship Id="rId10" Type="http://schemas.openxmlformats.org/officeDocument/2006/relationships/image" Target="../media/image101.emf"/><Relationship Id="rId19" Type="http://schemas.openxmlformats.org/officeDocument/2006/relationships/customXml" Target="../ink/ink160.xml"/><Relationship Id="rId31" Type="http://schemas.openxmlformats.org/officeDocument/2006/relationships/customXml" Target="../ink/ink166.xml"/><Relationship Id="rId4" Type="http://schemas.openxmlformats.org/officeDocument/2006/relationships/image" Target="../media/image98.emf"/><Relationship Id="rId9" Type="http://schemas.openxmlformats.org/officeDocument/2006/relationships/customXml" Target="../ink/ink155.xml"/><Relationship Id="rId14" Type="http://schemas.openxmlformats.org/officeDocument/2006/relationships/image" Target="../media/image103.emf"/><Relationship Id="rId22" Type="http://schemas.openxmlformats.org/officeDocument/2006/relationships/image" Target="../media/image107.emf"/><Relationship Id="rId27" Type="http://schemas.openxmlformats.org/officeDocument/2006/relationships/customXml" Target="../ink/ink164.xml"/><Relationship Id="rId30" Type="http://schemas.openxmlformats.org/officeDocument/2006/relationships/image" Target="../media/image111.emf"/><Relationship Id="rId8" Type="http://schemas.openxmlformats.org/officeDocument/2006/relationships/image" Target="../media/image100.em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3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17.emf"/><Relationship Id="rId4" Type="http://schemas.openxmlformats.org/officeDocument/2006/relationships/customXml" Target="../ink/ink167.xml"/></Relationships>
</file>

<file path=ppt/slides/_rels/slide41.xml.rels><?xml version="1.0" encoding="UTF-8" standalone="yes"?>
<Relationships xmlns="http://schemas.openxmlformats.org/package/2006/relationships"><Relationship Id="rId3" Type="http://schemas.openxmlformats.org/officeDocument/2006/relationships/customXml" Target="../ink/ink168.xml"/><Relationship Id="rId7" Type="http://schemas.openxmlformats.org/officeDocument/2006/relationships/image" Target="../media/image18.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121.emf"/><Relationship Id="rId5" Type="http://schemas.openxmlformats.org/officeDocument/2006/relationships/customXml" Target="../ink/ink169.xml"/><Relationship Id="rId4" Type="http://schemas.openxmlformats.org/officeDocument/2006/relationships/image" Target="../media/image120.emf"/></Relationships>
</file>

<file path=ppt/slides/_rels/slide42.xml.rels><?xml version="1.0" encoding="UTF-8" standalone="yes"?>
<Relationships xmlns="http://schemas.openxmlformats.org/package/2006/relationships"><Relationship Id="rId3" Type="http://schemas.openxmlformats.org/officeDocument/2006/relationships/customXml" Target="../ink/ink170.xml"/><Relationship Id="rId7" Type="http://schemas.openxmlformats.org/officeDocument/2006/relationships/image" Target="../media/image18.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124.emf"/><Relationship Id="rId5" Type="http://schemas.openxmlformats.org/officeDocument/2006/relationships/customXml" Target="../ink/ink171.xml"/><Relationship Id="rId4" Type="http://schemas.openxmlformats.org/officeDocument/2006/relationships/image" Target="../media/image123.emf"/></Relationships>
</file>

<file path=ppt/slides/_rels/slide43.xml.rels><?xml version="1.0" encoding="UTF-8" standalone="yes"?>
<Relationships xmlns="http://schemas.openxmlformats.org/package/2006/relationships"><Relationship Id="rId3" Type="http://schemas.openxmlformats.org/officeDocument/2006/relationships/customXml" Target="../ink/ink172.xml"/><Relationship Id="rId7" Type="http://schemas.openxmlformats.org/officeDocument/2006/relationships/image" Target="../media/image18.pn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127.emf"/><Relationship Id="rId5" Type="http://schemas.openxmlformats.org/officeDocument/2006/relationships/customXml" Target="../ink/ink173.xml"/><Relationship Id="rId4" Type="http://schemas.openxmlformats.org/officeDocument/2006/relationships/image" Target="../media/image126.emf"/></Relationships>
</file>

<file path=ppt/slides/_rels/slide44.xml.rels><?xml version="1.0" encoding="UTF-8" standalone="yes"?>
<Relationships xmlns="http://schemas.openxmlformats.org/package/2006/relationships"><Relationship Id="rId8" Type="http://schemas.openxmlformats.org/officeDocument/2006/relationships/customXml" Target="../ink/ink176.xml"/><Relationship Id="rId3" Type="http://schemas.openxmlformats.org/officeDocument/2006/relationships/customXml" Target="../ink/ink174.xml"/><Relationship Id="rId7" Type="http://schemas.openxmlformats.org/officeDocument/2006/relationships/image" Target="../media/image131.emf"/><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customXml" Target="../ink/ink175.xml"/><Relationship Id="rId11" Type="http://schemas.openxmlformats.org/officeDocument/2006/relationships/image" Target="../media/image133.emf"/><Relationship Id="rId5" Type="http://schemas.openxmlformats.org/officeDocument/2006/relationships/image" Target="../media/image23.png"/><Relationship Id="rId10" Type="http://schemas.openxmlformats.org/officeDocument/2006/relationships/customXml" Target="../ink/ink177.xml"/><Relationship Id="rId4" Type="http://schemas.openxmlformats.org/officeDocument/2006/relationships/image" Target="../media/image129.emf"/><Relationship Id="rId9" Type="http://schemas.openxmlformats.org/officeDocument/2006/relationships/image" Target="../media/image132.emf"/></Relationships>
</file>

<file path=ppt/slides/_rels/slide45.xml.rels><?xml version="1.0" encoding="UTF-8" standalone="yes"?>
<Relationships xmlns="http://schemas.openxmlformats.org/package/2006/relationships"><Relationship Id="rId3" Type="http://schemas.openxmlformats.org/officeDocument/2006/relationships/customXml" Target="../ink/ink178.xml"/><Relationship Id="rId7" Type="http://schemas.openxmlformats.org/officeDocument/2006/relationships/image" Target="../media/image136.emf"/><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customXml" Target="../ink/ink179.xml"/><Relationship Id="rId5" Type="http://schemas.openxmlformats.org/officeDocument/2006/relationships/image" Target="../media/image23.png"/><Relationship Id="rId4" Type="http://schemas.openxmlformats.org/officeDocument/2006/relationships/image" Target="../media/image135.emf"/></Relationships>
</file>

<file path=ppt/slides/_rels/slide46.xml.rels><?xml version="1.0" encoding="UTF-8" standalone="yes"?>
<Relationships xmlns="http://schemas.openxmlformats.org/package/2006/relationships"><Relationship Id="rId8" Type="http://schemas.openxmlformats.org/officeDocument/2006/relationships/image" Target="../media/image140.emf"/><Relationship Id="rId3" Type="http://schemas.openxmlformats.org/officeDocument/2006/relationships/customXml" Target="../ink/ink180.xml"/><Relationship Id="rId7" Type="http://schemas.openxmlformats.org/officeDocument/2006/relationships/customXml" Target="../ink/ink182.xml"/><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139.emf"/><Relationship Id="rId11" Type="http://schemas.openxmlformats.org/officeDocument/2006/relationships/image" Target="../media/image141.emf"/><Relationship Id="rId5" Type="http://schemas.openxmlformats.org/officeDocument/2006/relationships/customXml" Target="../ink/ink181.xml"/><Relationship Id="rId10" Type="http://schemas.openxmlformats.org/officeDocument/2006/relationships/customXml" Target="../ink/ink183.xml"/><Relationship Id="rId4" Type="http://schemas.openxmlformats.org/officeDocument/2006/relationships/image" Target="../media/image138.emf"/><Relationship Id="rId9" Type="http://schemas.openxmlformats.org/officeDocument/2006/relationships/image" Target="../media/image23.png"/></Relationships>
</file>

<file path=ppt/slides/_rels/slide47.xml.rels><?xml version="1.0" encoding="UTF-8" standalone="yes"?>
<Relationships xmlns="http://schemas.openxmlformats.org/package/2006/relationships"><Relationship Id="rId8" Type="http://schemas.openxmlformats.org/officeDocument/2006/relationships/image" Target="../media/image145.emf"/><Relationship Id="rId13" Type="http://schemas.openxmlformats.org/officeDocument/2006/relationships/customXml" Target="../ink/ink189.xml"/><Relationship Id="rId3" Type="http://schemas.openxmlformats.org/officeDocument/2006/relationships/customXml" Target="../ink/ink184.xml"/><Relationship Id="rId7" Type="http://schemas.openxmlformats.org/officeDocument/2006/relationships/customXml" Target="../ink/ink186.xml"/><Relationship Id="rId12" Type="http://schemas.openxmlformats.org/officeDocument/2006/relationships/image" Target="../media/image147.emf"/><Relationship Id="rId17" Type="http://schemas.openxmlformats.org/officeDocument/2006/relationships/image" Target="../media/image18.png"/><Relationship Id="rId2" Type="http://schemas.openxmlformats.org/officeDocument/2006/relationships/image" Target="../media/image26.png"/><Relationship Id="rId16" Type="http://schemas.openxmlformats.org/officeDocument/2006/relationships/image" Target="../media/image149.emf"/><Relationship Id="rId1" Type="http://schemas.openxmlformats.org/officeDocument/2006/relationships/slideLayout" Target="../slideLayouts/slideLayout2.xml"/><Relationship Id="rId6" Type="http://schemas.openxmlformats.org/officeDocument/2006/relationships/image" Target="../media/image144.emf"/><Relationship Id="rId11" Type="http://schemas.openxmlformats.org/officeDocument/2006/relationships/customXml" Target="../ink/ink188.xml"/><Relationship Id="rId5" Type="http://schemas.openxmlformats.org/officeDocument/2006/relationships/customXml" Target="../ink/ink185.xml"/><Relationship Id="rId15" Type="http://schemas.openxmlformats.org/officeDocument/2006/relationships/customXml" Target="../ink/ink190.xml"/><Relationship Id="rId10" Type="http://schemas.openxmlformats.org/officeDocument/2006/relationships/image" Target="../media/image146.emf"/><Relationship Id="rId4" Type="http://schemas.openxmlformats.org/officeDocument/2006/relationships/image" Target="../media/image143.emf"/><Relationship Id="rId9" Type="http://schemas.openxmlformats.org/officeDocument/2006/relationships/customXml" Target="../ink/ink187.xml"/><Relationship Id="rId14" Type="http://schemas.openxmlformats.org/officeDocument/2006/relationships/image" Target="../media/image148.emf"/></Relationships>
</file>

<file path=ppt/slides/_rels/slide48.xml.rels><?xml version="1.0" encoding="UTF-8" standalone="yes"?>
<Relationships xmlns="http://schemas.openxmlformats.org/package/2006/relationships"><Relationship Id="rId8" Type="http://schemas.openxmlformats.org/officeDocument/2006/relationships/customXml" Target="../ink/ink193.xml"/><Relationship Id="rId3" Type="http://schemas.openxmlformats.org/officeDocument/2006/relationships/customXml" Target="../ink/ink191.xml"/><Relationship Id="rId7" Type="http://schemas.openxmlformats.org/officeDocument/2006/relationships/image" Target="../media/image152.emf"/><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customXml" Target="../ink/ink192.xml"/><Relationship Id="rId5" Type="http://schemas.openxmlformats.org/officeDocument/2006/relationships/image" Target="../media/image23.png"/><Relationship Id="rId4" Type="http://schemas.openxmlformats.org/officeDocument/2006/relationships/image" Target="../media/image151.emf"/><Relationship Id="rId9" Type="http://schemas.openxmlformats.org/officeDocument/2006/relationships/image" Target="../media/image153.emf"/></Relationships>
</file>

<file path=ppt/slides/_rels/slide49.xml.rels><?xml version="1.0" encoding="UTF-8" standalone="yes"?>
<Relationships xmlns="http://schemas.openxmlformats.org/package/2006/relationships"><Relationship Id="rId3" Type="http://schemas.openxmlformats.org/officeDocument/2006/relationships/customXml" Target="../ink/ink194.xml"/><Relationship Id="rId2" Type="http://schemas.openxmlformats.org/officeDocument/2006/relationships/image" Target="../media/image28.pn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55.emf"/></Relationships>
</file>

<file path=ppt/slides/_rels/slide5.xml.rels><?xml version="1.0" encoding="UTF-8" standalone="yes"?>
<Relationships xmlns="http://schemas.openxmlformats.org/package/2006/relationships"><Relationship Id="rId2" Type="http://schemas.openxmlformats.org/officeDocument/2006/relationships/hyperlink" Target="http://www.microsoft.com/en-us/download/details.aspx?id=13" TargetMode="Externa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image" Target="../media/image159.emf"/><Relationship Id="rId13" Type="http://schemas.openxmlformats.org/officeDocument/2006/relationships/image" Target="../media/image18.png"/><Relationship Id="rId3" Type="http://schemas.openxmlformats.org/officeDocument/2006/relationships/customXml" Target="../ink/ink195.xml"/><Relationship Id="rId7" Type="http://schemas.openxmlformats.org/officeDocument/2006/relationships/customXml" Target="../ink/ink197.xml"/><Relationship Id="rId12" Type="http://schemas.openxmlformats.org/officeDocument/2006/relationships/image" Target="../media/image161.emf"/><Relationship Id="rId17" Type="http://schemas.openxmlformats.org/officeDocument/2006/relationships/image" Target="../media/image163.emf"/><Relationship Id="rId2" Type="http://schemas.openxmlformats.org/officeDocument/2006/relationships/image" Target="../media/image29.png"/><Relationship Id="rId16" Type="http://schemas.openxmlformats.org/officeDocument/2006/relationships/customXml" Target="../ink/ink201.xml"/><Relationship Id="rId1" Type="http://schemas.openxmlformats.org/officeDocument/2006/relationships/slideLayout" Target="../slideLayouts/slideLayout2.xml"/><Relationship Id="rId6" Type="http://schemas.openxmlformats.org/officeDocument/2006/relationships/image" Target="../media/image158.emf"/><Relationship Id="rId11" Type="http://schemas.openxmlformats.org/officeDocument/2006/relationships/customXml" Target="../ink/ink199.xml"/><Relationship Id="rId5" Type="http://schemas.openxmlformats.org/officeDocument/2006/relationships/customXml" Target="../ink/ink196.xml"/><Relationship Id="rId15" Type="http://schemas.openxmlformats.org/officeDocument/2006/relationships/image" Target="../media/image162.emf"/><Relationship Id="rId10" Type="http://schemas.openxmlformats.org/officeDocument/2006/relationships/image" Target="../media/image160.emf"/><Relationship Id="rId4" Type="http://schemas.openxmlformats.org/officeDocument/2006/relationships/image" Target="../media/image157.emf"/><Relationship Id="rId9" Type="http://schemas.openxmlformats.org/officeDocument/2006/relationships/customXml" Target="../ink/ink198.xml"/><Relationship Id="rId14" Type="http://schemas.openxmlformats.org/officeDocument/2006/relationships/customXml" Target="../ink/ink200.xml"/></Relationships>
</file>

<file path=ppt/slides/_rels/slide51.xml.rels><?xml version="1.0" encoding="UTF-8" standalone="yes"?>
<Relationships xmlns="http://schemas.openxmlformats.org/package/2006/relationships"><Relationship Id="rId8" Type="http://schemas.openxmlformats.org/officeDocument/2006/relationships/customXml" Target="../ink/ink204.xml"/><Relationship Id="rId3" Type="http://schemas.openxmlformats.org/officeDocument/2006/relationships/customXml" Target="../ink/ink202.xml"/><Relationship Id="rId7" Type="http://schemas.openxmlformats.org/officeDocument/2006/relationships/image" Target="../media/image23.png"/><Relationship Id="rId2"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166.emf"/><Relationship Id="rId11" Type="http://schemas.openxmlformats.org/officeDocument/2006/relationships/image" Target="../media/image163.emf"/><Relationship Id="rId5" Type="http://schemas.openxmlformats.org/officeDocument/2006/relationships/customXml" Target="../ink/ink203.xml"/><Relationship Id="rId10" Type="http://schemas.openxmlformats.org/officeDocument/2006/relationships/customXml" Target="../ink/ink205.xml"/><Relationship Id="rId4" Type="http://schemas.openxmlformats.org/officeDocument/2006/relationships/image" Target="../media/image165.emf"/><Relationship Id="rId9" Type="http://schemas.openxmlformats.org/officeDocument/2006/relationships/image" Target="../media/image167.emf"/></Relationships>
</file>

<file path=ppt/slides/_rels/slide52.xml.rels><?xml version="1.0" encoding="UTF-8" standalone="yes"?>
<Relationships xmlns="http://schemas.openxmlformats.org/package/2006/relationships"><Relationship Id="rId8" Type="http://schemas.openxmlformats.org/officeDocument/2006/relationships/image" Target="../media/image141.emf"/><Relationship Id="rId3" Type="http://schemas.openxmlformats.org/officeDocument/2006/relationships/customXml" Target="../ink/ink206.xml"/><Relationship Id="rId7" Type="http://schemas.openxmlformats.org/officeDocument/2006/relationships/customXml" Target="../ink/ink207.xml"/><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23.png"/><Relationship Id="rId4" Type="http://schemas.openxmlformats.org/officeDocument/2006/relationships/image" Target="../media/image169.emf"/></Relationships>
</file>

<file path=ppt/slides/_rels/slide53.xml.rels><?xml version="1.0" encoding="UTF-8" standalone="yes"?>
<Relationships xmlns="http://schemas.openxmlformats.org/package/2006/relationships"><Relationship Id="rId3" Type="http://schemas.openxmlformats.org/officeDocument/2006/relationships/customXml" Target="../ink/ink208.xml"/><Relationship Id="rId2" Type="http://schemas.openxmlformats.org/officeDocument/2006/relationships/image" Target="../media/image32.pn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1.emf"/></Relationships>
</file>

<file path=ppt/slides/_rels/slide54.xml.rels><?xml version="1.0" encoding="UTF-8" standalone="yes"?>
<Relationships xmlns="http://schemas.openxmlformats.org/package/2006/relationships"><Relationship Id="rId3" Type="http://schemas.openxmlformats.org/officeDocument/2006/relationships/customXml" Target="../ink/ink209.xml"/><Relationship Id="rId7" Type="http://schemas.openxmlformats.org/officeDocument/2006/relationships/image" Target="../media/image23.png"/><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174.emf"/><Relationship Id="rId5" Type="http://schemas.openxmlformats.org/officeDocument/2006/relationships/customXml" Target="../ink/ink210.xml"/><Relationship Id="rId4" Type="http://schemas.openxmlformats.org/officeDocument/2006/relationships/image" Target="../media/image173.emf"/></Relationships>
</file>

<file path=ppt/slides/_rels/slide55.xml.rels><?xml version="1.0" encoding="UTF-8" standalone="yes"?>
<Relationships xmlns="http://schemas.openxmlformats.org/package/2006/relationships"><Relationship Id="rId3" Type="http://schemas.openxmlformats.org/officeDocument/2006/relationships/customXml" Target="../ink/ink211.xml"/><Relationship Id="rId2" Type="http://schemas.openxmlformats.org/officeDocument/2006/relationships/image" Target="../media/image34.pn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6.emf"/></Relationships>
</file>

<file path=ppt/slides/_rels/slide56.xml.rels><?xml version="1.0" encoding="UTF-8" standalone="yes"?>
<Relationships xmlns="http://schemas.openxmlformats.org/package/2006/relationships"><Relationship Id="rId3" Type="http://schemas.openxmlformats.org/officeDocument/2006/relationships/customXml" Target="../ink/ink212.xml"/><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77.emf"/><Relationship Id="rId5" Type="http://schemas.openxmlformats.org/officeDocument/2006/relationships/customXml" Target="../ink/ink213.xml"/><Relationship Id="rId4" Type="http://schemas.openxmlformats.org/officeDocument/2006/relationships/image" Target="../media/image111.emf"/></Relationships>
</file>

<file path=ppt/slides/_rels/slide5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56.emf"/><Relationship Id="rId4" Type="http://schemas.openxmlformats.org/officeDocument/2006/relationships/customXml" Target="../ink/ink214.xml"/></Relationships>
</file>

<file path=ppt/slides/_rels/slide59.xml.rels><?xml version="1.0" encoding="UTF-8" standalone="yes"?>
<Relationships xmlns="http://schemas.openxmlformats.org/package/2006/relationships"><Relationship Id="rId3" Type="http://schemas.openxmlformats.org/officeDocument/2006/relationships/customXml" Target="../ink/ink215.xml"/><Relationship Id="rId2" Type="http://schemas.openxmlformats.org/officeDocument/2006/relationships/image" Target="../media/image9.jpeg"/><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180.emf"/></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6.png"/><Relationship Id="rId7" Type="http://schemas.openxmlformats.org/officeDocument/2006/relationships/image" Target="../media/image9.jpeg"/><Relationship Id="rId12" Type="http://schemas.openxmlformats.org/officeDocument/2006/relationships/image" Target="../media/image187.emf"/><Relationship Id="rId2"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39.png"/><Relationship Id="rId11" Type="http://schemas.openxmlformats.org/officeDocument/2006/relationships/customXml" Target="../ink/ink218.xml"/><Relationship Id="rId5" Type="http://schemas.openxmlformats.org/officeDocument/2006/relationships/image" Target="../media/image183.emf"/><Relationship Id="rId10" Type="http://schemas.openxmlformats.org/officeDocument/2006/relationships/image" Target="../media/image186.emf"/><Relationship Id="rId4" Type="http://schemas.openxmlformats.org/officeDocument/2006/relationships/customXml" Target="../ink/ink216.xml"/><Relationship Id="rId9" Type="http://schemas.openxmlformats.org/officeDocument/2006/relationships/customXml" Target="../ink/ink217.xml"/></Relationships>
</file>

<file path=ppt/slides/_rels/slide61.xml.rels><?xml version="1.0" encoding="UTF-8" standalone="yes"?>
<Relationships xmlns="http://schemas.openxmlformats.org/package/2006/relationships"><Relationship Id="rId8" Type="http://schemas.openxmlformats.org/officeDocument/2006/relationships/image" Target="../media/image188.emf"/><Relationship Id="rId3" Type="http://schemas.openxmlformats.org/officeDocument/2006/relationships/image" Target="../media/image38.png"/><Relationship Id="rId7" Type="http://schemas.openxmlformats.org/officeDocument/2006/relationships/customXml" Target="../ink/ink219.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9.jpeg"/><Relationship Id="rId4" Type="http://schemas.openxmlformats.org/officeDocument/2006/relationships/image" Target="../media/image39.png"/><Relationship Id="rId9" Type="http://schemas.openxmlformats.org/officeDocument/2006/relationships/image" Target="../media/image37.png"/></Relationships>
</file>

<file path=ppt/slides/_rels/slide62.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image" Target="../media/image51.png"/><Relationship Id="rId18" Type="http://schemas.openxmlformats.org/officeDocument/2006/relationships/image" Target="../media/image56.png"/><Relationship Id="rId3" Type="http://schemas.openxmlformats.org/officeDocument/2006/relationships/image" Target="../media/image41.png"/><Relationship Id="rId21" Type="http://schemas.openxmlformats.org/officeDocument/2006/relationships/image" Target="../media/image59.png"/><Relationship Id="rId7" Type="http://schemas.openxmlformats.org/officeDocument/2006/relationships/image" Target="../media/image45.png"/><Relationship Id="rId12" Type="http://schemas.openxmlformats.org/officeDocument/2006/relationships/image" Target="../media/image50.png"/><Relationship Id="rId17" Type="http://schemas.openxmlformats.org/officeDocument/2006/relationships/image" Target="../media/image55.png"/><Relationship Id="rId2" Type="http://schemas.openxmlformats.org/officeDocument/2006/relationships/notesSlide" Target="../notesSlides/notesSlide10.xml"/><Relationship Id="rId16" Type="http://schemas.openxmlformats.org/officeDocument/2006/relationships/image" Target="../media/image54.png"/><Relationship Id="rId20" Type="http://schemas.openxmlformats.org/officeDocument/2006/relationships/image" Target="../media/image58.png"/><Relationship Id="rId1" Type="http://schemas.openxmlformats.org/officeDocument/2006/relationships/slideLayout" Target="../slideLayouts/slideLayout2.xml"/><Relationship Id="rId6" Type="http://schemas.openxmlformats.org/officeDocument/2006/relationships/image" Target="../media/image44.wmf"/><Relationship Id="rId11" Type="http://schemas.openxmlformats.org/officeDocument/2006/relationships/image" Target="../media/image49.png"/><Relationship Id="rId5" Type="http://schemas.openxmlformats.org/officeDocument/2006/relationships/image" Target="../media/image43.png"/><Relationship Id="rId15" Type="http://schemas.openxmlformats.org/officeDocument/2006/relationships/image" Target="../media/image53.png"/><Relationship Id="rId10" Type="http://schemas.openxmlformats.org/officeDocument/2006/relationships/image" Target="../media/image48.png"/><Relationship Id="rId19" Type="http://schemas.openxmlformats.org/officeDocument/2006/relationships/image" Target="../media/image57.png"/><Relationship Id="rId4" Type="http://schemas.openxmlformats.org/officeDocument/2006/relationships/image" Target="../media/image42.png"/><Relationship Id="rId9" Type="http://schemas.openxmlformats.org/officeDocument/2006/relationships/image" Target="../media/image47.png"/><Relationship Id="rId14" Type="http://schemas.openxmlformats.org/officeDocument/2006/relationships/image" Target="../media/image52.png"/><Relationship Id="rId22" Type="http://schemas.openxmlformats.org/officeDocument/2006/relationships/image" Target="../media/image60.png"/></Relationships>
</file>

<file path=ppt/slides/_rels/slide63.xml.rels><?xml version="1.0" encoding="UTF-8" standalone="yes"?>
<Relationships xmlns="http://schemas.openxmlformats.org/package/2006/relationships"><Relationship Id="rId2" Type="http://schemas.openxmlformats.org/officeDocument/2006/relationships/image" Target="../media/image61.tmp"/><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hyperlink" Target="http://en.wikipedia.org/wiki/List_of_unit_testing_frameworks" TargetMode="External"/><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customXml" Target="../ink/ink3.xml"/><Relationship Id="rId13" Type="http://schemas.openxmlformats.org/officeDocument/2006/relationships/customXml" Target="../ink/ink4.xml"/><Relationship Id="rId18" Type="http://schemas.openxmlformats.org/officeDocument/2006/relationships/image" Target="../media/image9.emf"/><Relationship Id="rId3" Type="http://schemas.openxmlformats.org/officeDocument/2006/relationships/image" Target="../media/image2.png"/><Relationship Id="rId7" Type="http://schemas.openxmlformats.org/officeDocument/2006/relationships/image" Target="../media/image3.emf"/><Relationship Id="rId12" Type="http://schemas.openxmlformats.org/officeDocument/2006/relationships/image" Target="../media/image4.gif"/><Relationship Id="rId17" Type="http://schemas.openxmlformats.org/officeDocument/2006/relationships/customXml" Target="../ink/ink6.xml"/><Relationship Id="rId2" Type="http://schemas.openxmlformats.org/officeDocument/2006/relationships/notesSlide" Target="../notesSlides/notesSlide2.xml"/><Relationship Id="rId16" Type="http://schemas.openxmlformats.org/officeDocument/2006/relationships/image" Target="../media/image8.emf"/><Relationship Id="rId1" Type="http://schemas.openxmlformats.org/officeDocument/2006/relationships/slideLayout" Target="../slideLayouts/slideLayout2.xml"/><Relationship Id="rId6" Type="http://schemas.openxmlformats.org/officeDocument/2006/relationships/customXml" Target="../ink/ink2.xml"/><Relationship Id="rId11" Type="http://schemas.microsoft.com/office/2007/relationships/hdphoto" Target="../media/hdphoto1.wdp"/><Relationship Id="rId5" Type="http://schemas.openxmlformats.org/officeDocument/2006/relationships/image" Target="../media/image2.emf"/><Relationship Id="rId15" Type="http://schemas.openxmlformats.org/officeDocument/2006/relationships/customXml" Target="../ink/ink5.xml"/><Relationship Id="rId10" Type="http://schemas.openxmlformats.org/officeDocument/2006/relationships/image" Target="../media/image3.png"/><Relationship Id="rId4" Type="http://schemas.openxmlformats.org/officeDocument/2006/relationships/customXml" Target="../ink/ink1.xml"/><Relationship Id="rId9" Type="http://schemas.openxmlformats.org/officeDocument/2006/relationships/image" Target="../media/image4.emf"/><Relationship Id="rId14" Type="http://schemas.openxmlformats.org/officeDocument/2006/relationships/image" Target="../media/image7.emf"/></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hyperlink" Target="http://www.junit.org/apidocs/org/junit/Assert.html" TargetMode="External"/><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openxmlformats.org/officeDocument/2006/relationships/customXml" Target="../ink/ink9.xml"/><Relationship Id="rId13" Type="http://schemas.openxmlformats.org/officeDocument/2006/relationships/image" Target="../media/image4.emf"/><Relationship Id="rId3" Type="http://schemas.openxmlformats.org/officeDocument/2006/relationships/image" Target="../media/image2.png"/><Relationship Id="rId7" Type="http://schemas.openxmlformats.org/officeDocument/2006/relationships/image" Target="../media/image8.emf"/><Relationship Id="rId12" Type="http://schemas.openxmlformats.org/officeDocument/2006/relationships/customXml" Target="../ink/ink11.xml"/><Relationship Id="rId2" Type="http://schemas.openxmlformats.org/officeDocument/2006/relationships/notesSlide" Target="../notesSlides/notesSlide3.xml"/><Relationship Id="rId16" Type="http://schemas.openxmlformats.org/officeDocument/2006/relationships/image" Target="../media/image4.gif"/><Relationship Id="rId1" Type="http://schemas.openxmlformats.org/officeDocument/2006/relationships/slideLayout" Target="../slideLayouts/slideLayout2.xml"/><Relationship Id="rId6" Type="http://schemas.openxmlformats.org/officeDocument/2006/relationships/customXml" Target="../ink/ink8.xml"/><Relationship Id="rId11" Type="http://schemas.openxmlformats.org/officeDocument/2006/relationships/image" Target="../media/image3.emf"/><Relationship Id="rId5" Type="http://schemas.openxmlformats.org/officeDocument/2006/relationships/image" Target="../media/image2.emf"/><Relationship Id="rId15" Type="http://schemas.openxmlformats.org/officeDocument/2006/relationships/image" Target="../media/image7.emf"/><Relationship Id="rId10" Type="http://schemas.openxmlformats.org/officeDocument/2006/relationships/customXml" Target="../ink/ink10.xml"/><Relationship Id="rId4" Type="http://schemas.openxmlformats.org/officeDocument/2006/relationships/customXml" Target="../ink/ink7.xml"/><Relationship Id="rId9" Type="http://schemas.openxmlformats.org/officeDocument/2006/relationships/image" Target="../media/image9.emf"/><Relationship Id="rId14" Type="http://schemas.openxmlformats.org/officeDocument/2006/relationships/customXml" Target="../ink/ink1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customXml" Target="../ink/ink13.xml"/><Relationship Id="rId1" Type="http://schemas.openxmlformats.org/officeDocument/2006/relationships/slideLayout" Target="../slideLayouts/slideLayout2.xml"/><Relationship Id="rId5" Type="http://schemas.openxmlformats.org/officeDocument/2006/relationships/image" Target="../media/image11.emf"/><Relationship Id="rId4" Type="http://schemas.openxmlformats.org/officeDocument/2006/relationships/customXml" Target="../ink/ink14.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389600098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Rounded Rectangle 49"/>
          <p:cNvSpPr/>
          <p:nvPr/>
        </p:nvSpPr>
        <p:spPr>
          <a:xfrm>
            <a:off x="3921666" y="2207550"/>
            <a:ext cx="4129549" cy="2905433"/>
          </a:xfrm>
          <a:prstGeom prst="roundRect">
            <a:avLst>
              <a:gd name="adj" fmla="val 7022"/>
            </a:avLst>
          </a:prstGeom>
          <a:solidFill>
            <a:srgbClr val="6DBCD1">
              <a:alpha val="53000"/>
            </a:srgbClr>
          </a:solidFill>
          <a:ln>
            <a:solidFill>
              <a:srgbClr val="00B0F0"/>
            </a:solidFill>
            <a:prstDash val="sys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1" name="Rounded Rectangle 50"/>
          <p:cNvSpPr/>
          <p:nvPr/>
        </p:nvSpPr>
        <p:spPr>
          <a:xfrm>
            <a:off x="3921666" y="2207550"/>
            <a:ext cx="4129549" cy="2905433"/>
          </a:xfrm>
          <a:prstGeom prst="roundRect">
            <a:avLst>
              <a:gd name="adj" fmla="val 7022"/>
            </a:avLst>
          </a:prstGeom>
          <a:solidFill>
            <a:srgbClr val="6DBCD1">
              <a:alpha val="53000"/>
            </a:srgbClr>
          </a:solidFill>
          <a:ln>
            <a:solidFill>
              <a:srgbClr val="00B0F0"/>
            </a:solidFill>
            <a:prstDash val="sys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 name="Title 1"/>
          <p:cNvSpPr>
            <a:spLocks noGrp="1"/>
          </p:cNvSpPr>
          <p:nvPr>
            <p:ph type="title"/>
          </p:nvPr>
        </p:nvSpPr>
        <p:spPr/>
        <p:txBody>
          <a:bodyPr/>
          <a:lstStyle/>
          <a:p>
            <a:endParaRPr lang="en-SG" dirty="0"/>
          </a:p>
        </p:txBody>
      </p:sp>
      <p:grpSp>
        <p:nvGrpSpPr>
          <p:cNvPr id="3" name="Group 21"/>
          <p:cNvGrpSpPr/>
          <p:nvPr/>
        </p:nvGrpSpPr>
        <p:grpSpPr>
          <a:xfrm>
            <a:off x="3131039" y="3358473"/>
            <a:ext cx="455224" cy="824420"/>
            <a:chOff x="4121944" y="500062"/>
            <a:chExt cx="614362" cy="1107282"/>
          </a:xfrm>
        </p:grpSpPr>
        <p:sp>
          <p:nvSpPr>
            <p:cNvPr id="23" name="Flowchart: Connector 22"/>
            <p:cNvSpPr/>
            <p:nvPr/>
          </p:nvSpPr>
          <p:spPr>
            <a:xfrm>
              <a:off x="4186237" y="500062"/>
              <a:ext cx="457200" cy="428626"/>
            </a:xfrm>
            <a:prstGeom prst="flowChartConnector">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SG"/>
            </a:p>
          </p:txBody>
        </p:sp>
        <p:sp>
          <p:nvSpPr>
            <p:cNvPr id="28" name="Flowchart: Delay 27"/>
            <p:cNvSpPr/>
            <p:nvPr/>
          </p:nvSpPr>
          <p:spPr>
            <a:xfrm rot="16200000">
              <a:off x="4086225" y="957263"/>
              <a:ext cx="685800" cy="614362"/>
            </a:xfrm>
            <a:prstGeom prst="flowChartDelay">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SG"/>
            </a:p>
          </p:txBody>
        </p:sp>
      </p:grpSp>
      <p:grpSp>
        <p:nvGrpSpPr>
          <p:cNvPr id="4" name="Group 31"/>
          <p:cNvGrpSpPr/>
          <p:nvPr/>
        </p:nvGrpSpPr>
        <p:grpSpPr>
          <a:xfrm>
            <a:off x="5543499" y="1179477"/>
            <a:ext cx="455224" cy="824420"/>
            <a:chOff x="4121944" y="500062"/>
            <a:chExt cx="614362" cy="1107282"/>
          </a:xfrm>
        </p:grpSpPr>
        <p:sp>
          <p:nvSpPr>
            <p:cNvPr id="33" name="Flowchart: Connector 32"/>
            <p:cNvSpPr/>
            <p:nvPr/>
          </p:nvSpPr>
          <p:spPr>
            <a:xfrm>
              <a:off x="4186237" y="500062"/>
              <a:ext cx="457200" cy="428626"/>
            </a:xfrm>
            <a:prstGeom prst="flowChartConnector">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SG"/>
            </a:p>
          </p:txBody>
        </p:sp>
        <p:sp>
          <p:nvSpPr>
            <p:cNvPr id="34" name="Flowchart: Delay 33"/>
            <p:cNvSpPr/>
            <p:nvPr/>
          </p:nvSpPr>
          <p:spPr>
            <a:xfrm rot="16200000">
              <a:off x="4086225" y="957263"/>
              <a:ext cx="685800" cy="614362"/>
            </a:xfrm>
            <a:prstGeom prst="flowChartDelay">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SG"/>
            </a:p>
          </p:txBody>
        </p:sp>
      </p:grpSp>
      <p:grpSp>
        <p:nvGrpSpPr>
          <p:cNvPr id="5" name="Group 34"/>
          <p:cNvGrpSpPr/>
          <p:nvPr/>
        </p:nvGrpSpPr>
        <p:grpSpPr>
          <a:xfrm>
            <a:off x="6243890" y="1198932"/>
            <a:ext cx="455224" cy="824420"/>
            <a:chOff x="4121944" y="500062"/>
            <a:chExt cx="614362" cy="1107282"/>
          </a:xfrm>
        </p:grpSpPr>
        <p:sp>
          <p:nvSpPr>
            <p:cNvPr id="36" name="Flowchart: Connector 35"/>
            <p:cNvSpPr/>
            <p:nvPr/>
          </p:nvSpPr>
          <p:spPr>
            <a:xfrm>
              <a:off x="4186237" y="500062"/>
              <a:ext cx="457200" cy="428626"/>
            </a:xfrm>
            <a:prstGeom prst="flowChartConnector">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SG"/>
            </a:p>
          </p:txBody>
        </p:sp>
        <p:sp>
          <p:nvSpPr>
            <p:cNvPr id="37" name="Flowchart: Delay 36"/>
            <p:cNvSpPr/>
            <p:nvPr/>
          </p:nvSpPr>
          <p:spPr>
            <a:xfrm rot="16200000">
              <a:off x="4086225" y="957263"/>
              <a:ext cx="685800" cy="614362"/>
            </a:xfrm>
            <a:prstGeom prst="flowChartDelay">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SG"/>
            </a:p>
          </p:txBody>
        </p:sp>
      </p:grpSp>
      <p:grpSp>
        <p:nvGrpSpPr>
          <p:cNvPr id="6" name="Group 37"/>
          <p:cNvGrpSpPr/>
          <p:nvPr/>
        </p:nvGrpSpPr>
        <p:grpSpPr>
          <a:xfrm>
            <a:off x="8520162" y="2346796"/>
            <a:ext cx="455224" cy="824420"/>
            <a:chOff x="4121944" y="500062"/>
            <a:chExt cx="614362" cy="1107282"/>
          </a:xfrm>
          <a:solidFill>
            <a:schemeClr val="accent5">
              <a:lumMod val="40000"/>
              <a:lumOff val="60000"/>
            </a:schemeClr>
          </a:solidFill>
        </p:grpSpPr>
        <p:sp>
          <p:nvSpPr>
            <p:cNvPr id="39" name="Flowchart: Connector 38"/>
            <p:cNvSpPr/>
            <p:nvPr/>
          </p:nvSpPr>
          <p:spPr>
            <a:xfrm>
              <a:off x="4186237" y="500062"/>
              <a:ext cx="457200" cy="428626"/>
            </a:xfrm>
            <a:prstGeom prst="flowChartConnector">
              <a:avLst/>
            </a:prstGeom>
            <a:ln/>
          </p:spPr>
          <p:style>
            <a:lnRef idx="0">
              <a:schemeClr val="accent4"/>
            </a:lnRef>
            <a:fillRef idx="3">
              <a:schemeClr val="accent4"/>
            </a:fillRef>
            <a:effectRef idx="3">
              <a:schemeClr val="accent4"/>
            </a:effectRef>
            <a:fontRef idx="minor">
              <a:schemeClr val="lt1"/>
            </a:fontRef>
          </p:style>
          <p:txBody>
            <a:bodyPr rtlCol="0" anchor="ctr"/>
            <a:lstStyle/>
            <a:p>
              <a:pPr algn="ctr"/>
              <a:endParaRPr lang="en-SG"/>
            </a:p>
          </p:txBody>
        </p:sp>
        <p:sp>
          <p:nvSpPr>
            <p:cNvPr id="40" name="Flowchart: Delay 39"/>
            <p:cNvSpPr/>
            <p:nvPr/>
          </p:nvSpPr>
          <p:spPr>
            <a:xfrm rot="16200000">
              <a:off x="4086225" y="957263"/>
              <a:ext cx="685800" cy="614362"/>
            </a:xfrm>
            <a:prstGeom prst="flowChartDelay">
              <a:avLst/>
            </a:prstGeom>
            <a:ln/>
          </p:spPr>
          <p:style>
            <a:lnRef idx="0">
              <a:schemeClr val="accent4"/>
            </a:lnRef>
            <a:fillRef idx="3">
              <a:schemeClr val="accent4"/>
            </a:fillRef>
            <a:effectRef idx="3">
              <a:schemeClr val="accent4"/>
            </a:effectRef>
            <a:fontRef idx="minor">
              <a:schemeClr val="lt1"/>
            </a:fontRef>
          </p:style>
          <p:txBody>
            <a:bodyPr rtlCol="0" anchor="ctr"/>
            <a:lstStyle/>
            <a:p>
              <a:pPr algn="ctr"/>
              <a:endParaRPr lang="en-SG"/>
            </a:p>
          </p:txBody>
        </p:sp>
      </p:grpSp>
      <p:grpSp>
        <p:nvGrpSpPr>
          <p:cNvPr id="7" name="Group 40"/>
          <p:cNvGrpSpPr/>
          <p:nvPr/>
        </p:nvGrpSpPr>
        <p:grpSpPr>
          <a:xfrm>
            <a:off x="6360621" y="5479102"/>
            <a:ext cx="455224" cy="824420"/>
            <a:chOff x="4121944" y="500062"/>
            <a:chExt cx="614362" cy="1107282"/>
          </a:xfrm>
        </p:grpSpPr>
        <p:sp>
          <p:nvSpPr>
            <p:cNvPr id="42" name="Flowchart: Connector 41"/>
            <p:cNvSpPr/>
            <p:nvPr/>
          </p:nvSpPr>
          <p:spPr>
            <a:xfrm>
              <a:off x="4186237" y="500062"/>
              <a:ext cx="457200" cy="428626"/>
            </a:xfrm>
            <a:prstGeom prst="flowChartConnector">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SG"/>
            </a:p>
          </p:txBody>
        </p:sp>
        <p:sp>
          <p:nvSpPr>
            <p:cNvPr id="43" name="Flowchart: Delay 42"/>
            <p:cNvSpPr/>
            <p:nvPr/>
          </p:nvSpPr>
          <p:spPr>
            <a:xfrm rot="16200000">
              <a:off x="4086225" y="957263"/>
              <a:ext cx="685800" cy="614362"/>
            </a:xfrm>
            <a:prstGeom prst="flowChartDelay">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SG"/>
            </a:p>
          </p:txBody>
        </p:sp>
      </p:grpSp>
      <p:sp>
        <p:nvSpPr>
          <p:cNvPr id="38" name="Rounded Rectangle 37"/>
          <p:cNvSpPr/>
          <p:nvPr/>
        </p:nvSpPr>
        <p:spPr>
          <a:xfrm>
            <a:off x="2028853" y="2595088"/>
            <a:ext cx="771065" cy="2256503"/>
          </a:xfrm>
          <a:prstGeom prst="roundRect">
            <a:avLst>
              <a:gd name="adj" fmla="val 10870"/>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SG" sz="2000" b="1" dirty="0"/>
          </a:p>
        </p:txBody>
      </p:sp>
      <p:sp>
        <p:nvSpPr>
          <p:cNvPr id="41" name="Rounded Rectangle 40"/>
          <p:cNvSpPr/>
          <p:nvPr/>
        </p:nvSpPr>
        <p:spPr>
          <a:xfrm>
            <a:off x="4236403" y="318815"/>
            <a:ext cx="1133458" cy="1241902"/>
          </a:xfrm>
          <a:prstGeom prst="roundRect">
            <a:avLst>
              <a:gd name="adj" fmla="val 10870"/>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SG" b="1" dirty="0"/>
          </a:p>
        </p:txBody>
      </p:sp>
      <p:sp>
        <p:nvSpPr>
          <p:cNvPr id="44" name="Rounded Rectangle 43"/>
          <p:cNvSpPr/>
          <p:nvPr/>
        </p:nvSpPr>
        <p:spPr>
          <a:xfrm>
            <a:off x="7041875" y="5759345"/>
            <a:ext cx="2075618" cy="570849"/>
          </a:xfrm>
          <a:prstGeom prst="roundRect">
            <a:avLst>
              <a:gd name="adj" fmla="val 10870"/>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SG" b="1" dirty="0"/>
          </a:p>
        </p:txBody>
      </p:sp>
      <p:sp>
        <p:nvSpPr>
          <p:cNvPr id="45" name="Rounded Rectangle 44"/>
          <p:cNvSpPr/>
          <p:nvPr/>
        </p:nvSpPr>
        <p:spPr>
          <a:xfrm>
            <a:off x="9309849" y="2283803"/>
            <a:ext cx="663677" cy="1241902"/>
          </a:xfrm>
          <a:prstGeom prst="roundRect">
            <a:avLst>
              <a:gd name="adj" fmla="val 10870"/>
            </a:avLst>
          </a:prstGeom>
        </p:spPr>
        <p:style>
          <a:lnRef idx="0">
            <a:schemeClr val="accent4"/>
          </a:lnRef>
          <a:fillRef idx="3">
            <a:schemeClr val="accent4"/>
          </a:fillRef>
          <a:effectRef idx="3">
            <a:schemeClr val="accent4"/>
          </a:effectRef>
          <a:fontRef idx="minor">
            <a:schemeClr val="lt1"/>
          </a:fontRef>
        </p:style>
        <p:txBody>
          <a:bodyPr vert="vert270" rtlCol="0" anchor="ctr"/>
          <a:lstStyle/>
          <a:p>
            <a:pPr algn="ctr"/>
            <a:endParaRPr lang="en-SG" b="1" dirty="0"/>
          </a:p>
        </p:txBody>
      </p:sp>
      <mc:AlternateContent xmlns:mc="http://schemas.openxmlformats.org/markup-compatibility/2006" xmlns:p14="http://schemas.microsoft.com/office/powerpoint/2010/main">
        <mc:Choice Requires="p14">
          <p:contentPart p14:bwMode="auto" r:id="rId2">
            <p14:nvContentPartPr>
              <p14:cNvPr id="1887234" name="Ink 2"/>
              <p14:cNvContentPartPr>
                <a14:cpLocks xmlns:a14="http://schemas.microsoft.com/office/drawing/2010/main" noRot="1" noChangeAspect="1" noEditPoints="1" noChangeArrowheads="1" noChangeShapeType="1"/>
              </p14:cNvContentPartPr>
              <p14:nvPr/>
            </p14:nvContentPartPr>
            <p14:xfrm>
              <a:off x="4484688" y="1136650"/>
              <a:ext cx="252412" cy="234950"/>
            </p14:xfrm>
          </p:contentPart>
        </mc:Choice>
        <mc:Fallback xmlns="">
          <p:pic>
            <p:nvPicPr>
              <p:cNvPr id="1887234" name="Ink 2"/>
              <p:cNvPicPr>
                <a:picLocks noRot="1" noChangeAspect="1" noEditPoints="1" noChangeArrowheads="1" noChangeShapeType="1"/>
              </p:cNvPicPr>
              <p:nvPr/>
            </p:nvPicPr>
            <p:blipFill>
              <a:blip r:embed="rId3"/>
              <a:stretch>
                <a:fillRect/>
              </a:stretch>
            </p:blipFill>
            <p:spPr>
              <a:xfrm>
                <a:off x="4476059" y="1128375"/>
                <a:ext cx="264637" cy="249702"/>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887235" name="Ink 3"/>
              <p14:cNvContentPartPr>
                <a14:cpLocks xmlns:a14="http://schemas.microsoft.com/office/drawing/2010/main" noRot="1" noChangeAspect="1" noEditPoints="1" noChangeArrowheads="1" noChangeShapeType="1"/>
              </p14:cNvContentPartPr>
              <p14:nvPr/>
            </p14:nvContentPartPr>
            <p14:xfrm>
              <a:off x="4895851" y="420688"/>
              <a:ext cx="282575" cy="304800"/>
            </p14:xfrm>
          </p:contentPart>
        </mc:Choice>
        <mc:Fallback xmlns="">
          <p:pic>
            <p:nvPicPr>
              <p:cNvPr id="1887235" name="Ink 3"/>
              <p:cNvPicPr>
                <a:picLocks noRot="1" noChangeAspect="1" noEditPoints="1" noChangeArrowheads="1" noChangeShapeType="1"/>
              </p:cNvPicPr>
              <p:nvPr/>
            </p:nvPicPr>
            <p:blipFill>
              <a:blip r:embed="rId5"/>
              <a:stretch>
                <a:fillRect/>
              </a:stretch>
            </p:blipFill>
            <p:spPr>
              <a:xfrm>
                <a:off x="4886132" y="409892"/>
                <a:ext cx="298054" cy="325312"/>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887236" name="Ink 4"/>
              <p14:cNvContentPartPr>
                <a14:cpLocks xmlns:a14="http://schemas.microsoft.com/office/drawing/2010/main" noRot="1" noChangeAspect="1" noEditPoints="1" noChangeArrowheads="1" noChangeShapeType="1"/>
              </p14:cNvContentPartPr>
              <p14:nvPr/>
            </p14:nvContentPartPr>
            <p14:xfrm>
              <a:off x="5021264" y="392113"/>
              <a:ext cx="9525" cy="31750"/>
            </p14:xfrm>
          </p:contentPart>
        </mc:Choice>
        <mc:Fallback xmlns="">
          <p:pic>
            <p:nvPicPr>
              <p:cNvPr id="1887236" name="Ink 4"/>
              <p:cNvPicPr>
                <a:picLocks noRot="1" noChangeAspect="1" noEditPoints="1" noChangeArrowheads="1" noChangeShapeType="1"/>
              </p:cNvPicPr>
              <p:nvPr/>
            </p:nvPicPr>
            <p:blipFill>
              <a:blip r:embed="rId7"/>
              <a:stretch>
                <a:fillRect/>
              </a:stretch>
            </p:blipFill>
            <p:spPr>
              <a:xfrm>
                <a:off x="5009541" y="380568"/>
                <a:ext cx="33338" cy="54841"/>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887237" name="Ink 5"/>
              <p14:cNvContentPartPr>
                <a14:cpLocks xmlns:a14="http://schemas.microsoft.com/office/drawing/2010/main" noRot="1" noChangeAspect="1" noEditPoints="1" noChangeArrowheads="1" noChangeShapeType="1"/>
              </p14:cNvContentPartPr>
              <p14:nvPr/>
            </p14:nvContentPartPr>
            <p14:xfrm>
              <a:off x="2171700" y="2933700"/>
              <a:ext cx="361950" cy="450850"/>
            </p14:xfrm>
          </p:contentPart>
        </mc:Choice>
        <mc:Fallback xmlns="">
          <p:pic>
            <p:nvPicPr>
              <p:cNvPr id="1887237" name="Ink 5"/>
              <p:cNvPicPr>
                <a:picLocks noRot="1" noChangeAspect="1" noEditPoints="1" noChangeArrowheads="1" noChangeShapeType="1"/>
              </p:cNvPicPr>
              <p:nvPr/>
            </p:nvPicPr>
            <p:blipFill>
              <a:blip r:embed="rId9"/>
              <a:stretch>
                <a:fillRect/>
              </a:stretch>
            </p:blipFill>
            <p:spPr>
              <a:xfrm>
                <a:off x="2161256" y="2922537"/>
                <a:ext cx="380678" cy="469936"/>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887238" name="Ink 6"/>
              <p14:cNvContentPartPr>
                <a14:cpLocks xmlns:a14="http://schemas.microsoft.com/office/drawing/2010/main" noRot="1" noChangeAspect="1" noEditPoints="1" noChangeArrowheads="1" noChangeShapeType="1"/>
              </p14:cNvContentPartPr>
              <p14:nvPr/>
            </p14:nvContentPartPr>
            <p14:xfrm>
              <a:off x="8062913" y="5924550"/>
              <a:ext cx="12700" cy="7938"/>
            </p14:xfrm>
          </p:contentPart>
        </mc:Choice>
        <mc:Fallback xmlns="">
          <p:pic>
            <p:nvPicPr>
              <p:cNvPr id="1887238" name="Ink 6"/>
              <p:cNvPicPr>
                <a:picLocks noRot="1" noChangeAspect="1" noEditPoints="1" noChangeArrowheads="1" noChangeShapeType="1"/>
              </p:cNvPicPr>
              <p:nvPr/>
            </p:nvPicPr>
            <p:blipFill>
              <a:blip r:embed="rId11"/>
              <a:stretch>
                <a:fillRect/>
              </a:stretch>
            </p:blipFill>
            <p:spPr>
              <a:xfrm>
                <a:off x="8054930" y="5916957"/>
                <a:ext cx="23586" cy="18292"/>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887239" name="Ink 7"/>
              <p14:cNvContentPartPr>
                <a14:cpLocks xmlns:a14="http://schemas.microsoft.com/office/drawing/2010/main" noRot="1" noChangeAspect="1" noEditPoints="1" noChangeArrowheads="1" noChangeShapeType="1"/>
              </p14:cNvContentPartPr>
              <p14:nvPr/>
            </p14:nvContentPartPr>
            <p14:xfrm>
              <a:off x="9437689" y="2763838"/>
              <a:ext cx="427037" cy="476250"/>
            </p14:xfrm>
          </p:contentPart>
        </mc:Choice>
        <mc:Fallback xmlns="">
          <p:pic>
            <p:nvPicPr>
              <p:cNvPr id="1887239" name="Ink 7"/>
              <p:cNvPicPr>
                <a:picLocks noRot="1" noChangeAspect="1" noEditPoints="1" noChangeArrowheads="1" noChangeShapeType="1"/>
              </p:cNvPicPr>
              <p:nvPr/>
            </p:nvPicPr>
            <p:blipFill>
              <a:blip r:embed="rId13"/>
              <a:stretch>
                <a:fillRect/>
              </a:stretch>
            </p:blipFill>
            <p:spPr>
              <a:xfrm>
                <a:off x="9427959" y="2753039"/>
                <a:ext cx="441812" cy="489569"/>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887240" name="Ink 8"/>
              <p14:cNvContentPartPr>
                <a14:cpLocks xmlns:a14="http://schemas.microsoft.com/office/drawing/2010/main" noRot="1" noChangeAspect="1" noEditPoints="1" noChangeArrowheads="1" noChangeShapeType="1"/>
              </p14:cNvContentPartPr>
              <p14:nvPr/>
            </p14:nvContentPartPr>
            <p14:xfrm>
              <a:off x="2406651" y="4210051"/>
              <a:ext cx="80963" cy="79375"/>
            </p14:xfrm>
          </p:contentPart>
        </mc:Choice>
        <mc:Fallback xmlns="">
          <p:pic>
            <p:nvPicPr>
              <p:cNvPr id="1887240" name="Ink 8"/>
              <p:cNvPicPr>
                <a:picLocks noRot="1" noChangeAspect="1" noEditPoints="1" noChangeArrowheads="1" noChangeShapeType="1"/>
              </p:cNvPicPr>
              <p:nvPr/>
            </p:nvPicPr>
            <p:blipFill>
              <a:blip r:embed="rId15"/>
              <a:stretch>
                <a:fillRect/>
              </a:stretch>
            </p:blipFill>
            <p:spPr>
              <a:xfrm>
                <a:off x="2404132" y="4199227"/>
                <a:ext cx="93557" cy="97054"/>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887241" name="Ink 9"/>
              <p14:cNvContentPartPr>
                <a14:cpLocks xmlns:a14="http://schemas.microsoft.com/office/drawing/2010/main" noRot="1" noChangeAspect="1" noEditPoints="1" noChangeArrowheads="1" noChangeShapeType="1"/>
              </p14:cNvContentPartPr>
              <p14:nvPr/>
            </p14:nvContentPartPr>
            <p14:xfrm>
              <a:off x="2444750" y="4300538"/>
              <a:ext cx="109538" cy="152400"/>
            </p14:xfrm>
          </p:contentPart>
        </mc:Choice>
        <mc:Fallback xmlns="">
          <p:pic>
            <p:nvPicPr>
              <p:cNvPr id="1887241" name="Ink 9"/>
              <p:cNvPicPr>
                <a:picLocks noRot="1" noChangeAspect="1" noEditPoints="1" noChangeArrowheads="1" noChangeShapeType="1"/>
              </p:cNvPicPr>
              <p:nvPr/>
            </p:nvPicPr>
            <p:blipFill>
              <a:blip r:embed="rId17"/>
              <a:stretch>
                <a:fillRect/>
              </a:stretch>
            </p:blipFill>
            <p:spPr>
              <a:xfrm>
                <a:off x="2437904" y="4292630"/>
                <a:ext cx="126113" cy="167496"/>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887242" name="Ink 10"/>
              <p14:cNvContentPartPr>
                <a14:cpLocks xmlns:a14="http://schemas.microsoft.com/office/drawing/2010/main" noRot="1" noChangeAspect="1" noEditPoints="1" noChangeArrowheads="1" noChangeShapeType="1"/>
              </p14:cNvContentPartPr>
              <p14:nvPr/>
            </p14:nvContentPartPr>
            <p14:xfrm>
              <a:off x="2362201" y="4364038"/>
              <a:ext cx="74613" cy="12700"/>
            </p14:xfrm>
          </p:contentPart>
        </mc:Choice>
        <mc:Fallback xmlns="">
          <p:pic>
            <p:nvPicPr>
              <p:cNvPr id="1887242" name="Ink 10"/>
              <p:cNvPicPr>
                <a:picLocks noRot="1" noChangeAspect="1" noEditPoints="1" noChangeArrowheads="1" noChangeShapeType="1"/>
              </p:cNvPicPr>
              <p:nvPr/>
            </p:nvPicPr>
            <p:blipFill>
              <a:blip r:embed="rId19"/>
              <a:stretch>
                <a:fillRect/>
              </a:stretch>
            </p:blipFill>
            <p:spPr>
              <a:xfrm>
                <a:off x="2353146" y="4352749"/>
                <a:ext cx="86566" cy="26811"/>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887243" name="Ink 11"/>
              <p14:cNvContentPartPr>
                <a14:cpLocks xmlns:a14="http://schemas.microsoft.com/office/drawing/2010/main" noRot="1" noChangeAspect="1" noEditPoints="1" noChangeArrowheads="1" noChangeShapeType="1"/>
              </p14:cNvContentPartPr>
              <p14:nvPr/>
            </p14:nvContentPartPr>
            <p14:xfrm>
              <a:off x="2536825" y="4294189"/>
              <a:ext cx="44450" cy="46037"/>
            </p14:xfrm>
          </p:contentPart>
        </mc:Choice>
        <mc:Fallback xmlns="">
          <p:pic>
            <p:nvPicPr>
              <p:cNvPr id="1887243" name="Ink 11"/>
              <p:cNvPicPr>
                <a:picLocks noRot="1" noChangeAspect="1" noEditPoints="1" noChangeArrowheads="1" noChangeShapeType="1"/>
              </p:cNvPicPr>
              <p:nvPr/>
            </p:nvPicPr>
            <p:blipFill>
              <a:blip r:embed="rId21"/>
              <a:stretch>
                <a:fillRect/>
              </a:stretch>
            </p:blipFill>
            <p:spPr>
              <a:xfrm>
                <a:off x="2528445" y="4285557"/>
                <a:ext cx="55380" cy="57187"/>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887244" name="Ink 12"/>
              <p14:cNvContentPartPr>
                <a14:cpLocks xmlns:a14="http://schemas.microsoft.com/office/drawing/2010/main" noRot="1" noChangeAspect="1" noEditPoints="1" noChangeArrowheads="1" noChangeShapeType="1"/>
              </p14:cNvContentPartPr>
              <p14:nvPr/>
            </p14:nvContentPartPr>
            <p14:xfrm>
              <a:off x="2466975" y="4487863"/>
              <a:ext cx="12700" cy="57150"/>
            </p14:xfrm>
          </p:contentPart>
        </mc:Choice>
        <mc:Fallback xmlns="">
          <p:pic>
            <p:nvPicPr>
              <p:cNvPr id="1887244" name="Ink 12"/>
              <p:cNvPicPr>
                <a:picLocks noRot="1" noChangeAspect="1" noEditPoints="1" noChangeArrowheads="1" noChangeShapeType="1"/>
              </p:cNvPicPr>
              <p:nvPr/>
            </p:nvPicPr>
            <p:blipFill>
              <a:blip r:embed="rId23"/>
              <a:stretch>
                <a:fillRect/>
              </a:stretch>
            </p:blipFill>
            <p:spPr>
              <a:xfrm>
                <a:off x="2457637" y="4479237"/>
                <a:ext cx="25400" cy="69011"/>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887245" name="Ink 13"/>
              <p14:cNvContentPartPr>
                <a14:cpLocks xmlns:a14="http://schemas.microsoft.com/office/drawing/2010/main" noRot="1" noChangeAspect="1" noEditPoints="1" noChangeArrowheads="1" noChangeShapeType="1"/>
              </p14:cNvContentPartPr>
              <p14:nvPr/>
            </p14:nvContentPartPr>
            <p14:xfrm>
              <a:off x="2573339" y="4424364"/>
              <a:ext cx="66675" cy="33337"/>
            </p14:xfrm>
          </p:contentPart>
        </mc:Choice>
        <mc:Fallback xmlns="">
          <p:pic>
            <p:nvPicPr>
              <p:cNvPr id="1887245" name="Ink 13"/>
              <p:cNvPicPr>
                <a:picLocks noRot="1" noChangeAspect="1" noEditPoints="1" noChangeArrowheads="1" noChangeShapeType="1"/>
              </p:cNvPicPr>
              <p:nvPr/>
            </p:nvPicPr>
            <p:blipFill>
              <a:blip r:embed="rId25"/>
              <a:stretch>
                <a:fillRect/>
              </a:stretch>
            </p:blipFill>
            <p:spPr>
              <a:xfrm>
                <a:off x="2565770" y="4414943"/>
                <a:ext cx="77487" cy="47831"/>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887246" name="Ink 14"/>
              <p14:cNvContentPartPr>
                <a14:cpLocks xmlns:a14="http://schemas.microsoft.com/office/drawing/2010/main" noRot="1" noChangeAspect="1" noEditPoints="1" noChangeArrowheads="1" noChangeShapeType="1"/>
              </p14:cNvContentPartPr>
              <p14:nvPr/>
            </p14:nvContentPartPr>
            <p14:xfrm>
              <a:off x="2566989" y="4310063"/>
              <a:ext cx="79375" cy="57150"/>
            </p14:xfrm>
          </p:contentPart>
        </mc:Choice>
        <mc:Fallback xmlns="">
          <p:pic>
            <p:nvPicPr>
              <p:cNvPr id="1887246" name="Ink 14"/>
              <p:cNvPicPr>
                <a:picLocks noRot="1" noChangeAspect="1" noEditPoints="1" noChangeArrowheads="1" noChangeShapeType="1"/>
              </p:cNvPicPr>
              <p:nvPr/>
            </p:nvPicPr>
            <p:blipFill>
              <a:blip r:embed="rId27"/>
              <a:stretch>
                <a:fillRect/>
              </a:stretch>
            </p:blipFill>
            <p:spPr>
              <a:xfrm>
                <a:off x="2558330" y="4306469"/>
                <a:ext cx="92003" cy="69011"/>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887247" name="Ink 15"/>
              <p14:cNvContentPartPr>
                <a14:cpLocks xmlns:a14="http://schemas.microsoft.com/office/drawing/2010/main" noRot="1" noChangeAspect="1" noEditPoints="1" noChangeArrowheads="1" noChangeShapeType="1"/>
              </p14:cNvContentPartPr>
              <p14:nvPr/>
            </p14:nvContentPartPr>
            <p14:xfrm>
              <a:off x="2365376" y="4427538"/>
              <a:ext cx="85725" cy="12700"/>
            </p14:xfrm>
          </p:contentPart>
        </mc:Choice>
        <mc:Fallback xmlns="">
          <p:pic>
            <p:nvPicPr>
              <p:cNvPr id="1887247" name="Ink 15"/>
              <p:cNvPicPr>
                <a:picLocks noRot="1" noChangeAspect="1" noEditPoints="1" noChangeArrowheads="1" noChangeShapeType="1"/>
              </p:cNvPicPr>
              <p:nvPr/>
            </p:nvPicPr>
            <p:blipFill>
              <a:blip r:embed="rId29"/>
              <a:stretch>
                <a:fillRect/>
              </a:stretch>
            </p:blipFill>
            <p:spPr>
              <a:xfrm>
                <a:off x="2357126" y="4418829"/>
                <a:ext cx="101507" cy="31569"/>
              </a:xfrm>
              <a:prstGeom prst="rect">
                <a:avLst/>
              </a:prstGeom>
            </p:spPr>
          </p:pic>
        </mc:Fallback>
      </mc:AlternateContent>
    </p:spTree>
    <p:extLst>
      <p:ext uri="{BB962C8B-B14F-4D97-AF65-F5344CB8AC3E}">
        <p14:creationId xmlns:p14="http://schemas.microsoft.com/office/powerpoint/2010/main" val="1466488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340EC29-FB92-49EE-9741-9F16F757601C}" type="slidenum">
              <a:rPr lang="en-US"/>
              <a:pPr/>
              <a:t>100</a:t>
            </a:fld>
            <a:endParaRPr lang="en-US"/>
          </a:p>
        </p:txBody>
      </p:sp>
      <p:sp>
        <p:nvSpPr>
          <p:cNvPr id="68610" name="Rectangle 2"/>
          <p:cNvSpPr>
            <a:spLocks noGrp="1" noChangeArrowheads="1"/>
          </p:cNvSpPr>
          <p:nvPr>
            <p:ph type="title"/>
          </p:nvPr>
        </p:nvSpPr>
        <p:spPr/>
        <p:txBody>
          <a:bodyPr/>
          <a:lstStyle/>
          <a:p>
            <a:r>
              <a:rPr lang="en-US"/>
              <a:t>Test-Driven Development (TDD)</a:t>
            </a:r>
          </a:p>
        </p:txBody>
      </p:sp>
      <p:sp>
        <p:nvSpPr>
          <p:cNvPr id="68611" name="Rectangle 3"/>
          <p:cNvSpPr>
            <a:spLocks noGrp="1" noChangeArrowheads="1"/>
          </p:cNvSpPr>
          <p:nvPr>
            <p:ph type="body" idx="1"/>
          </p:nvPr>
        </p:nvSpPr>
        <p:spPr>
          <a:xfrm>
            <a:off x="1905000" y="1371601"/>
            <a:ext cx="8382000" cy="4760913"/>
          </a:xfrm>
        </p:spPr>
        <p:txBody>
          <a:bodyPr/>
          <a:lstStyle/>
          <a:p>
            <a:pPr>
              <a:lnSpc>
                <a:spcPct val="90000"/>
              </a:lnSpc>
            </a:pPr>
            <a:r>
              <a:rPr lang="en-US" sz="2400"/>
              <a:t>It is difficult to add JUnit tests to an existing program </a:t>
            </a:r>
          </a:p>
          <a:p>
            <a:pPr lvl="1">
              <a:lnSpc>
                <a:spcPct val="90000"/>
              </a:lnSpc>
            </a:pPr>
            <a:r>
              <a:rPr lang="en-US" sz="2000"/>
              <a:t>The program probably wasn’t written with testing in mind</a:t>
            </a:r>
          </a:p>
          <a:p>
            <a:pPr>
              <a:lnSpc>
                <a:spcPct val="90000"/>
              </a:lnSpc>
            </a:pPr>
            <a:r>
              <a:rPr lang="en-US" sz="2400"/>
              <a:t>It’s actually better to write the tests </a:t>
            </a:r>
            <a:r>
              <a:rPr lang="en-US" sz="2400" i="1"/>
              <a:t>before</a:t>
            </a:r>
            <a:r>
              <a:rPr lang="en-US" sz="2400"/>
              <a:t> writing the code you want to test</a:t>
            </a:r>
          </a:p>
          <a:p>
            <a:pPr>
              <a:lnSpc>
                <a:spcPct val="90000"/>
              </a:lnSpc>
            </a:pPr>
            <a:r>
              <a:rPr lang="en-US" sz="2400"/>
              <a:t> This seems backward, but it really does work better: </a:t>
            </a:r>
          </a:p>
          <a:p>
            <a:pPr lvl="1">
              <a:lnSpc>
                <a:spcPct val="90000"/>
              </a:lnSpc>
            </a:pPr>
            <a:r>
              <a:rPr lang="en-US" sz="2000"/>
              <a:t>When tests are written first, you have a clearer idea what to do when you write the methods</a:t>
            </a:r>
          </a:p>
          <a:p>
            <a:pPr lvl="1">
              <a:lnSpc>
                <a:spcPct val="90000"/>
              </a:lnSpc>
            </a:pPr>
            <a:r>
              <a:rPr lang="en-US" sz="2000"/>
              <a:t>Because the tests are written first, the methods are necessarily written to be testable</a:t>
            </a:r>
          </a:p>
          <a:p>
            <a:pPr lvl="1">
              <a:lnSpc>
                <a:spcPct val="90000"/>
              </a:lnSpc>
            </a:pPr>
            <a:r>
              <a:rPr lang="en-US" sz="2000"/>
              <a:t>Writing tests first encourages you to write simpler, single-purpose methods</a:t>
            </a:r>
          </a:p>
          <a:p>
            <a:pPr lvl="1">
              <a:lnSpc>
                <a:spcPct val="90000"/>
              </a:lnSpc>
            </a:pPr>
            <a:r>
              <a:rPr lang="en-US" sz="2000"/>
              <a:t>Because the methods will be called from more than one environment (the “real” one, plus your test class), they tend to be more independent of the environment</a:t>
            </a:r>
          </a:p>
          <a:p>
            <a:pPr lvl="1">
              <a:lnSpc>
                <a:spcPct val="90000"/>
              </a:lnSpc>
            </a:pPr>
            <a:endParaRPr lang="en-US" sz="2000"/>
          </a:p>
        </p:txBody>
      </p:sp>
    </p:spTree>
    <p:extLst>
      <p:ext uri="{BB962C8B-B14F-4D97-AF65-F5344CB8AC3E}">
        <p14:creationId xmlns:p14="http://schemas.microsoft.com/office/powerpoint/2010/main" val="128614799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1841EAEB-E66A-481A-9B22-32D8296E3F71}" type="slidenum">
              <a:rPr lang="en-US"/>
              <a:pPr/>
              <a:t>101</a:t>
            </a:fld>
            <a:endParaRPr lang="en-US"/>
          </a:p>
        </p:txBody>
      </p:sp>
      <p:sp>
        <p:nvSpPr>
          <p:cNvPr id="69634" name="Rectangle 2"/>
          <p:cNvSpPr>
            <a:spLocks noGrp="1" noChangeArrowheads="1"/>
          </p:cNvSpPr>
          <p:nvPr>
            <p:ph type="title"/>
          </p:nvPr>
        </p:nvSpPr>
        <p:spPr/>
        <p:txBody>
          <a:bodyPr/>
          <a:lstStyle/>
          <a:p>
            <a:r>
              <a:rPr lang="en-US"/>
              <a:t>Stubs</a:t>
            </a:r>
          </a:p>
        </p:txBody>
      </p:sp>
      <p:sp>
        <p:nvSpPr>
          <p:cNvPr id="69635" name="Rectangle 3"/>
          <p:cNvSpPr>
            <a:spLocks noGrp="1" noChangeArrowheads="1"/>
          </p:cNvSpPr>
          <p:nvPr>
            <p:ph type="body" idx="1"/>
          </p:nvPr>
        </p:nvSpPr>
        <p:spPr/>
        <p:txBody>
          <a:bodyPr>
            <a:normAutofit/>
          </a:bodyPr>
          <a:lstStyle/>
          <a:p>
            <a:pPr>
              <a:lnSpc>
                <a:spcPct val="90000"/>
              </a:lnSpc>
            </a:pPr>
            <a:r>
              <a:rPr lang="en-US" sz="2400"/>
              <a:t>In order to run our tests, the methods we are testing have to exist, but they don’t have to be right</a:t>
            </a:r>
          </a:p>
          <a:p>
            <a:pPr>
              <a:lnSpc>
                <a:spcPct val="90000"/>
              </a:lnSpc>
            </a:pPr>
            <a:r>
              <a:rPr lang="en-US" sz="2400"/>
              <a:t>Instead of starting with “real” code, we start with </a:t>
            </a:r>
            <a:r>
              <a:rPr lang="en-US" sz="2400">
                <a:solidFill>
                  <a:schemeClr val="tx2"/>
                </a:solidFill>
              </a:rPr>
              <a:t>stubs</a:t>
            </a:r>
            <a:r>
              <a:rPr lang="en-US" sz="2400"/>
              <a:t>—minimal methods that always return the same values</a:t>
            </a:r>
          </a:p>
          <a:p>
            <a:pPr lvl="1">
              <a:lnSpc>
                <a:spcPct val="90000"/>
              </a:lnSpc>
            </a:pPr>
            <a:r>
              <a:rPr lang="en-US" sz="2000"/>
              <a:t>A stub that returns </a:t>
            </a:r>
            <a:r>
              <a:rPr lang="en-US" sz="2000">
                <a:solidFill>
                  <a:schemeClr val="accent2"/>
                </a:solidFill>
                <a:latin typeface="Trebuchet MS" panose="020B0603020202020204" pitchFamily="34" charset="0"/>
              </a:rPr>
              <a:t>void</a:t>
            </a:r>
            <a:r>
              <a:rPr lang="en-US" sz="2000"/>
              <a:t> can be written with an empty body</a:t>
            </a:r>
          </a:p>
          <a:p>
            <a:pPr lvl="1">
              <a:lnSpc>
                <a:spcPct val="90000"/>
              </a:lnSpc>
            </a:pPr>
            <a:r>
              <a:rPr lang="en-US" sz="2000"/>
              <a:t>A stub that returns a number can return </a:t>
            </a:r>
            <a:r>
              <a:rPr lang="en-US" sz="2000">
                <a:solidFill>
                  <a:schemeClr val="accent2"/>
                </a:solidFill>
                <a:latin typeface="Trebuchet MS" panose="020B0603020202020204" pitchFamily="34" charset="0"/>
              </a:rPr>
              <a:t>0</a:t>
            </a:r>
            <a:r>
              <a:rPr lang="en-US" sz="2000"/>
              <a:t> or </a:t>
            </a:r>
            <a:r>
              <a:rPr lang="en-US" sz="2000">
                <a:solidFill>
                  <a:schemeClr val="accent2"/>
                </a:solidFill>
                <a:latin typeface="Trebuchet MS" panose="020B0603020202020204" pitchFamily="34" charset="0"/>
              </a:rPr>
              <a:t>-1</a:t>
            </a:r>
            <a:r>
              <a:rPr lang="en-US" sz="2000"/>
              <a:t> or </a:t>
            </a:r>
            <a:r>
              <a:rPr lang="en-US" sz="2000">
                <a:solidFill>
                  <a:schemeClr val="accent2"/>
                </a:solidFill>
                <a:latin typeface="Trebuchet MS" panose="020B0603020202020204" pitchFamily="34" charset="0"/>
              </a:rPr>
              <a:t>666</a:t>
            </a:r>
            <a:r>
              <a:rPr lang="en-US" sz="2000"/>
              <a:t>, or whatever number is most likely to be </a:t>
            </a:r>
            <a:r>
              <a:rPr lang="en-US" sz="2000" i="1"/>
              <a:t>wrong</a:t>
            </a:r>
          </a:p>
          <a:p>
            <a:pPr lvl="1">
              <a:lnSpc>
                <a:spcPct val="90000"/>
              </a:lnSpc>
            </a:pPr>
            <a:r>
              <a:rPr lang="en-US" sz="2000"/>
              <a:t>A stub that returns a </a:t>
            </a:r>
            <a:r>
              <a:rPr lang="en-US" sz="2000">
                <a:solidFill>
                  <a:schemeClr val="accent2"/>
                </a:solidFill>
                <a:latin typeface="Trebuchet MS" panose="020B0603020202020204" pitchFamily="34" charset="0"/>
              </a:rPr>
              <a:t>boolean</a:t>
            </a:r>
            <a:r>
              <a:rPr lang="en-US" sz="2000"/>
              <a:t> value should usually return </a:t>
            </a:r>
            <a:r>
              <a:rPr lang="en-US" sz="2000">
                <a:solidFill>
                  <a:schemeClr val="accent2"/>
                </a:solidFill>
                <a:latin typeface="Trebuchet MS" panose="020B0603020202020204" pitchFamily="34" charset="0"/>
              </a:rPr>
              <a:t>false</a:t>
            </a:r>
          </a:p>
          <a:p>
            <a:pPr lvl="1">
              <a:lnSpc>
                <a:spcPct val="90000"/>
              </a:lnSpc>
            </a:pPr>
            <a:r>
              <a:rPr lang="en-US" sz="2000"/>
              <a:t>A stub that returns an object of any kind (including a </a:t>
            </a:r>
            <a:r>
              <a:rPr lang="en-US" sz="2000">
                <a:solidFill>
                  <a:schemeClr val="accent2"/>
                </a:solidFill>
                <a:latin typeface="Trebuchet MS" panose="020B0603020202020204" pitchFamily="34" charset="0"/>
              </a:rPr>
              <a:t>String</a:t>
            </a:r>
            <a:r>
              <a:rPr lang="en-US" sz="2000"/>
              <a:t> or an array) should return </a:t>
            </a:r>
            <a:r>
              <a:rPr lang="en-US" sz="2000">
                <a:solidFill>
                  <a:schemeClr val="accent2"/>
                </a:solidFill>
                <a:latin typeface="Trebuchet MS" panose="020B0603020202020204" pitchFamily="34" charset="0"/>
              </a:rPr>
              <a:t>null</a:t>
            </a:r>
          </a:p>
          <a:p>
            <a:pPr>
              <a:lnSpc>
                <a:spcPct val="90000"/>
              </a:lnSpc>
            </a:pPr>
            <a:r>
              <a:rPr lang="en-US" sz="2400"/>
              <a:t>When we run our test methods with these stubs, we want the test methods to </a:t>
            </a:r>
            <a:r>
              <a:rPr lang="en-US" sz="2400" i="1"/>
              <a:t>fail!</a:t>
            </a:r>
            <a:endParaRPr lang="en-US" sz="2400"/>
          </a:p>
          <a:p>
            <a:pPr lvl="1">
              <a:lnSpc>
                <a:spcPct val="90000"/>
              </a:lnSpc>
            </a:pPr>
            <a:r>
              <a:rPr lang="en-US" sz="2000"/>
              <a:t>This helps “test the tests”—to help make sure that an incorrect method doesn’t pass the tests</a:t>
            </a:r>
          </a:p>
        </p:txBody>
      </p:sp>
    </p:spTree>
    <p:extLst>
      <p:ext uri="{BB962C8B-B14F-4D97-AF65-F5344CB8AC3E}">
        <p14:creationId xmlns:p14="http://schemas.microsoft.com/office/powerpoint/2010/main" val="3475271198"/>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42ABE41B-CDE8-466E-93ED-2466D0F7BCF7}" type="slidenum">
              <a:rPr lang="en-US"/>
              <a:pPr/>
              <a:t>102</a:t>
            </a:fld>
            <a:endParaRPr lang="en-US"/>
          </a:p>
        </p:txBody>
      </p:sp>
      <p:sp>
        <p:nvSpPr>
          <p:cNvPr id="97282" name="Rectangle 2"/>
          <p:cNvSpPr>
            <a:spLocks noGrp="1" noChangeArrowheads="1"/>
          </p:cNvSpPr>
          <p:nvPr>
            <p:ph type="title"/>
          </p:nvPr>
        </p:nvSpPr>
        <p:spPr/>
        <p:txBody>
          <a:bodyPr/>
          <a:lstStyle/>
          <a:p>
            <a:r>
              <a:rPr lang="en-US"/>
              <a:t>Ignoring a test</a:t>
            </a:r>
          </a:p>
        </p:txBody>
      </p:sp>
      <p:sp>
        <p:nvSpPr>
          <p:cNvPr id="97283" name="Rectangle 3"/>
          <p:cNvSpPr>
            <a:spLocks noGrp="1" noChangeArrowheads="1"/>
          </p:cNvSpPr>
          <p:nvPr>
            <p:ph type="body" idx="1"/>
          </p:nvPr>
        </p:nvSpPr>
        <p:spPr/>
        <p:txBody>
          <a:bodyPr/>
          <a:lstStyle/>
          <a:p>
            <a:pPr lvl="1"/>
            <a:r>
              <a:rPr lang="en-US" sz="2000"/>
              <a:t>The </a:t>
            </a:r>
            <a:r>
              <a:rPr lang="en-US" sz="2000">
                <a:solidFill>
                  <a:schemeClr val="accent2"/>
                </a:solidFill>
                <a:latin typeface="Trebuchet MS" panose="020B0603020202020204" pitchFamily="34" charset="0"/>
              </a:rPr>
              <a:t>@Ignore</a:t>
            </a:r>
            <a:r>
              <a:rPr lang="en-US" sz="2000"/>
              <a:t> annotation says to not run a test</a:t>
            </a:r>
          </a:p>
          <a:p>
            <a:r>
              <a:rPr lang="en-US" sz="2000">
                <a:solidFill>
                  <a:schemeClr val="accent2"/>
                </a:solidFill>
                <a:latin typeface="Trebuchet MS" panose="020B0603020202020204" pitchFamily="34" charset="0"/>
              </a:rPr>
              <a:t>@Ignore("I don’t want Dave to know this doesn’t work")</a:t>
            </a:r>
            <a:br>
              <a:rPr lang="en-US" sz="2000">
                <a:solidFill>
                  <a:schemeClr val="accent2"/>
                </a:solidFill>
                <a:latin typeface="Trebuchet MS" panose="020B0603020202020204" pitchFamily="34" charset="0"/>
              </a:rPr>
            </a:br>
            <a:r>
              <a:rPr lang="en-US" sz="2000">
                <a:solidFill>
                  <a:schemeClr val="accent2"/>
                </a:solidFill>
                <a:latin typeface="Trebuchet MS" panose="020B0603020202020204" pitchFamily="34" charset="0"/>
              </a:rPr>
              <a:t>@Test</a:t>
            </a:r>
            <a:br>
              <a:rPr lang="en-US" sz="2000">
                <a:solidFill>
                  <a:schemeClr val="accent2"/>
                </a:solidFill>
                <a:latin typeface="Trebuchet MS" panose="020B0603020202020204" pitchFamily="34" charset="0"/>
              </a:rPr>
            </a:br>
            <a:r>
              <a:rPr lang="en-US" sz="2000">
                <a:solidFill>
                  <a:schemeClr val="accent2"/>
                </a:solidFill>
                <a:latin typeface="Trebuchet MS" panose="020B0603020202020204" pitchFamily="34" charset="0"/>
              </a:rPr>
              <a:t>public void add() {</a:t>
            </a:r>
            <a:br>
              <a:rPr lang="en-US" sz="2000">
                <a:solidFill>
                  <a:schemeClr val="accent2"/>
                </a:solidFill>
                <a:latin typeface="Trebuchet MS" panose="020B0603020202020204" pitchFamily="34" charset="0"/>
              </a:rPr>
            </a:br>
            <a:r>
              <a:rPr lang="en-US" sz="2000">
                <a:solidFill>
                  <a:schemeClr val="accent2"/>
                </a:solidFill>
                <a:latin typeface="Trebuchet MS" panose="020B0603020202020204" pitchFamily="34" charset="0"/>
              </a:rPr>
              <a:t>    assertEquals(4, program.sum(2, 2));</a:t>
            </a:r>
            <a:br>
              <a:rPr lang="en-US" sz="2000">
                <a:solidFill>
                  <a:schemeClr val="accent2"/>
                </a:solidFill>
                <a:latin typeface="Trebuchet MS" panose="020B0603020202020204" pitchFamily="34" charset="0"/>
              </a:rPr>
            </a:br>
            <a:r>
              <a:rPr lang="en-US" sz="2000">
                <a:solidFill>
                  <a:schemeClr val="accent2"/>
                </a:solidFill>
                <a:latin typeface="Trebuchet MS" panose="020B0603020202020204" pitchFamily="34" charset="0"/>
              </a:rPr>
              <a:t>}</a:t>
            </a:r>
          </a:p>
          <a:p>
            <a:pPr lvl="1"/>
            <a:r>
              <a:rPr lang="en-US" sz="2000"/>
              <a:t>You shouldn’t use</a:t>
            </a:r>
            <a:r>
              <a:rPr lang="en-US" sz="2000">
                <a:solidFill>
                  <a:schemeClr val="accent2"/>
                </a:solidFill>
                <a:latin typeface="Trebuchet MS" panose="020B0603020202020204" pitchFamily="34" charset="0"/>
              </a:rPr>
              <a:t> @Ignore </a:t>
            </a:r>
            <a:r>
              <a:rPr lang="en-US" sz="2000"/>
              <a:t>without a very good reason!</a:t>
            </a:r>
          </a:p>
        </p:txBody>
      </p:sp>
    </p:spTree>
    <p:extLst>
      <p:ext uri="{BB962C8B-B14F-4D97-AF65-F5344CB8AC3E}">
        <p14:creationId xmlns:p14="http://schemas.microsoft.com/office/powerpoint/2010/main" val="428302225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812ADF47-C61C-4A41-B51E-B6881D107C90}" type="slidenum">
              <a:rPr lang="en-US"/>
              <a:pPr/>
              <a:t>103</a:t>
            </a:fld>
            <a:endParaRPr lang="en-US"/>
          </a:p>
        </p:txBody>
      </p:sp>
      <p:sp>
        <p:nvSpPr>
          <p:cNvPr id="99330" name="Rectangle 2"/>
          <p:cNvSpPr>
            <a:spLocks noGrp="1" noChangeArrowheads="1"/>
          </p:cNvSpPr>
          <p:nvPr>
            <p:ph type="title"/>
          </p:nvPr>
        </p:nvSpPr>
        <p:spPr/>
        <p:txBody>
          <a:bodyPr/>
          <a:lstStyle/>
          <a:p>
            <a:r>
              <a:rPr lang="en-US"/>
              <a:t>Test suites</a:t>
            </a:r>
          </a:p>
        </p:txBody>
      </p:sp>
      <p:sp>
        <p:nvSpPr>
          <p:cNvPr id="99331" name="Rectangle 3"/>
          <p:cNvSpPr>
            <a:spLocks noGrp="1" noChangeArrowheads="1"/>
          </p:cNvSpPr>
          <p:nvPr>
            <p:ph type="body" idx="1"/>
          </p:nvPr>
        </p:nvSpPr>
        <p:spPr/>
        <p:txBody>
          <a:bodyPr/>
          <a:lstStyle/>
          <a:p>
            <a:pPr lvl="1"/>
            <a:r>
              <a:rPr lang="en-US"/>
              <a:t>You can define a suite of tests</a:t>
            </a:r>
          </a:p>
          <a:p>
            <a:r>
              <a:rPr lang="en-US">
                <a:solidFill>
                  <a:schemeClr val="accent2"/>
                </a:solidFill>
                <a:latin typeface="Trebuchet MS" panose="020B0603020202020204" pitchFamily="34" charset="0"/>
              </a:rPr>
              <a:t>@RunWith(value=Suite.class)</a:t>
            </a:r>
            <a:br>
              <a:rPr lang="en-US">
                <a:solidFill>
                  <a:schemeClr val="accent2"/>
                </a:solidFill>
                <a:latin typeface="Trebuchet MS" panose="020B0603020202020204" pitchFamily="34" charset="0"/>
              </a:rPr>
            </a:br>
            <a:r>
              <a:rPr lang="en-US">
                <a:solidFill>
                  <a:schemeClr val="accent2"/>
                </a:solidFill>
                <a:latin typeface="Trebuchet MS" panose="020B0603020202020204" pitchFamily="34" charset="0"/>
              </a:rPr>
              <a:t>@SuiteClasses(value={</a:t>
            </a:r>
            <a:br>
              <a:rPr lang="en-US">
                <a:solidFill>
                  <a:schemeClr val="accent2"/>
                </a:solidFill>
                <a:latin typeface="Trebuchet MS" panose="020B0603020202020204" pitchFamily="34" charset="0"/>
              </a:rPr>
            </a:br>
            <a:r>
              <a:rPr lang="en-US">
                <a:solidFill>
                  <a:schemeClr val="accent2"/>
                </a:solidFill>
                <a:latin typeface="Trebuchet MS" panose="020B0603020202020204" pitchFamily="34" charset="0"/>
              </a:rPr>
              <a:t>                          MyProgramTest.class,</a:t>
            </a:r>
            <a:br>
              <a:rPr lang="en-US">
                <a:solidFill>
                  <a:schemeClr val="accent2"/>
                </a:solidFill>
                <a:latin typeface="Trebuchet MS" panose="020B0603020202020204" pitchFamily="34" charset="0"/>
              </a:rPr>
            </a:br>
            <a:r>
              <a:rPr lang="en-US">
                <a:solidFill>
                  <a:schemeClr val="accent2"/>
                </a:solidFill>
                <a:latin typeface="Trebuchet MS" panose="020B0603020202020204" pitchFamily="34" charset="0"/>
              </a:rPr>
              <a:t>                          AnotherTest.class,</a:t>
            </a:r>
            <a:br>
              <a:rPr lang="en-US">
                <a:solidFill>
                  <a:schemeClr val="accent2"/>
                </a:solidFill>
                <a:latin typeface="Trebuchet MS" panose="020B0603020202020204" pitchFamily="34" charset="0"/>
              </a:rPr>
            </a:br>
            <a:r>
              <a:rPr lang="en-US">
                <a:solidFill>
                  <a:schemeClr val="accent2"/>
                </a:solidFill>
                <a:latin typeface="Trebuchet MS" panose="020B0603020202020204" pitchFamily="34" charset="0"/>
              </a:rPr>
              <a:t>                          YetAnotherTest.class</a:t>
            </a:r>
            <a:br>
              <a:rPr lang="en-US">
                <a:solidFill>
                  <a:schemeClr val="accent2"/>
                </a:solidFill>
                <a:latin typeface="Trebuchet MS" panose="020B0603020202020204" pitchFamily="34" charset="0"/>
              </a:rPr>
            </a:br>
            <a:r>
              <a:rPr lang="en-US">
                <a:solidFill>
                  <a:schemeClr val="accent2"/>
                </a:solidFill>
                <a:latin typeface="Trebuchet MS" panose="020B0603020202020204" pitchFamily="34" charset="0"/>
              </a:rPr>
              <a:t>                     })</a:t>
            </a:r>
            <a:br>
              <a:rPr lang="en-US">
                <a:solidFill>
                  <a:schemeClr val="accent2"/>
                </a:solidFill>
                <a:latin typeface="Trebuchet MS" panose="020B0603020202020204" pitchFamily="34" charset="0"/>
              </a:rPr>
            </a:br>
            <a:r>
              <a:rPr lang="en-US">
                <a:solidFill>
                  <a:schemeClr val="accent2"/>
                </a:solidFill>
                <a:latin typeface="Trebuchet MS" panose="020B0603020202020204" pitchFamily="34" charset="0"/>
              </a:rPr>
              <a:t>public class AllTests { }</a:t>
            </a:r>
          </a:p>
        </p:txBody>
      </p:sp>
    </p:spTree>
    <p:extLst>
      <p:ext uri="{BB962C8B-B14F-4D97-AF65-F5344CB8AC3E}">
        <p14:creationId xmlns:p14="http://schemas.microsoft.com/office/powerpoint/2010/main" val="121299088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4B9CF6A1-3AA7-4A12-A8C8-684FBED30F75}" type="slidenum">
              <a:rPr lang="en-US"/>
              <a:pPr/>
              <a:t>104</a:t>
            </a:fld>
            <a:endParaRPr lang="en-US"/>
          </a:p>
        </p:txBody>
      </p:sp>
      <p:sp>
        <p:nvSpPr>
          <p:cNvPr id="76804" name="Rectangle 4"/>
          <p:cNvSpPr>
            <a:spLocks noGrp="1" noChangeArrowheads="1"/>
          </p:cNvSpPr>
          <p:nvPr>
            <p:ph type="title"/>
          </p:nvPr>
        </p:nvSpPr>
        <p:spPr/>
        <p:txBody>
          <a:bodyPr/>
          <a:lstStyle/>
          <a:p>
            <a:r>
              <a:rPr lang="en-US"/>
              <a:t>JUnit in Eclipse</a:t>
            </a:r>
          </a:p>
        </p:txBody>
      </p:sp>
      <p:sp>
        <p:nvSpPr>
          <p:cNvPr id="76805" name="Rectangle 5"/>
          <p:cNvSpPr>
            <a:spLocks noGrp="1" noChangeArrowheads="1"/>
          </p:cNvSpPr>
          <p:nvPr>
            <p:ph type="body" idx="1"/>
          </p:nvPr>
        </p:nvSpPr>
        <p:spPr>
          <a:xfrm>
            <a:off x="1905000" y="1371600"/>
            <a:ext cx="8534400" cy="5257800"/>
          </a:xfrm>
        </p:spPr>
        <p:txBody>
          <a:bodyPr>
            <a:normAutofit lnSpcReduction="10000"/>
          </a:bodyPr>
          <a:lstStyle/>
          <a:p>
            <a:pPr>
              <a:lnSpc>
                <a:spcPct val="90000"/>
              </a:lnSpc>
            </a:pPr>
            <a:r>
              <a:rPr lang="en-US" sz="2000"/>
              <a:t>If you write your method stubs first (as on the previous slide), Eclipse will generate test method stubs for you</a:t>
            </a:r>
          </a:p>
          <a:p>
            <a:pPr>
              <a:lnSpc>
                <a:spcPct val="90000"/>
              </a:lnSpc>
            </a:pPr>
            <a:r>
              <a:rPr lang="en-US" sz="2000"/>
              <a:t>To add JUnit 4 to your project:</a:t>
            </a:r>
          </a:p>
          <a:p>
            <a:pPr lvl="1">
              <a:lnSpc>
                <a:spcPct val="90000"/>
              </a:lnSpc>
            </a:pPr>
            <a:r>
              <a:rPr lang="en-US" sz="1800"/>
              <a:t>Select a class in Eclipse</a:t>
            </a:r>
          </a:p>
          <a:p>
            <a:pPr lvl="1">
              <a:lnSpc>
                <a:spcPct val="90000"/>
              </a:lnSpc>
            </a:pPr>
            <a:r>
              <a:rPr lang="en-US" sz="1800"/>
              <a:t>Go to </a:t>
            </a:r>
            <a:r>
              <a:rPr lang="en-US" sz="1800">
                <a:solidFill>
                  <a:schemeClr val="accent2"/>
                </a:solidFill>
                <a:latin typeface="Trebuchet MS" panose="020B0603020202020204" pitchFamily="34" charset="0"/>
              </a:rPr>
              <a:t>File </a:t>
            </a:r>
            <a:r>
              <a:rPr lang="en-US" sz="1800">
                <a:solidFill>
                  <a:schemeClr val="accent2"/>
                </a:solidFill>
                <a:latin typeface="Trebuchet MS" panose="020B0603020202020204" pitchFamily="34" charset="0"/>
                <a:sym typeface="Wingdings" panose="05000000000000000000" pitchFamily="2" charset="2"/>
              </a:rPr>
              <a:t> New...  JUnit Test Case</a:t>
            </a:r>
            <a:endParaRPr lang="en-US" sz="1800">
              <a:sym typeface="Wingdings" panose="05000000000000000000" pitchFamily="2" charset="2"/>
            </a:endParaRPr>
          </a:p>
          <a:p>
            <a:pPr lvl="1">
              <a:lnSpc>
                <a:spcPct val="90000"/>
              </a:lnSpc>
            </a:pPr>
            <a:r>
              <a:rPr lang="en-US" sz="1800"/>
              <a:t>Make sure </a:t>
            </a:r>
            <a:r>
              <a:rPr lang="en-US" sz="1800">
                <a:solidFill>
                  <a:schemeClr val="accent2"/>
                </a:solidFill>
                <a:latin typeface="Trebuchet MS" panose="020B0603020202020204" pitchFamily="34" charset="0"/>
              </a:rPr>
              <a:t>New JUnit 4 test</a:t>
            </a:r>
            <a:r>
              <a:rPr lang="en-US" sz="1800"/>
              <a:t> is selected</a:t>
            </a:r>
          </a:p>
          <a:p>
            <a:pPr lvl="1">
              <a:lnSpc>
                <a:spcPct val="90000"/>
              </a:lnSpc>
            </a:pPr>
            <a:r>
              <a:rPr lang="en-US" sz="1800"/>
              <a:t>Click where it says “</a:t>
            </a:r>
            <a:r>
              <a:rPr lang="en-US" sz="1800">
                <a:solidFill>
                  <a:schemeClr val="accent2"/>
                </a:solidFill>
                <a:latin typeface="Trebuchet MS" panose="020B0603020202020204" pitchFamily="34" charset="0"/>
              </a:rPr>
              <a:t>Click here to add JUnit 4...</a:t>
            </a:r>
            <a:r>
              <a:rPr lang="en-US" sz="1800"/>
              <a:t>”</a:t>
            </a:r>
          </a:p>
          <a:p>
            <a:pPr lvl="1">
              <a:lnSpc>
                <a:spcPct val="90000"/>
              </a:lnSpc>
            </a:pPr>
            <a:r>
              <a:rPr lang="en-US" sz="1800"/>
              <a:t>Close the window that appears</a:t>
            </a:r>
          </a:p>
          <a:p>
            <a:pPr>
              <a:lnSpc>
                <a:spcPct val="90000"/>
              </a:lnSpc>
            </a:pPr>
            <a:r>
              <a:rPr lang="en-US" sz="2000"/>
              <a:t>To create a JUnit test class:</a:t>
            </a:r>
          </a:p>
          <a:p>
            <a:pPr lvl="1">
              <a:lnSpc>
                <a:spcPct val="90000"/>
              </a:lnSpc>
            </a:pPr>
            <a:r>
              <a:rPr lang="en-US" sz="1800"/>
              <a:t>Do steps 1 and 2 above, if you haven’t already</a:t>
            </a:r>
          </a:p>
          <a:p>
            <a:pPr lvl="1">
              <a:lnSpc>
                <a:spcPct val="90000"/>
              </a:lnSpc>
            </a:pPr>
            <a:r>
              <a:rPr lang="en-US" sz="1800"/>
              <a:t>Click</a:t>
            </a:r>
            <a:r>
              <a:rPr lang="en-US" sz="1800">
                <a:solidFill>
                  <a:schemeClr val="accent2"/>
                </a:solidFill>
                <a:latin typeface="Trebuchet MS" panose="020B0603020202020204" pitchFamily="34" charset="0"/>
              </a:rPr>
              <a:t> Next&gt;</a:t>
            </a:r>
            <a:endParaRPr lang="en-US" sz="1800"/>
          </a:p>
          <a:p>
            <a:pPr lvl="1">
              <a:lnSpc>
                <a:spcPct val="90000"/>
              </a:lnSpc>
            </a:pPr>
            <a:r>
              <a:rPr lang="en-US" sz="1800"/>
              <a:t>Use the checkboxes to decide which methods you want test cases for;</a:t>
            </a:r>
            <a:br>
              <a:rPr lang="en-US" sz="1800"/>
            </a:br>
            <a:r>
              <a:rPr lang="en-US" sz="1800"/>
              <a:t>don’t select </a:t>
            </a:r>
            <a:r>
              <a:rPr lang="en-US" sz="1800">
                <a:solidFill>
                  <a:schemeClr val="accent2"/>
                </a:solidFill>
                <a:latin typeface="Trebuchet MS" panose="020B0603020202020204" pitchFamily="34" charset="0"/>
              </a:rPr>
              <a:t>Object</a:t>
            </a:r>
            <a:r>
              <a:rPr lang="en-US" sz="1800"/>
              <a:t> or anything under it</a:t>
            </a:r>
          </a:p>
          <a:p>
            <a:pPr lvl="2">
              <a:lnSpc>
                <a:spcPct val="90000"/>
              </a:lnSpc>
            </a:pPr>
            <a:r>
              <a:rPr lang="en-US" sz="1600"/>
              <a:t>I like to check “create tasks,” but that’s up to you</a:t>
            </a:r>
          </a:p>
          <a:p>
            <a:pPr lvl="1">
              <a:lnSpc>
                <a:spcPct val="90000"/>
              </a:lnSpc>
            </a:pPr>
            <a:r>
              <a:rPr lang="en-US" sz="1800"/>
              <a:t>Click </a:t>
            </a:r>
            <a:r>
              <a:rPr lang="en-US" sz="1800">
                <a:solidFill>
                  <a:schemeClr val="accent2"/>
                </a:solidFill>
                <a:latin typeface="Trebuchet MS" panose="020B0603020202020204" pitchFamily="34" charset="0"/>
              </a:rPr>
              <a:t>Finish</a:t>
            </a:r>
            <a:endParaRPr lang="en-US" sz="1800"/>
          </a:p>
          <a:p>
            <a:pPr>
              <a:lnSpc>
                <a:spcPct val="90000"/>
              </a:lnSpc>
            </a:pPr>
            <a:r>
              <a:rPr lang="en-US" sz="2000"/>
              <a:t>To run the tests:</a:t>
            </a:r>
          </a:p>
          <a:p>
            <a:pPr lvl="1">
              <a:lnSpc>
                <a:spcPct val="90000"/>
              </a:lnSpc>
            </a:pPr>
            <a:r>
              <a:rPr lang="en-US" sz="1800"/>
              <a:t>Choose </a:t>
            </a:r>
            <a:r>
              <a:rPr lang="en-US" sz="1800">
                <a:solidFill>
                  <a:schemeClr val="accent2"/>
                </a:solidFill>
                <a:latin typeface="Trebuchet MS" panose="020B0603020202020204" pitchFamily="34" charset="0"/>
              </a:rPr>
              <a:t>Run </a:t>
            </a:r>
            <a:r>
              <a:rPr lang="en-US" sz="1800">
                <a:solidFill>
                  <a:schemeClr val="accent2"/>
                </a:solidFill>
                <a:latin typeface="Trebuchet MS" panose="020B0603020202020204" pitchFamily="34" charset="0"/>
                <a:sym typeface="Wingdings" panose="05000000000000000000" pitchFamily="2" charset="2"/>
              </a:rPr>
              <a:t> Run As  JUnit Test</a:t>
            </a:r>
            <a:endParaRPr lang="en-US" sz="1800"/>
          </a:p>
        </p:txBody>
      </p:sp>
    </p:spTree>
    <p:extLst>
      <p:ext uri="{BB962C8B-B14F-4D97-AF65-F5344CB8AC3E}">
        <p14:creationId xmlns:p14="http://schemas.microsoft.com/office/powerpoint/2010/main" val="3378316348"/>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lide Number Placeholder 2"/>
          <p:cNvSpPr>
            <a:spLocks noGrp="1"/>
          </p:cNvSpPr>
          <p:nvPr>
            <p:ph type="sldNum" sz="quarter" idx="10"/>
          </p:nvPr>
        </p:nvSpPr>
        <p:spPr/>
        <p:txBody>
          <a:bodyPr/>
          <a:lstStyle/>
          <a:p>
            <a:fld id="{6EC2304A-F6CB-44C0-8E52-5777798C8420}" type="slidenum">
              <a:rPr lang="en-US"/>
              <a:pPr/>
              <a:t>105</a:t>
            </a:fld>
            <a:endParaRPr lang="en-US"/>
          </a:p>
        </p:txBody>
      </p:sp>
      <p:sp>
        <p:nvSpPr>
          <p:cNvPr id="78853" name="Rectangle 5"/>
          <p:cNvSpPr>
            <a:spLocks noGrp="1" noChangeArrowheads="1"/>
          </p:cNvSpPr>
          <p:nvPr>
            <p:ph type="title"/>
          </p:nvPr>
        </p:nvSpPr>
        <p:spPr/>
        <p:txBody>
          <a:bodyPr/>
          <a:lstStyle/>
          <a:p>
            <a:r>
              <a:rPr lang="en-US"/>
              <a:t>Viewing results in Eclipse</a:t>
            </a:r>
          </a:p>
        </p:txBody>
      </p:sp>
      <p:pic>
        <p:nvPicPr>
          <p:cNvPr id="78855" name="Picture 7" descr="junit4-examp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95800" y="1981200"/>
            <a:ext cx="4356100" cy="4533900"/>
          </a:xfrm>
          <a:prstGeom prst="rect">
            <a:avLst/>
          </a:prstGeom>
          <a:noFill/>
          <a:extLst>
            <a:ext uri="{909E8E84-426E-40DD-AFC4-6F175D3DCCD1}">
              <a14:hiddenFill xmlns:a14="http://schemas.microsoft.com/office/drawing/2010/main">
                <a:solidFill>
                  <a:srgbClr val="FFFFFF"/>
                </a:solidFill>
              </a14:hiddenFill>
            </a:ext>
          </a:extLst>
        </p:spPr>
      </p:pic>
      <p:sp>
        <p:nvSpPr>
          <p:cNvPr id="78856" name="AutoShape 8"/>
          <p:cNvSpPr>
            <a:spLocks noChangeArrowheads="1"/>
          </p:cNvSpPr>
          <p:nvPr/>
        </p:nvSpPr>
        <p:spPr bwMode="auto">
          <a:xfrm>
            <a:off x="2057400" y="1524000"/>
            <a:ext cx="1828800" cy="838200"/>
          </a:xfrm>
          <a:prstGeom prst="wedgeRoundRectCallout">
            <a:avLst>
              <a:gd name="adj1" fmla="val 96963"/>
              <a:gd name="adj2" fmla="val 138069"/>
              <a:gd name="adj3" fmla="val 16667"/>
            </a:avLst>
          </a:prstGeom>
          <a:solidFill>
            <a:srgbClr val="FFFF99"/>
          </a:solidFill>
          <a:ln w="158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atin typeface="Trebuchet MS" panose="020B0603020202020204" pitchFamily="34" charset="0"/>
              </a:rPr>
              <a:t>Bar is green if</a:t>
            </a:r>
          </a:p>
          <a:p>
            <a:pPr algn="ctr"/>
            <a:r>
              <a:rPr lang="en-US" i="1">
                <a:latin typeface="Trebuchet MS" panose="020B0603020202020204" pitchFamily="34" charset="0"/>
              </a:rPr>
              <a:t>all</a:t>
            </a:r>
            <a:r>
              <a:rPr lang="en-US">
                <a:latin typeface="Trebuchet MS" panose="020B0603020202020204" pitchFamily="34" charset="0"/>
              </a:rPr>
              <a:t> tests pass,</a:t>
            </a:r>
          </a:p>
          <a:p>
            <a:pPr algn="ctr"/>
            <a:r>
              <a:rPr lang="en-US">
                <a:latin typeface="Trebuchet MS" panose="020B0603020202020204" pitchFamily="34" charset="0"/>
              </a:rPr>
              <a:t>red otherwise</a:t>
            </a:r>
          </a:p>
        </p:txBody>
      </p:sp>
      <p:sp>
        <p:nvSpPr>
          <p:cNvPr id="78857" name="AutoShape 9"/>
          <p:cNvSpPr>
            <a:spLocks noChangeArrowheads="1"/>
          </p:cNvSpPr>
          <p:nvPr/>
        </p:nvSpPr>
        <p:spPr bwMode="auto">
          <a:xfrm>
            <a:off x="4191000" y="1143000"/>
            <a:ext cx="1447800" cy="609600"/>
          </a:xfrm>
          <a:prstGeom prst="wedgeRoundRectCallout">
            <a:avLst>
              <a:gd name="adj1" fmla="val 32125"/>
              <a:gd name="adj2" fmla="val 213023"/>
              <a:gd name="adj3" fmla="val 16667"/>
            </a:avLst>
          </a:prstGeom>
          <a:solidFill>
            <a:srgbClr val="FFFF99"/>
          </a:solidFill>
          <a:ln w="158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atin typeface="Trebuchet MS" panose="020B0603020202020204" pitchFamily="34" charset="0"/>
              </a:rPr>
              <a:t>Ran 10 of</a:t>
            </a:r>
          </a:p>
          <a:p>
            <a:pPr algn="ctr"/>
            <a:r>
              <a:rPr lang="en-US">
                <a:latin typeface="Trebuchet MS" panose="020B0603020202020204" pitchFamily="34" charset="0"/>
              </a:rPr>
              <a:t>the 10 tests</a:t>
            </a:r>
          </a:p>
        </p:txBody>
      </p:sp>
      <p:sp>
        <p:nvSpPr>
          <p:cNvPr id="78858" name="AutoShape 10"/>
          <p:cNvSpPr>
            <a:spLocks noChangeArrowheads="1"/>
          </p:cNvSpPr>
          <p:nvPr/>
        </p:nvSpPr>
        <p:spPr bwMode="auto">
          <a:xfrm>
            <a:off x="5791200" y="1143000"/>
            <a:ext cx="1447800" cy="609600"/>
          </a:xfrm>
          <a:prstGeom prst="wedgeRoundRectCallout">
            <a:avLst>
              <a:gd name="adj1" fmla="val 79935"/>
              <a:gd name="adj2" fmla="val 214324"/>
              <a:gd name="adj3" fmla="val 16667"/>
            </a:avLst>
          </a:prstGeom>
          <a:solidFill>
            <a:srgbClr val="FFFF99"/>
          </a:solidFill>
          <a:ln w="158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atin typeface="Trebuchet MS" panose="020B0603020202020204" pitchFamily="34" charset="0"/>
              </a:rPr>
              <a:t>No tests</a:t>
            </a:r>
          </a:p>
          <a:p>
            <a:pPr algn="ctr"/>
            <a:r>
              <a:rPr lang="en-US">
                <a:latin typeface="Trebuchet MS" panose="020B0603020202020204" pitchFamily="34" charset="0"/>
              </a:rPr>
              <a:t>failed, but...</a:t>
            </a:r>
          </a:p>
        </p:txBody>
      </p:sp>
      <p:sp>
        <p:nvSpPr>
          <p:cNvPr id="78860" name="AutoShape 12"/>
          <p:cNvSpPr>
            <a:spLocks noChangeArrowheads="1"/>
          </p:cNvSpPr>
          <p:nvPr/>
        </p:nvSpPr>
        <p:spPr bwMode="auto">
          <a:xfrm>
            <a:off x="7391400" y="1143000"/>
            <a:ext cx="2590800" cy="609600"/>
          </a:xfrm>
          <a:prstGeom prst="wedgeRoundRectCallout">
            <a:avLst>
              <a:gd name="adj1" fmla="val -87069"/>
              <a:gd name="adj2" fmla="val 213542"/>
              <a:gd name="adj3" fmla="val 16667"/>
            </a:avLst>
          </a:prstGeom>
          <a:solidFill>
            <a:srgbClr val="FFFF99"/>
          </a:solidFill>
          <a:ln w="158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atin typeface="Trebuchet MS" panose="020B0603020202020204" pitchFamily="34" charset="0"/>
              </a:rPr>
              <a:t>Something unexpected</a:t>
            </a:r>
          </a:p>
          <a:p>
            <a:pPr algn="ctr"/>
            <a:r>
              <a:rPr lang="en-US">
                <a:latin typeface="Trebuchet MS" panose="020B0603020202020204" pitchFamily="34" charset="0"/>
              </a:rPr>
              <a:t>happened in two tests</a:t>
            </a:r>
          </a:p>
        </p:txBody>
      </p:sp>
      <p:sp>
        <p:nvSpPr>
          <p:cNvPr id="78861" name="AutoShape 13"/>
          <p:cNvSpPr>
            <a:spLocks noChangeArrowheads="1"/>
          </p:cNvSpPr>
          <p:nvPr/>
        </p:nvSpPr>
        <p:spPr bwMode="auto">
          <a:xfrm>
            <a:off x="1905000" y="3505200"/>
            <a:ext cx="2209800" cy="457200"/>
          </a:xfrm>
          <a:prstGeom prst="wedgeRoundRectCallout">
            <a:avLst>
              <a:gd name="adj1" fmla="val 93532"/>
              <a:gd name="adj2" fmla="val 27083"/>
              <a:gd name="adj3" fmla="val 16667"/>
            </a:avLst>
          </a:prstGeom>
          <a:solidFill>
            <a:srgbClr val="CCFFCC"/>
          </a:solidFill>
          <a:ln w="158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atin typeface="Trebuchet MS" panose="020B0603020202020204" pitchFamily="34" charset="0"/>
              </a:rPr>
              <a:t>This test passed</a:t>
            </a:r>
          </a:p>
        </p:txBody>
      </p:sp>
      <p:sp>
        <p:nvSpPr>
          <p:cNvPr id="78862" name="AutoShape 14"/>
          <p:cNvSpPr>
            <a:spLocks noChangeArrowheads="1"/>
          </p:cNvSpPr>
          <p:nvPr/>
        </p:nvSpPr>
        <p:spPr bwMode="auto">
          <a:xfrm>
            <a:off x="1981200" y="4191000"/>
            <a:ext cx="2209800" cy="457200"/>
          </a:xfrm>
          <a:prstGeom prst="wedgeRoundRectCallout">
            <a:avLst>
              <a:gd name="adj1" fmla="val 91380"/>
              <a:gd name="adj2" fmla="val 206944"/>
              <a:gd name="adj3" fmla="val 16667"/>
            </a:avLst>
          </a:prstGeom>
          <a:solidFill>
            <a:srgbClr val="FFB4B4"/>
          </a:solidFill>
          <a:ln w="158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atin typeface="Trebuchet MS" panose="020B0603020202020204" pitchFamily="34" charset="0"/>
              </a:rPr>
              <a:t>Something is wrong</a:t>
            </a:r>
          </a:p>
        </p:txBody>
      </p:sp>
      <p:sp>
        <p:nvSpPr>
          <p:cNvPr id="78863" name="AutoShape 15"/>
          <p:cNvSpPr>
            <a:spLocks noChangeArrowheads="1"/>
          </p:cNvSpPr>
          <p:nvPr/>
        </p:nvSpPr>
        <p:spPr bwMode="auto">
          <a:xfrm>
            <a:off x="1828800" y="5257800"/>
            <a:ext cx="2286000" cy="1143000"/>
          </a:xfrm>
          <a:prstGeom prst="wedgeRoundRectCallout">
            <a:avLst>
              <a:gd name="adj1" fmla="val 67639"/>
              <a:gd name="adj2" fmla="val -23333"/>
              <a:gd name="adj3" fmla="val 16667"/>
            </a:avLst>
          </a:prstGeom>
          <a:solidFill>
            <a:srgbClr val="FFFF99"/>
          </a:solidFill>
          <a:ln w="158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atin typeface="Trebuchet MS" panose="020B0603020202020204" pitchFamily="34" charset="0"/>
              </a:rPr>
              <a:t>Depending on your</a:t>
            </a:r>
          </a:p>
          <a:p>
            <a:pPr algn="ctr"/>
            <a:r>
              <a:rPr lang="en-US">
                <a:latin typeface="Trebuchet MS" panose="020B0603020202020204" pitchFamily="34" charset="0"/>
              </a:rPr>
              <a:t>preferences, this</a:t>
            </a:r>
          </a:p>
          <a:p>
            <a:pPr algn="ctr"/>
            <a:r>
              <a:rPr lang="en-US">
                <a:latin typeface="Trebuchet MS" panose="020B0603020202020204" pitchFamily="34" charset="0"/>
              </a:rPr>
              <a:t>window might show</a:t>
            </a:r>
          </a:p>
          <a:p>
            <a:pPr algn="ctr"/>
            <a:r>
              <a:rPr lang="en-US" i="1">
                <a:latin typeface="Trebuchet MS" panose="020B0603020202020204" pitchFamily="34" charset="0"/>
              </a:rPr>
              <a:t>only</a:t>
            </a:r>
            <a:r>
              <a:rPr lang="en-US">
                <a:latin typeface="Trebuchet MS" panose="020B0603020202020204" pitchFamily="34" charset="0"/>
              </a:rPr>
              <a:t> failed tests</a:t>
            </a:r>
          </a:p>
        </p:txBody>
      </p:sp>
      <p:sp>
        <p:nvSpPr>
          <p:cNvPr id="78864" name="AutoShape 16"/>
          <p:cNvSpPr>
            <a:spLocks noChangeArrowheads="1"/>
          </p:cNvSpPr>
          <p:nvPr/>
        </p:nvSpPr>
        <p:spPr bwMode="auto">
          <a:xfrm>
            <a:off x="9144000" y="3124200"/>
            <a:ext cx="1371600" cy="990600"/>
          </a:xfrm>
          <a:prstGeom prst="wedgeRoundRectCallout">
            <a:avLst>
              <a:gd name="adj1" fmla="val -193981"/>
              <a:gd name="adj2" fmla="val 22917"/>
              <a:gd name="adj3" fmla="val 16667"/>
            </a:avLst>
          </a:prstGeom>
          <a:solidFill>
            <a:srgbClr val="CCFFFF"/>
          </a:solidFill>
          <a:ln w="158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atin typeface="Trebuchet MS" panose="020B0603020202020204" pitchFamily="34" charset="0"/>
              </a:rPr>
              <a:t>This is how</a:t>
            </a:r>
          </a:p>
          <a:p>
            <a:pPr algn="ctr"/>
            <a:r>
              <a:rPr lang="en-US">
                <a:latin typeface="Trebuchet MS" panose="020B0603020202020204" pitchFamily="34" charset="0"/>
              </a:rPr>
              <a:t>long the</a:t>
            </a:r>
          </a:p>
          <a:p>
            <a:pPr algn="ctr"/>
            <a:r>
              <a:rPr lang="en-US">
                <a:latin typeface="Trebuchet MS" panose="020B0603020202020204" pitchFamily="34" charset="0"/>
              </a:rPr>
              <a:t>test took</a:t>
            </a:r>
          </a:p>
        </p:txBody>
      </p:sp>
    </p:spTree>
    <p:extLst>
      <p:ext uri="{BB962C8B-B14F-4D97-AF65-F5344CB8AC3E}">
        <p14:creationId xmlns:p14="http://schemas.microsoft.com/office/powerpoint/2010/main" val="268861863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7885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2" presetClass="entr" presetSubtype="1" fill="hold" grpId="0" nodeType="clickEffect">
                                  <p:stCondLst>
                                    <p:cond delay="0"/>
                                  </p:stCondLst>
                                  <p:childTnLst>
                                    <p:set>
                                      <p:cBhvr>
                                        <p:cTn id="10" dur="1" fill="hold">
                                          <p:stCondLst>
                                            <p:cond delay="0"/>
                                          </p:stCondLst>
                                        </p:cTn>
                                        <p:tgtEl>
                                          <p:spTgt spid="78857"/>
                                        </p:tgtEl>
                                        <p:attrNameLst>
                                          <p:attrName>style.visibility</p:attrName>
                                        </p:attrNameLst>
                                      </p:cBhvr>
                                      <p:to>
                                        <p:strVal val="visible"/>
                                      </p:to>
                                    </p:set>
                                    <p:animEffect transition="in" filter="wipe(up)">
                                      <p:cBhvr>
                                        <p:cTn id="11" dur="1000"/>
                                        <p:tgtEl>
                                          <p:spTgt spid="78857"/>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1" fill="hold" grpId="0" nodeType="clickEffect">
                                  <p:stCondLst>
                                    <p:cond delay="0"/>
                                  </p:stCondLst>
                                  <p:childTnLst>
                                    <p:set>
                                      <p:cBhvr>
                                        <p:cTn id="15" dur="1" fill="hold">
                                          <p:stCondLst>
                                            <p:cond delay="0"/>
                                          </p:stCondLst>
                                        </p:cTn>
                                        <p:tgtEl>
                                          <p:spTgt spid="78858"/>
                                        </p:tgtEl>
                                        <p:attrNameLst>
                                          <p:attrName>style.visibility</p:attrName>
                                        </p:attrNameLst>
                                      </p:cBhvr>
                                      <p:to>
                                        <p:strVal val="visible"/>
                                      </p:to>
                                    </p:set>
                                    <p:animEffect transition="in" filter="wipe(up)">
                                      <p:cBhvr>
                                        <p:cTn id="16" dur="1000"/>
                                        <p:tgtEl>
                                          <p:spTgt spid="78858"/>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1" fill="hold" grpId="0" nodeType="clickEffect">
                                  <p:stCondLst>
                                    <p:cond delay="0"/>
                                  </p:stCondLst>
                                  <p:childTnLst>
                                    <p:set>
                                      <p:cBhvr>
                                        <p:cTn id="20" dur="1" fill="hold">
                                          <p:stCondLst>
                                            <p:cond delay="0"/>
                                          </p:stCondLst>
                                        </p:cTn>
                                        <p:tgtEl>
                                          <p:spTgt spid="78860"/>
                                        </p:tgtEl>
                                        <p:attrNameLst>
                                          <p:attrName>style.visibility</p:attrName>
                                        </p:attrNameLst>
                                      </p:cBhvr>
                                      <p:to>
                                        <p:strVal val="visible"/>
                                      </p:to>
                                    </p:set>
                                    <p:animEffect transition="in" filter="wipe(up)">
                                      <p:cBhvr>
                                        <p:cTn id="21" dur="1000"/>
                                        <p:tgtEl>
                                          <p:spTgt spid="78860"/>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78856"/>
                                        </p:tgtEl>
                                        <p:attrNameLst>
                                          <p:attrName>style.visibility</p:attrName>
                                        </p:attrNameLst>
                                      </p:cBhvr>
                                      <p:to>
                                        <p:strVal val="visible"/>
                                      </p:to>
                                    </p:set>
                                    <p:animEffect transition="in" filter="wipe(left)">
                                      <p:cBhvr>
                                        <p:cTn id="26" dur="1000"/>
                                        <p:tgtEl>
                                          <p:spTgt spid="78856"/>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78861"/>
                                        </p:tgtEl>
                                        <p:attrNameLst>
                                          <p:attrName>style.visibility</p:attrName>
                                        </p:attrNameLst>
                                      </p:cBhvr>
                                      <p:to>
                                        <p:strVal val="visible"/>
                                      </p:to>
                                    </p:set>
                                    <p:animEffect transition="in" filter="wipe(left)">
                                      <p:cBhvr>
                                        <p:cTn id="31" dur="1000"/>
                                        <p:tgtEl>
                                          <p:spTgt spid="78861"/>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78862"/>
                                        </p:tgtEl>
                                        <p:attrNameLst>
                                          <p:attrName>style.visibility</p:attrName>
                                        </p:attrNameLst>
                                      </p:cBhvr>
                                      <p:to>
                                        <p:strVal val="visible"/>
                                      </p:to>
                                    </p:set>
                                    <p:animEffect transition="in" filter="wipe(left)">
                                      <p:cBhvr>
                                        <p:cTn id="36" dur="1000"/>
                                        <p:tgtEl>
                                          <p:spTgt spid="78862"/>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22" presetClass="entr" presetSubtype="2" fill="hold" grpId="0" nodeType="clickEffect">
                                  <p:stCondLst>
                                    <p:cond delay="0"/>
                                  </p:stCondLst>
                                  <p:childTnLst>
                                    <p:set>
                                      <p:cBhvr>
                                        <p:cTn id="40" dur="1" fill="hold">
                                          <p:stCondLst>
                                            <p:cond delay="0"/>
                                          </p:stCondLst>
                                        </p:cTn>
                                        <p:tgtEl>
                                          <p:spTgt spid="78864"/>
                                        </p:tgtEl>
                                        <p:attrNameLst>
                                          <p:attrName>style.visibility</p:attrName>
                                        </p:attrNameLst>
                                      </p:cBhvr>
                                      <p:to>
                                        <p:strVal val="visible"/>
                                      </p:to>
                                    </p:set>
                                    <p:animEffect transition="in" filter="wipe(right)">
                                      <p:cBhvr>
                                        <p:cTn id="41" dur="1000"/>
                                        <p:tgtEl>
                                          <p:spTgt spid="78864"/>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22" presetClass="entr" presetSubtype="8" fill="hold" grpId="0" nodeType="clickEffect">
                                  <p:stCondLst>
                                    <p:cond delay="0"/>
                                  </p:stCondLst>
                                  <p:childTnLst>
                                    <p:set>
                                      <p:cBhvr>
                                        <p:cTn id="45" dur="1" fill="hold">
                                          <p:stCondLst>
                                            <p:cond delay="0"/>
                                          </p:stCondLst>
                                        </p:cTn>
                                        <p:tgtEl>
                                          <p:spTgt spid="78863"/>
                                        </p:tgtEl>
                                        <p:attrNameLst>
                                          <p:attrName>style.visibility</p:attrName>
                                        </p:attrNameLst>
                                      </p:cBhvr>
                                      <p:to>
                                        <p:strVal val="visible"/>
                                      </p:to>
                                    </p:set>
                                    <p:animEffect transition="in" filter="wipe(left)">
                                      <p:cBhvr>
                                        <p:cTn id="46" dur="1000"/>
                                        <p:tgtEl>
                                          <p:spTgt spid="788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856" grpId="0" animBg="1"/>
      <p:bldP spid="78857" grpId="0" animBg="1"/>
      <p:bldP spid="78858" grpId="0" animBg="1"/>
      <p:bldP spid="78860" grpId="0" animBg="1"/>
      <p:bldP spid="78861" grpId="0" animBg="1"/>
      <p:bldP spid="78862" grpId="0" animBg="1"/>
      <p:bldP spid="78863" grpId="0" animBg="1"/>
      <p:bldP spid="78864" grpId="0" animBg="1"/>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E275949-26E1-42E8-8C06-EC146891C75B}" type="slidenum">
              <a:rPr lang="en-US"/>
              <a:pPr/>
              <a:t>106</a:t>
            </a:fld>
            <a:endParaRPr lang="en-US"/>
          </a:p>
        </p:txBody>
      </p:sp>
      <p:sp>
        <p:nvSpPr>
          <p:cNvPr id="70660" name="Rectangle 4"/>
          <p:cNvSpPr>
            <a:spLocks noGrp="1" noChangeArrowheads="1"/>
          </p:cNvSpPr>
          <p:nvPr>
            <p:ph type="title"/>
          </p:nvPr>
        </p:nvSpPr>
        <p:spPr/>
        <p:txBody>
          <a:bodyPr/>
          <a:lstStyle/>
          <a:p>
            <a:r>
              <a:rPr lang="en-US"/>
              <a:t>Recommended approach</a:t>
            </a:r>
          </a:p>
        </p:txBody>
      </p:sp>
      <p:sp>
        <p:nvSpPr>
          <p:cNvPr id="70661" name="Rectangle 5"/>
          <p:cNvSpPr>
            <a:spLocks noGrp="1" noChangeArrowheads="1"/>
          </p:cNvSpPr>
          <p:nvPr>
            <p:ph type="body" idx="1"/>
          </p:nvPr>
        </p:nvSpPr>
        <p:spPr/>
        <p:txBody>
          <a:bodyPr/>
          <a:lstStyle/>
          <a:p>
            <a:r>
              <a:rPr lang="en-US" sz="2400"/>
              <a:t>Write a test for some method you intend to write</a:t>
            </a:r>
          </a:p>
          <a:p>
            <a:pPr lvl="1"/>
            <a:r>
              <a:rPr lang="en-US" sz="2000"/>
              <a:t>If the method is fairly complex, test only the simplest case</a:t>
            </a:r>
          </a:p>
          <a:p>
            <a:r>
              <a:rPr lang="en-US" sz="2400"/>
              <a:t>Write a stub for the method</a:t>
            </a:r>
          </a:p>
          <a:p>
            <a:r>
              <a:rPr lang="en-US" sz="2400"/>
              <a:t>Run the test and make sure it fails</a:t>
            </a:r>
          </a:p>
          <a:p>
            <a:r>
              <a:rPr lang="en-US" sz="2400"/>
              <a:t>Replace the stub with code</a:t>
            </a:r>
          </a:p>
          <a:p>
            <a:pPr lvl="1"/>
            <a:r>
              <a:rPr lang="en-US" sz="2000"/>
              <a:t>Write just enough code to pass the tests</a:t>
            </a:r>
          </a:p>
          <a:p>
            <a:r>
              <a:rPr lang="en-US" sz="2400"/>
              <a:t>Run the test</a:t>
            </a:r>
          </a:p>
          <a:p>
            <a:pPr lvl="1"/>
            <a:r>
              <a:rPr lang="en-US" sz="2000"/>
              <a:t>If it fails, debug the method (or maybe debug the test); repeat until the test passes</a:t>
            </a:r>
          </a:p>
          <a:p>
            <a:r>
              <a:rPr lang="en-US" sz="2400"/>
              <a:t>If the method needs to do more, or handle more complex situations, add the tests for these first, and go back to step 3</a:t>
            </a:r>
          </a:p>
        </p:txBody>
      </p:sp>
    </p:spTree>
    <p:extLst>
      <p:ext uri="{BB962C8B-B14F-4D97-AF65-F5344CB8AC3E}">
        <p14:creationId xmlns:p14="http://schemas.microsoft.com/office/powerpoint/2010/main" val="1836836946"/>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1700658194"/>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8450" name="Rectangle 2"/>
          <p:cNvSpPr>
            <a:spLocks noGrp="1" noChangeArrowheads="1"/>
          </p:cNvSpPr>
          <p:nvPr>
            <p:ph type="title"/>
          </p:nvPr>
        </p:nvSpPr>
        <p:spPr/>
        <p:txBody>
          <a:bodyPr/>
          <a:lstStyle/>
          <a:p>
            <a:r>
              <a:rPr lang="en-US" smtClean="0"/>
              <a:t>Bugs and testing</a:t>
            </a:r>
          </a:p>
        </p:txBody>
      </p:sp>
      <p:sp>
        <p:nvSpPr>
          <p:cNvPr id="488451" name="Rectangle 3"/>
          <p:cNvSpPr>
            <a:spLocks noGrp="1" noChangeArrowheads="1"/>
          </p:cNvSpPr>
          <p:nvPr>
            <p:ph type="body" idx="1"/>
          </p:nvPr>
        </p:nvSpPr>
        <p:spPr>
          <a:xfrm>
            <a:off x="1524000" y="1295400"/>
            <a:ext cx="9144000" cy="5562600"/>
          </a:xfrm>
        </p:spPr>
        <p:txBody>
          <a:bodyPr>
            <a:normAutofit lnSpcReduction="10000"/>
          </a:bodyPr>
          <a:lstStyle/>
          <a:p>
            <a:pPr>
              <a:lnSpc>
                <a:spcPct val="120000"/>
              </a:lnSpc>
            </a:pPr>
            <a:r>
              <a:rPr lang="en-US" b="1" smtClean="0">
                <a:solidFill>
                  <a:srgbClr val="262626"/>
                </a:solidFill>
              </a:rPr>
              <a:t>software reliability</a:t>
            </a:r>
            <a:r>
              <a:rPr lang="en-US" smtClean="0">
                <a:solidFill>
                  <a:srgbClr val="262626"/>
                </a:solidFill>
              </a:rPr>
              <a:t>: Probability that a software system will not cause failure under specified conditions.</a:t>
            </a:r>
          </a:p>
          <a:p>
            <a:pPr lvl="1">
              <a:lnSpc>
                <a:spcPct val="120000"/>
              </a:lnSpc>
            </a:pPr>
            <a:r>
              <a:rPr lang="en-US" smtClean="0">
                <a:solidFill>
                  <a:srgbClr val="404040"/>
                </a:solidFill>
              </a:rPr>
              <a:t>Measured by uptime, MTTF (mean time till failure), crash data.</a:t>
            </a:r>
          </a:p>
          <a:p>
            <a:pPr lvl="1">
              <a:lnSpc>
                <a:spcPct val="110000"/>
              </a:lnSpc>
            </a:pPr>
            <a:endParaRPr lang="en-US" smtClean="0">
              <a:solidFill>
                <a:srgbClr val="404040"/>
              </a:solidFill>
            </a:endParaRPr>
          </a:p>
          <a:p>
            <a:pPr>
              <a:lnSpc>
                <a:spcPct val="110000"/>
              </a:lnSpc>
            </a:pPr>
            <a:r>
              <a:rPr lang="en-US" b="1" smtClean="0">
                <a:solidFill>
                  <a:srgbClr val="262626"/>
                </a:solidFill>
              </a:rPr>
              <a:t>Bugs</a:t>
            </a:r>
            <a:r>
              <a:rPr lang="en-US" smtClean="0">
                <a:solidFill>
                  <a:srgbClr val="262626"/>
                </a:solidFill>
              </a:rPr>
              <a:t> are inevitable in any complex software system.</a:t>
            </a:r>
          </a:p>
          <a:p>
            <a:pPr lvl="1">
              <a:lnSpc>
                <a:spcPct val="110000"/>
              </a:lnSpc>
            </a:pPr>
            <a:r>
              <a:rPr lang="en-US" smtClean="0">
                <a:solidFill>
                  <a:srgbClr val="404040"/>
                </a:solidFill>
              </a:rPr>
              <a:t>Industry estimates: 10-50 bugs per 1000 lines of code.</a:t>
            </a:r>
          </a:p>
          <a:p>
            <a:pPr lvl="1">
              <a:lnSpc>
                <a:spcPct val="110000"/>
              </a:lnSpc>
            </a:pPr>
            <a:r>
              <a:rPr lang="en-US" smtClean="0">
                <a:solidFill>
                  <a:srgbClr val="404040"/>
                </a:solidFill>
              </a:rPr>
              <a:t>A bug can be visible or can hide in your code until much later.</a:t>
            </a:r>
          </a:p>
          <a:p>
            <a:pPr>
              <a:lnSpc>
                <a:spcPct val="110000"/>
              </a:lnSpc>
            </a:pPr>
            <a:endParaRPr lang="en-US" b="1" smtClean="0">
              <a:solidFill>
                <a:srgbClr val="262626"/>
              </a:solidFill>
            </a:endParaRPr>
          </a:p>
          <a:p>
            <a:pPr>
              <a:lnSpc>
                <a:spcPct val="110000"/>
              </a:lnSpc>
            </a:pPr>
            <a:r>
              <a:rPr lang="en-US" b="1" smtClean="0">
                <a:solidFill>
                  <a:srgbClr val="262626"/>
                </a:solidFill>
              </a:rPr>
              <a:t>testing</a:t>
            </a:r>
            <a:r>
              <a:rPr lang="en-US" smtClean="0">
                <a:solidFill>
                  <a:srgbClr val="262626"/>
                </a:solidFill>
              </a:rPr>
              <a:t>: A systematic attempt to reveal errors.</a:t>
            </a:r>
          </a:p>
          <a:p>
            <a:pPr lvl="1">
              <a:lnSpc>
                <a:spcPct val="110000"/>
              </a:lnSpc>
            </a:pPr>
            <a:r>
              <a:rPr lang="en-US" smtClean="0">
                <a:solidFill>
                  <a:srgbClr val="404040"/>
                </a:solidFill>
              </a:rPr>
              <a:t>Failed test: an error was demonstrated.</a:t>
            </a:r>
          </a:p>
          <a:p>
            <a:pPr lvl="1">
              <a:lnSpc>
                <a:spcPct val="110000"/>
              </a:lnSpc>
            </a:pPr>
            <a:r>
              <a:rPr lang="en-US" smtClean="0">
                <a:solidFill>
                  <a:srgbClr val="404040"/>
                </a:solidFill>
              </a:rPr>
              <a:t>Passed test: no error was found (for this particular situation).</a:t>
            </a:r>
          </a:p>
        </p:txBody>
      </p:sp>
      <p:pic>
        <p:nvPicPr>
          <p:cNvPr id="488452" name="Picture 4" descr="hissing cockroach"/>
          <p:cNvPicPr>
            <a:picLocks noChangeAspect="1" noChangeArrowheads="1"/>
          </p:cNvPicPr>
          <p:nvPr/>
        </p:nvPicPr>
        <p:blipFill>
          <a:blip r:embed="rId2" cstate="print">
            <a:extLst>
              <a:ext uri="{28A0092B-C50C-407E-A947-70E740481C1C}">
                <a14:useLocalDpi xmlns:a14="http://schemas.microsoft.com/office/drawing/2010/main" val="0"/>
              </a:ext>
            </a:extLst>
          </a:blip>
          <a:srcRect t="13126"/>
          <a:stretch>
            <a:fillRect/>
          </a:stretch>
        </p:blipFill>
        <p:spPr bwMode="auto">
          <a:xfrm>
            <a:off x="9372600" y="381001"/>
            <a:ext cx="990600" cy="568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7173309"/>
      </p:ext>
    </p:extLst>
  </p:cSld>
  <p:clrMapOvr>
    <a:masterClrMapping/>
  </p:clrMapOvr>
  <p:transition/>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9474" name="Rectangle 2"/>
          <p:cNvSpPr>
            <a:spLocks noGrp="1" noChangeArrowheads="1"/>
          </p:cNvSpPr>
          <p:nvPr>
            <p:ph type="title"/>
          </p:nvPr>
        </p:nvSpPr>
        <p:spPr/>
        <p:txBody>
          <a:bodyPr/>
          <a:lstStyle/>
          <a:p>
            <a:r>
              <a:rPr lang="en-US" smtClean="0"/>
              <a:t>Difficulties of testing</a:t>
            </a:r>
          </a:p>
        </p:txBody>
      </p:sp>
      <p:sp>
        <p:nvSpPr>
          <p:cNvPr id="489475" name="Rectangle 3"/>
          <p:cNvSpPr>
            <a:spLocks noGrp="1" noChangeArrowheads="1"/>
          </p:cNvSpPr>
          <p:nvPr>
            <p:ph type="body" idx="1"/>
          </p:nvPr>
        </p:nvSpPr>
        <p:spPr>
          <a:xfrm>
            <a:off x="1524000" y="1295400"/>
            <a:ext cx="9144000" cy="5562600"/>
          </a:xfrm>
        </p:spPr>
        <p:txBody>
          <a:bodyPr/>
          <a:lstStyle/>
          <a:p>
            <a:pPr>
              <a:lnSpc>
                <a:spcPct val="110000"/>
              </a:lnSpc>
            </a:pPr>
            <a:r>
              <a:rPr lang="en-US" smtClean="0">
                <a:solidFill>
                  <a:srgbClr val="262626"/>
                </a:solidFill>
              </a:rPr>
              <a:t>Perception by some developers and managers:</a:t>
            </a:r>
          </a:p>
          <a:p>
            <a:pPr lvl="1">
              <a:lnSpc>
                <a:spcPct val="110000"/>
              </a:lnSpc>
            </a:pPr>
            <a:r>
              <a:rPr lang="en-US" smtClean="0">
                <a:solidFill>
                  <a:srgbClr val="404040"/>
                </a:solidFill>
              </a:rPr>
              <a:t>Testing is seen as a novice's job.</a:t>
            </a:r>
          </a:p>
          <a:p>
            <a:pPr lvl="1">
              <a:lnSpc>
                <a:spcPct val="110000"/>
              </a:lnSpc>
            </a:pPr>
            <a:r>
              <a:rPr lang="en-US" smtClean="0">
                <a:solidFill>
                  <a:srgbClr val="404040"/>
                </a:solidFill>
              </a:rPr>
              <a:t>Assigned to the least experienced team members.</a:t>
            </a:r>
          </a:p>
          <a:p>
            <a:pPr lvl="1">
              <a:lnSpc>
                <a:spcPct val="110000"/>
              </a:lnSpc>
            </a:pPr>
            <a:r>
              <a:rPr lang="en-US" smtClean="0">
                <a:solidFill>
                  <a:srgbClr val="404040"/>
                </a:solidFill>
              </a:rPr>
              <a:t>Done as an afterthought (if at all).</a:t>
            </a:r>
          </a:p>
          <a:p>
            <a:pPr lvl="2">
              <a:lnSpc>
                <a:spcPct val="110000"/>
              </a:lnSpc>
            </a:pPr>
            <a:r>
              <a:rPr lang="en-US" smtClean="0"/>
              <a:t>"My code is good; it won't have bugs.  I don't need to test it."</a:t>
            </a:r>
          </a:p>
          <a:p>
            <a:pPr lvl="2">
              <a:lnSpc>
                <a:spcPct val="110000"/>
              </a:lnSpc>
            </a:pPr>
            <a:r>
              <a:rPr lang="en-US" smtClean="0"/>
              <a:t>"I'll just find the bugs by running the client program."</a:t>
            </a:r>
          </a:p>
          <a:p>
            <a:pPr lvl="1">
              <a:lnSpc>
                <a:spcPct val="110000"/>
              </a:lnSpc>
            </a:pPr>
            <a:endParaRPr lang="en-US" smtClean="0">
              <a:solidFill>
                <a:srgbClr val="404040"/>
              </a:solidFill>
            </a:endParaRPr>
          </a:p>
          <a:p>
            <a:pPr>
              <a:lnSpc>
                <a:spcPct val="110000"/>
              </a:lnSpc>
            </a:pPr>
            <a:r>
              <a:rPr lang="en-US" smtClean="0">
                <a:solidFill>
                  <a:srgbClr val="262626"/>
                </a:solidFill>
              </a:rPr>
              <a:t>Limitations of what testing can show you:</a:t>
            </a:r>
          </a:p>
          <a:p>
            <a:pPr lvl="1">
              <a:lnSpc>
                <a:spcPct val="110000"/>
              </a:lnSpc>
            </a:pPr>
            <a:r>
              <a:rPr lang="en-US" smtClean="0">
                <a:solidFill>
                  <a:srgbClr val="404040"/>
                </a:solidFill>
              </a:rPr>
              <a:t>It is impossible to completely test a system.</a:t>
            </a:r>
          </a:p>
          <a:p>
            <a:pPr lvl="1">
              <a:lnSpc>
                <a:spcPct val="110000"/>
              </a:lnSpc>
            </a:pPr>
            <a:r>
              <a:rPr lang="en-US" smtClean="0">
                <a:solidFill>
                  <a:srgbClr val="404040"/>
                </a:solidFill>
              </a:rPr>
              <a:t>Testing does not always directly reveal the actual bugs in the code.</a:t>
            </a:r>
          </a:p>
          <a:p>
            <a:pPr lvl="1">
              <a:lnSpc>
                <a:spcPct val="110000"/>
              </a:lnSpc>
            </a:pPr>
            <a:r>
              <a:rPr lang="en-US" smtClean="0">
                <a:solidFill>
                  <a:srgbClr val="404040"/>
                </a:solidFill>
              </a:rPr>
              <a:t>Testing does not prove the absence of errors in software.</a:t>
            </a:r>
          </a:p>
        </p:txBody>
      </p:sp>
    </p:spTree>
    <p:extLst>
      <p:ext uri="{BB962C8B-B14F-4D97-AF65-F5344CB8AC3E}">
        <p14:creationId xmlns:p14="http://schemas.microsoft.com/office/powerpoint/2010/main" val="1763365843"/>
      </p:ext>
    </p:extLst>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00655" y="0"/>
            <a:ext cx="8229600" cy="1143000"/>
          </a:xfrm>
        </p:spPr>
        <p:txBody>
          <a:bodyPr/>
          <a:lstStyle/>
          <a:p>
            <a:r>
              <a:rPr lang="en-US" dirty="0" smtClean="0"/>
              <a:t>System testing</a:t>
            </a:r>
            <a:endParaRPr lang="en-SG" dirty="0"/>
          </a:p>
        </p:txBody>
      </p:sp>
      <p:sp>
        <p:nvSpPr>
          <p:cNvPr id="4" name="Rounded Rectangle 3"/>
          <p:cNvSpPr/>
          <p:nvPr/>
        </p:nvSpPr>
        <p:spPr>
          <a:xfrm>
            <a:off x="3921666" y="2207550"/>
            <a:ext cx="4129549" cy="2905433"/>
          </a:xfrm>
          <a:prstGeom prst="roundRect">
            <a:avLst>
              <a:gd name="adj" fmla="val 7022"/>
            </a:avLst>
          </a:prstGeom>
          <a:solidFill>
            <a:srgbClr val="6DBCD1">
              <a:alpha val="53000"/>
            </a:srgbClr>
          </a:solidFill>
          <a:ln>
            <a:solidFill>
              <a:srgbClr val="00B0F0"/>
            </a:solidFill>
            <a:prstDash val="sys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 name="Rounded Rectangle 4"/>
          <p:cNvSpPr/>
          <p:nvPr/>
        </p:nvSpPr>
        <p:spPr>
          <a:xfrm>
            <a:off x="3921666" y="2207550"/>
            <a:ext cx="4129549" cy="2905433"/>
          </a:xfrm>
          <a:prstGeom prst="roundRect">
            <a:avLst>
              <a:gd name="adj" fmla="val 7022"/>
            </a:avLst>
          </a:prstGeom>
          <a:solidFill>
            <a:srgbClr val="6DBCD1">
              <a:alpha val="53000"/>
            </a:srgbClr>
          </a:solidFill>
          <a:ln>
            <a:solidFill>
              <a:srgbClr val="00B0F0"/>
            </a:solidFill>
            <a:prstDash val="sys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t>SUT</a:t>
            </a:r>
            <a:endParaRPr lang="en-SG" sz="3600" b="1" dirty="0"/>
          </a:p>
        </p:txBody>
      </p:sp>
      <p:grpSp>
        <p:nvGrpSpPr>
          <p:cNvPr id="3" name="Group 21"/>
          <p:cNvGrpSpPr/>
          <p:nvPr/>
        </p:nvGrpSpPr>
        <p:grpSpPr>
          <a:xfrm>
            <a:off x="2508468" y="3319562"/>
            <a:ext cx="455224" cy="824420"/>
            <a:chOff x="4121944" y="500062"/>
            <a:chExt cx="614362" cy="1107282"/>
          </a:xfrm>
        </p:grpSpPr>
        <p:sp>
          <p:nvSpPr>
            <p:cNvPr id="20" name="Flowchart: Connector 19"/>
            <p:cNvSpPr/>
            <p:nvPr/>
          </p:nvSpPr>
          <p:spPr>
            <a:xfrm>
              <a:off x="4186237" y="500062"/>
              <a:ext cx="457200" cy="428626"/>
            </a:xfrm>
            <a:prstGeom prst="flowChartConnector">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SG"/>
            </a:p>
          </p:txBody>
        </p:sp>
        <p:sp>
          <p:nvSpPr>
            <p:cNvPr id="21" name="Flowchart: Delay 20"/>
            <p:cNvSpPr/>
            <p:nvPr/>
          </p:nvSpPr>
          <p:spPr>
            <a:xfrm rot="16200000">
              <a:off x="4086225" y="957263"/>
              <a:ext cx="685800" cy="614362"/>
            </a:xfrm>
            <a:prstGeom prst="flowChartDelay">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SG"/>
            </a:p>
          </p:txBody>
        </p:sp>
      </p:grpSp>
      <mc:AlternateContent xmlns:mc="http://schemas.openxmlformats.org/markup-compatibility/2006" xmlns:p14="http://schemas.microsoft.com/office/powerpoint/2010/main">
        <mc:Choice Requires="p14">
          <p:contentPart p14:bwMode="auto" r:id="rId2">
            <p14:nvContentPartPr>
              <p14:cNvPr id="1888258" name="Ink 2"/>
              <p14:cNvContentPartPr>
                <a14:cpLocks xmlns:a14="http://schemas.microsoft.com/office/drawing/2010/main" noRot="1" noChangeAspect="1" noEditPoints="1" noChangeArrowheads="1" noChangeShapeType="1"/>
              </p14:cNvContentPartPr>
              <p14:nvPr/>
            </p14:nvContentPartPr>
            <p14:xfrm>
              <a:off x="5097463" y="3043238"/>
              <a:ext cx="49212" cy="36512"/>
            </p14:xfrm>
          </p:contentPart>
        </mc:Choice>
        <mc:Fallback xmlns="">
          <p:pic>
            <p:nvPicPr>
              <p:cNvPr id="1888258" name="Ink 2"/>
              <p:cNvPicPr>
                <a:picLocks noRot="1" noChangeAspect="1" noEditPoints="1" noChangeArrowheads="1" noChangeShapeType="1"/>
              </p:cNvPicPr>
              <p:nvPr/>
            </p:nvPicPr>
            <p:blipFill>
              <a:blip r:embed="rId3"/>
              <a:stretch>
                <a:fillRect/>
              </a:stretch>
            </p:blipFill>
            <p:spPr>
              <a:xfrm>
                <a:off x="5094568" y="3037815"/>
                <a:ext cx="56449" cy="44827"/>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888259" name="Ink 3"/>
              <p14:cNvContentPartPr>
                <a14:cpLocks xmlns:a14="http://schemas.microsoft.com/office/drawing/2010/main" noRot="1" noChangeAspect="1" noEditPoints="1" noChangeArrowheads="1" noChangeShapeType="1"/>
              </p14:cNvContentPartPr>
              <p14:nvPr/>
            </p14:nvContentPartPr>
            <p14:xfrm>
              <a:off x="7059614" y="2827338"/>
              <a:ext cx="115887" cy="146050"/>
            </p14:xfrm>
          </p:contentPart>
        </mc:Choice>
        <mc:Fallback xmlns="">
          <p:pic>
            <p:nvPicPr>
              <p:cNvPr id="1888259" name="Ink 3"/>
              <p:cNvPicPr>
                <a:picLocks noRot="1" noChangeAspect="1" noEditPoints="1" noChangeArrowheads="1" noChangeShapeType="1"/>
              </p:cNvPicPr>
              <p:nvPr/>
            </p:nvPicPr>
            <p:blipFill>
              <a:blip r:embed="rId5"/>
              <a:stretch>
                <a:fillRect/>
              </a:stretch>
            </p:blipFill>
            <p:spPr>
              <a:xfrm>
                <a:off x="7052056" y="2822302"/>
                <a:ext cx="132082" cy="158641"/>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888260" name="Ink 4"/>
              <p14:cNvContentPartPr>
                <a14:cpLocks xmlns:a14="http://schemas.microsoft.com/office/drawing/2010/main" noRot="1" noChangeAspect="1" noEditPoints="1" noChangeArrowheads="1" noChangeShapeType="1"/>
              </p14:cNvContentPartPr>
              <p14:nvPr/>
            </p14:nvContentPartPr>
            <p14:xfrm>
              <a:off x="7129463" y="2962276"/>
              <a:ext cx="169862" cy="180975"/>
            </p14:xfrm>
          </p:contentPart>
        </mc:Choice>
        <mc:Fallback xmlns="">
          <p:pic>
            <p:nvPicPr>
              <p:cNvPr id="1888260" name="Ink 4"/>
              <p:cNvPicPr>
                <a:picLocks noRot="1" noChangeAspect="1" noEditPoints="1" noChangeArrowheads="1" noChangeShapeType="1"/>
              </p:cNvPicPr>
              <p:nvPr/>
            </p:nvPicPr>
            <p:blipFill>
              <a:blip r:embed="rId7"/>
              <a:stretch>
                <a:fillRect/>
              </a:stretch>
            </p:blipFill>
            <p:spPr>
              <a:xfrm>
                <a:off x="7122250" y="2957589"/>
                <a:ext cx="185370" cy="193593"/>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888261" name="Ink 5"/>
              <p14:cNvContentPartPr>
                <a14:cpLocks xmlns:a14="http://schemas.microsoft.com/office/drawing/2010/main" noRot="1" noChangeAspect="1" noEditPoints="1" noChangeArrowheads="1" noChangeShapeType="1"/>
              </p14:cNvContentPartPr>
              <p14:nvPr/>
            </p14:nvContentPartPr>
            <p14:xfrm>
              <a:off x="7221539" y="2873376"/>
              <a:ext cx="26987" cy="85725"/>
            </p14:xfrm>
          </p:contentPart>
        </mc:Choice>
        <mc:Fallback xmlns="">
          <p:pic>
            <p:nvPicPr>
              <p:cNvPr id="1888261" name="Ink 5"/>
              <p:cNvPicPr>
                <a:picLocks noRot="1" noChangeAspect="1" noEditPoints="1" noChangeArrowheads="1" noChangeShapeType="1"/>
              </p:cNvPicPr>
              <p:nvPr/>
            </p:nvPicPr>
            <p:blipFill>
              <a:blip r:embed="rId9"/>
              <a:stretch>
                <a:fillRect/>
              </a:stretch>
            </p:blipFill>
            <p:spPr>
              <a:xfrm>
                <a:off x="7218660" y="2863651"/>
                <a:ext cx="39581" cy="99052"/>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888262" name="Ink 6"/>
              <p14:cNvContentPartPr>
                <a14:cpLocks xmlns:a14="http://schemas.microsoft.com/office/drawing/2010/main" noRot="1" noChangeAspect="1" noEditPoints="1" noChangeArrowheads="1" noChangeShapeType="1"/>
              </p14:cNvContentPartPr>
              <p14:nvPr/>
            </p14:nvContentPartPr>
            <p14:xfrm>
              <a:off x="7061200" y="3060701"/>
              <a:ext cx="71438" cy="11113"/>
            </p14:xfrm>
          </p:contentPart>
        </mc:Choice>
        <mc:Fallback xmlns="">
          <p:pic>
            <p:nvPicPr>
              <p:cNvPr id="1888262" name="Ink 6"/>
              <p:cNvPicPr>
                <a:picLocks noRot="1" noChangeAspect="1" noEditPoints="1" noChangeArrowheads="1" noChangeShapeType="1"/>
              </p:cNvPicPr>
              <p:nvPr/>
            </p:nvPicPr>
            <p:blipFill>
              <a:blip r:embed="rId11"/>
              <a:stretch>
                <a:fillRect/>
              </a:stretch>
            </p:blipFill>
            <p:spPr>
              <a:xfrm>
                <a:off x="7055788" y="3054248"/>
                <a:ext cx="80819" cy="22943"/>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888263" name="Ink 7"/>
              <p14:cNvContentPartPr>
                <a14:cpLocks xmlns:a14="http://schemas.microsoft.com/office/drawing/2010/main" noRot="1" noChangeAspect="1" noEditPoints="1" noChangeArrowheads="1" noChangeShapeType="1"/>
              </p14:cNvContentPartPr>
              <p14:nvPr/>
            </p14:nvContentPartPr>
            <p14:xfrm>
              <a:off x="7138988" y="3133726"/>
              <a:ext cx="42862" cy="9525"/>
            </p14:xfrm>
          </p:contentPart>
        </mc:Choice>
        <mc:Fallback xmlns="">
          <p:pic>
            <p:nvPicPr>
              <p:cNvPr id="1888263" name="Ink 7"/>
              <p:cNvPicPr>
                <a:picLocks noRot="1" noChangeAspect="1" noEditPoints="1" noChangeArrowheads="1" noChangeShapeType="1"/>
              </p:cNvPicPr>
              <p:nvPr/>
            </p:nvPicPr>
            <p:blipFill>
              <a:blip r:embed="rId13"/>
              <a:stretch>
                <a:fillRect/>
              </a:stretch>
            </p:blipFill>
            <p:spPr>
              <a:xfrm>
                <a:off x="7135386" y="3127498"/>
                <a:ext cx="50426" cy="20882"/>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888264" name="Ink 8"/>
              <p14:cNvContentPartPr>
                <a14:cpLocks xmlns:a14="http://schemas.microsoft.com/office/drawing/2010/main" noRot="1" noChangeAspect="1" noEditPoints="1" noChangeArrowheads="1" noChangeShapeType="1"/>
              </p14:cNvContentPartPr>
              <p14:nvPr/>
            </p14:nvContentPartPr>
            <p14:xfrm>
              <a:off x="7289800" y="2990850"/>
              <a:ext cx="31750" cy="44450"/>
            </p14:xfrm>
          </p:contentPart>
        </mc:Choice>
        <mc:Fallback xmlns="">
          <p:pic>
            <p:nvPicPr>
              <p:cNvPr id="1888264" name="Ink 8"/>
              <p:cNvPicPr>
                <a:picLocks noRot="1" noChangeAspect="1" noEditPoints="1" noChangeArrowheads="1" noChangeShapeType="1"/>
              </p:cNvPicPr>
              <p:nvPr/>
            </p:nvPicPr>
            <p:blipFill>
              <a:blip r:embed="rId15"/>
              <a:stretch>
                <a:fillRect/>
              </a:stretch>
            </p:blipFill>
            <p:spPr>
              <a:xfrm>
                <a:off x="7286946" y="2986875"/>
                <a:ext cx="38528" cy="51316"/>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888265" name="Ink 9"/>
              <p14:cNvContentPartPr>
                <a14:cpLocks xmlns:a14="http://schemas.microsoft.com/office/drawing/2010/main" noRot="1" noChangeAspect="1" noEditPoints="1" noChangeArrowheads="1" noChangeShapeType="1"/>
              </p14:cNvContentPartPr>
              <p14:nvPr/>
            </p14:nvContentPartPr>
            <p14:xfrm>
              <a:off x="5891214" y="4405314"/>
              <a:ext cx="96837" cy="90487"/>
            </p14:xfrm>
          </p:contentPart>
        </mc:Choice>
        <mc:Fallback xmlns="">
          <p:pic>
            <p:nvPicPr>
              <p:cNvPr id="1888265" name="Ink 9"/>
              <p:cNvPicPr>
                <a:picLocks noRot="1" noChangeAspect="1" noEditPoints="1" noChangeArrowheads="1" noChangeShapeType="1"/>
              </p:cNvPicPr>
              <p:nvPr/>
            </p:nvPicPr>
            <p:blipFill>
              <a:blip r:embed="rId17"/>
              <a:stretch>
                <a:fillRect/>
              </a:stretch>
            </p:blipFill>
            <p:spPr>
              <a:xfrm>
                <a:off x="5882214" y="4395619"/>
                <a:ext cx="115916" cy="110595"/>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888266" name="Ink 10"/>
              <p14:cNvContentPartPr>
                <a14:cpLocks xmlns:a14="http://schemas.microsoft.com/office/drawing/2010/main" noRot="1" noChangeAspect="1" noEditPoints="1" noChangeArrowheads="1" noChangeShapeType="1"/>
              </p14:cNvContentPartPr>
              <p14:nvPr/>
            </p14:nvContentPartPr>
            <p14:xfrm>
              <a:off x="5872163" y="4514851"/>
              <a:ext cx="158750" cy="201613"/>
            </p14:xfrm>
          </p:contentPart>
        </mc:Choice>
        <mc:Fallback xmlns="">
          <p:pic>
            <p:nvPicPr>
              <p:cNvPr id="1888266" name="Ink 10"/>
              <p:cNvPicPr>
                <a:picLocks noRot="1" noChangeAspect="1" noEditPoints="1" noChangeArrowheads="1" noChangeShapeType="1"/>
              </p:cNvPicPr>
              <p:nvPr/>
            </p:nvPicPr>
            <p:blipFill>
              <a:blip r:embed="rId19"/>
              <a:stretch>
                <a:fillRect/>
              </a:stretch>
            </p:blipFill>
            <p:spPr>
              <a:xfrm>
                <a:off x="5863524" y="4507651"/>
                <a:ext cx="176389" cy="217814"/>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888267" name="Ink 11"/>
              <p14:cNvContentPartPr>
                <a14:cpLocks xmlns:a14="http://schemas.microsoft.com/office/drawing/2010/main" noRot="1" noChangeAspect="1" noEditPoints="1" noChangeArrowheads="1" noChangeShapeType="1"/>
              </p14:cNvContentPartPr>
              <p14:nvPr/>
            </p14:nvContentPartPr>
            <p14:xfrm>
              <a:off x="5991226" y="4483101"/>
              <a:ext cx="61913" cy="85725"/>
            </p14:xfrm>
          </p:contentPart>
        </mc:Choice>
        <mc:Fallback xmlns="">
          <p:pic>
            <p:nvPicPr>
              <p:cNvPr id="1888267" name="Ink 11"/>
              <p:cNvPicPr>
                <a:picLocks noRot="1" noChangeAspect="1" noEditPoints="1" noChangeArrowheads="1" noChangeShapeType="1"/>
              </p:cNvPicPr>
              <p:nvPr/>
            </p:nvPicPr>
            <p:blipFill>
              <a:blip r:embed="rId21"/>
              <a:stretch>
                <a:fillRect/>
              </a:stretch>
            </p:blipFill>
            <p:spPr>
              <a:xfrm>
                <a:off x="5983667" y="4476257"/>
                <a:ext cx="80631" cy="96531"/>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888268" name="Ink 12"/>
              <p14:cNvContentPartPr>
                <a14:cpLocks xmlns:a14="http://schemas.microsoft.com/office/drawing/2010/main" noRot="1" noChangeAspect="1" noEditPoints="1" noChangeArrowheads="1" noChangeShapeType="1"/>
              </p14:cNvContentPartPr>
              <p14:nvPr/>
            </p14:nvContentPartPr>
            <p14:xfrm>
              <a:off x="5738813" y="4532314"/>
              <a:ext cx="112712" cy="77787"/>
            </p14:xfrm>
          </p:contentPart>
        </mc:Choice>
        <mc:Fallback xmlns="">
          <p:pic>
            <p:nvPicPr>
              <p:cNvPr id="1888268" name="Ink 12"/>
              <p:cNvPicPr>
                <a:picLocks noRot="1" noChangeAspect="1" noEditPoints="1" noChangeArrowheads="1" noChangeShapeType="1"/>
              </p:cNvPicPr>
              <p:nvPr/>
            </p:nvPicPr>
            <p:blipFill>
              <a:blip r:embed="rId23"/>
              <a:stretch>
                <a:fillRect/>
              </a:stretch>
            </p:blipFill>
            <p:spPr>
              <a:xfrm>
                <a:off x="5729450" y="4526552"/>
                <a:ext cx="125316" cy="8679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888269" name="Ink 13"/>
              <p14:cNvContentPartPr>
                <a14:cpLocks xmlns:a14="http://schemas.microsoft.com/office/drawing/2010/main" noRot="1" noChangeAspect="1" noEditPoints="1" noChangeArrowheads="1" noChangeShapeType="1"/>
              </p14:cNvContentPartPr>
              <p14:nvPr/>
            </p14:nvContentPartPr>
            <p14:xfrm>
              <a:off x="5791200" y="4625975"/>
              <a:ext cx="122238" cy="38100"/>
            </p14:xfrm>
          </p:contentPart>
        </mc:Choice>
        <mc:Fallback xmlns="">
          <p:pic>
            <p:nvPicPr>
              <p:cNvPr id="1888269" name="Ink 13"/>
              <p:cNvPicPr>
                <a:picLocks noRot="1" noChangeAspect="1" noEditPoints="1" noChangeArrowheads="1" noChangeShapeType="1"/>
              </p:cNvPicPr>
              <p:nvPr/>
            </p:nvPicPr>
            <p:blipFill>
              <a:blip r:embed="rId25"/>
              <a:stretch>
                <a:fillRect/>
              </a:stretch>
            </p:blipFill>
            <p:spPr>
              <a:xfrm>
                <a:off x="5783267" y="4622740"/>
                <a:ext cx="133416" cy="5104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888270" name="Ink 14"/>
              <p14:cNvContentPartPr>
                <a14:cpLocks xmlns:a14="http://schemas.microsoft.com/office/drawing/2010/main" noRot="1" noChangeAspect="1" noEditPoints="1" noChangeArrowheads="1" noChangeShapeType="1"/>
              </p14:cNvContentPartPr>
              <p14:nvPr/>
            </p14:nvContentPartPr>
            <p14:xfrm>
              <a:off x="6054726" y="4589464"/>
              <a:ext cx="53975" cy="41275"/>
            </p14:xfrm>
          </p:contentPart>
        </mc:Choice>
        <mc:Fallback xmlns="">
          <p:pic>
            <p:nvPicPr>
              <p:cNvPr id="1888270" name="Ink 14"/>
              <p:cNvPicPr>
                <a:picLocks noRot="1" noChangeAspect="1" noEditPoints="1" noChangeArrowheads="1" noChangeShapeType="1"/>
              </p:cNvPicPr>
              <p:nvPr/>
            </p:nvPicPr>
            <p:blipFill>
              <a:blip r:embed="rId27"/>
              <a:stretch>
                <a:fillRect/>
              </a:stretch>
            </p:blipFill>
            <p:spPr>
              <a:xfrm>
                <a:off x="6051466" y="4584757"/>
                <a:ext cx="63031" cy="492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888271" name="Ink 15"/>
              <p14:cNvContentPartPr>
                <a14:cpLocks xmlns:a14="http://schemas.microsoft.com/office/drawing/2010/main" noRot="1" noChangeAspect="1" noEditPoints="1" noChangeArrowheads="1" noChangeShapeType="1"/>
              </p14:cNvContentPartPr>
              <p14:nvPr/>
            </p14:nvContentPartPr>
            <p14:xfrm>
              <a:off x="5875339" y="4710113"/>
              <a:ext cx="77787" cy="42862"/>
            </p14:xfrm>
          </p:contentPart>
        </mc:Choice>
        <mc:Fallback xmlns="">
          <p:pic>
            <p:nvPicPr>
              <p:cNvPr id="1888271" name="Ink 15"/>
              <p:cNvPicPr>
                <a:picLocks noRot="1" noChangeAspect="1" noEditPoints="1" noChangeArrowheads="1" noChangeShapeType="1"/>
              </p:cNvPicPr>
              <p:nvPr/>
            </p:nvPicPr>
            <p:blipFill>
              <a:blip r:embed="rId29"/>
              <a:stretch>
                <a:fillRect/>
              </a:stretch>
            </p:blipFill>
            <p:spPr>
              <a:xfrm>
                <a:off x="5871017" y="4706511"/>
                <a:ext cx="85710" cy="50786"/>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888272" name="Ink 16"/>
              <p14:cNvContentPartPr>
                <a14:cpLocks xmlns:a14="http://schemas.microsoft.com/office/drawing/2010/main" noRot="1" noChangeAspect="1" noEditPoints="1" noChangeArrowheads="1" noChangeShapeType="1"/>
              </p14:cNvContentPartPr>
              <p14:nvPr/>
            </p14:nvContentPartPr>
            <p14:xfrm>
              <a:off x="6072188" y="4664075"/>
              <a:ext cx="57150" cy="14288"/>
            </p14:xfrm>
          </p:contentPart>
        </mc:Choice>
        <mc:Fallback xmlns="">
          <p:pic>
            <p:nvPicPr>
              <p:cNvPr id="1888272" name="Ink 16"/>
              <p:cNvPicPr>
                <a:picLocks noRot="1" noChangeAspect="1" noEditPoints="1" noChangeArrowheads="1" noChangeShapeType="1"/>
              </p:cNvPicPr>
              <p:nvPr/>
            </p:nvPicPr>
            <p:blipFill>
              <a:blip r:embed="rId31"/>
              <a:stretch>
                <a:fillRect/>
              </a:stretch>
            </p:blipFill>
            <p:spPr>
              <a:xfrm>
                <a:off x="6069672" y="4661575"/>
                <a:ext cx="62901" cy="24647"/>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888273" name="Ink 17"/>
              <p14:cNvContentPartPr>
                <a14:cpLocks xmlns:a14="http://schemas.microsoft.com/office/drawing/2010/main" noRot="1" noChangeAspect="1" noEditPoints="1" noChangeArrowheads="1" noChangeShapeType="1"/>
              </p14:cNvContentPartPr>
              <p14:nvPr/>
            </p14:nvContentPartPr>
            <p14:xfrm>
              <a:off x="5154613" y="2955925"/>
              <a:ext cx="120650" cy="101600"/>
            </p14:xfrm>
          </p:contentPart>
        </mc:Choice>
        <mc:Fallback xmlns="">
          <p:pic>
            <p:nvPicPr>
              <p:cNvPr id="1888273" name="Ink 17"/>
              <p:cNvPicPr>
                <a:picLocks noRot="1" noChangeAspect="1" noEditPoints="1" noChangeArrowheads="1" noChangeShapeType="1"/>
              </p:cNvPicPr>
              <p:nvPr/>
            </p:nvPicPr>
            <p:blipFill>
              <a:blip r:embed="rId33"/>
              <a:stretch>
                <a:fillRect/>
              </a:stretch>
            </p:blipFill>
            <p:spPr>
              <a:xfrm>
                <a:off x="5150663" y="2949440"/>
                <a:ext cx="130704" cy="112409"/>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1888274" name="Ink 18"/>
              <p14:cNvContentPartPr>
                <a14:cpLocks xmlns:a14="http://schemas.microsoft.com/office/drawing/2010/main" noRot="1" noChangeAspect="1" noEditPoints="1" noChangeArrowheads="1" noChangeShapeType="1"/>
              </p14:cNvContentPartPr>
              <p14:nvPr/>
            </p14:nvContentPartPr>
            <p14:xfrm>
              <a:off x="5262564" y="2732089"/>
              <a:ext cx="238125" cy="212725"/>
            </p14:xfrm>
          </p:contentPart>
        </mc:Choice>
        <mc:Fallback xmlns="">
          <p:pic>
            <p:nvPicPr>
              <p:cNvPr id="1888274" name="Ink 18"/>
              <p:cNvPicPr>
                <a:picLocks noRot="1" noChangeAspect="1" noEditPoints="1" noChangeArrowheads="1" noChangeShapeType="1"/>
              </p:cNvPicPr>
              <p:nvPr/>
            </p:nvPicPr>
            <p:blipFill>
              <a:blip r:embed="rId35"/>
              <a:stretch>
                <a:fillRect/>
              </a:stretch>
            </p:blipFill>
            <p:spPr>
              <a:xfrm>
                <a:off x="5255370" y="2724890"/>
                <a:ext cx="252873" cy="228922"/>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1888275" name="Ink 19"/>
              <p14:cNvContentPartPr>
                <a14:cpLocks xmlns:a14="http://schemas.microsoft.com/office/drawing/2010/main" noRot="1" noChangeAspect="1" noEditPoints="1" noChangeArrowheads="1" noChangeShapeType="1"/>
              </p14:cNvContentPartPr>
              <p14:nvPr/>
            </p14:nvContentPartPr>
            <p14:xfrm>
              <a:off x="5229226" y="2846389"/>
              <a:ext cx="79375" cy="33337"/>
            </p14:xfrm>
          </p:contentPart>
        </mc:Choice>
        <mc:Fallback xmlns="">
          <p:pic>
            <p:nvPicPr>
              <p:cNvPr id="1888275" name="Ink 19"/>
              <p:cNvPicPr>
                <a:picLocks noRot="1" noChangeAspect="1" noEditPoints="1" noChangeArrowheads="1" noChangeShapeType="1"/>
              </p:cNvPicPr>
              <p:nvPr/>
            </p:nvPicPr>
            <p:blipFill>
              <a:blip r:embed="rId37"/>
              <a:stretch>
                <a:fillRect/>
              </a:stretch>
            </p:blipFill>
            <p:spPr>
              <a:xfrm>
                <a:off x="5222702" y="2838503"/>
                <a:ext cx="88436" cy="43732"/>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1888276" name="Ink 20"/>
              <p14:cNvContentPartPr>
                <a14:cpLocks xmlns:a14="http://schemas.microsoft.com/office/drawing/2010/main" noRot="1" noChangeAspect="1" noEditPoints="1" noChangeArrowheads="1" noChangeShapeType="1"/>
              </p14:cNvContentPartPr>
              <p14:nvPr/>
            </p14:nvContentPartPr>
            <p14:xfrm>
              <a:off x="5235576" y="2794000"/>
              <a:ext cx="119063" cy="38100"/>
            </p14:xfrm>
          </p:contentPart>
        </mc:Choice>
        <mc:Fallback xmlns="">
          <p:pic>
            <p:nvPicPr>
              <p:cNvPr id="1888276" name="Ink 20"/>
              <p:cNvPicPr>
                <a:picLocks noRot="1" noChangeAspect="1" noEditPoints="1" noChangeArrowheads="1" noChangeShapeType="1"/>
              </p:cNvPicPr>
              <p:nvPr/>
            </p:nvPicPr>
            <p:blipFill>
              <a:blip r:embed="rId39"/>
              <a:stretch>
                <a:fillRect/>
              </a:stretch>
            </p:blipFill>
            <p:spPr>
              <a:xfrm>
                <a:off x="5230180" y="2784655"/>
                <a:ext cx="128056" cy="5104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1888277" name="Ink 21"/>
              <p14:cNvContentPartPr>
                <a14:cpLocks xmlns:a14="http://schemas.microsoft.com/office/drawing/2010/main" noRot="1" noChangeAspect="1" noEditPoints="1" noChangeArrowheads="1" noChangeShapeType="1"/>
              </p14:cNvContentPartPr>
              <p14:nvPr/>
            </p14:nvContentPartPr>
            <p14:xfrm>
              <a:off x="5292725" y="2749550"/>
              <a:ext cx="71438" cy="57150"/>
            </p14:xfrm>
          </p:contentPart>
        </mc:Choice>
        <mc:Fallback xmlns="">
          <p:pic>
            <p:nvPicPr>
              <p:cNvPr id="1888277" name="Ink 21"/>
              <p:cNvPicPr>
                <a:picLocks noRot="1" noChangeAspect="1" noEditPoints="1" noChangeArrowheads="1" noChangeShapeType="1"/>
              </p:cNvPicPr>
              <p:nvPr/>
            </p:nvPicPr>
            <p:blipFill>
              <a:blip r:embed="rId41"/>
              <a:stretch>
                <a:fillRect/>
              </a:stretch>
            </p:blipFill>
            <p:spPr>
              <a:xfrm>
                <a:off x="5289478" y="2742002"/>
                <a:ext cx="78654" cy="68652"/>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1888278" name="Ink 22"/>
              <p14:cNvContentPartPr>
                <a14:cpLocks xmlns:a14="http://schemas.microsoft.com/office/drawing/2010/main" noRot="1" noChangeAspect="1" noEditPoints="1" noChangeArrowheads="1" noChangeShapeType="1"/>
              </p14:cNvContentPartPr>
              <p14:nvPr/>
            </p14:nvContentPartPr>
            <p14:xfrm>
              <a:off x="5368925" y="2951164"/>
              <a:ext cx="19050" cy="98425"/>
            </p14:xfrm>
          </p:contentPart>
        </mc:Choice>
        <mc:Fallback xmlns="">
          <p:pic>
            <p:nvPicPr>
              <p:cNvPr id="1888278" name="Ink 22"/>
              <p:cNvPicPr>
                <a:picLocks noRot="1" noChangeAspect="1" noEditPoints="1" noChangeArrowheads="1" noChangeShapeType="1"/>
              </p:cNvPicPr>
              <p:nvPr/>
            </p:nvPicPr>
            <p:blipFill>
              <a:blip r:embed="rId43"/>
              <a:stretch>
                <a:fillRect/>
              </a:stretch>
            </p:blipFill>
            <p:spPr>
              <a:xfrm>
                <a:off x="5365262" y="2944339"/>
                <a:ext cx="27842" cy="108842"/>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1888279" name="Ink 23"/>
              <p14:cNvContentPartPr>
                <a14:cpLocks xmlns:a14="http://schemas.microsoft.com/office/drawing/2010/main" noRot="1" noChangeAspect="1" noEditPoints="1" noChangeArrowheads="1" noChangeShapeType="1"/>
              </p14:cNvContentPartPr>
              <p14:nvPr/>
            </p14:nvContentPartPr>
            <p14:xfrm>
              <a:off x="5427663" y="2897188"/>
              <a:ext cx="38100" cy="68262"/>
            </p14:xfrm>
          </p:contentPart>
        </mc:Choice>
        <mc:Fallback xmlns="">
          <p:pic>
            <p:nvPicPr>
              <p:cNvPr id="1888279" name="Ink 23"/>
              <p:cNvPicPr>
                <a:picLocks noRot="1" noChangeAspect="1" noEditPoints="1" noChangeArrowheads="1" noChangeShapeType="1"/>
              </p:cNvPicPr>
              <p:nvPr/>
            </p:nvPicPr>
            <p:blipFill>
              <a:blip r:embed="rId45"/>
              <a:stretch>
                <a:fillRect/>
              </a:stretch>
            </p:blipFill>
            <p:spPr>
              <a:xfrm>
                <a:off x="5425170" y="2890721"/>
                <a:ext cx="48070" cy="80477"/>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1888280" name="Ink 24"/>
              <p14:cNvContentPartPr>
                <a14:cpLocks xmlns:a14="http://schemas.microsoft.com/office/drawing/2010/main" noRot="1" noChangeAspect="1" noEditPoints="1" noChangeArrowheads="1" noChangeShapeType="1"/>
              </p14:cNvContentPartPr>
              <p14:nvPr/>
            </p14:nvContentPartPr>
            <p14:xfrm>
              <a:off x="5478463" y="2855913"/>
              <a:ext cx="31750" cy="68262"/>
            </p14:xfrm>
          </p:contentPart>
        </mc:Choice>
        <mc:Fallback xmlns="">
          <p:pic>
            <p:nvPicPr>
              <p:cNvPr id="1888280" name="Ink 24"/>
              <p:cNvPicPr>
                <a:picLocks noRot="1" noChangeAspect="1" noEditPoints="1" noChangeArrowheads="1" noChangeShapeType="1"/>
              </p:cNvPicPr>
              <p:nvPr/>
            </p:nvPicPr>
            <p:blipFill>
              <a:blip r:embed="rId47"/>
              <a:stretch>
                <a:fillRect/>
              </a:stretch>
            </p:blipFill>
            <p:spPr>
              <a:xfrm>
                <a:off x="5473773" y="2851242"/>
                <a:ext cx="38966" cy="75447"/>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1888281" name="Ink 25"/>
              <p14:cNvContentPartPr>
                <a14:cpLocks xmlns:a14="http://schemas.microsoft.com/office/drawing/2010/main" noRot="1" noChangeAspect="1" noEditPoints="1" noChangeArrowheads="1" noChangeShapeType="1"/>
              </p14:cNvContentPartPr>
              <p14:nvPr/>
            </p14:nvContentPartPr>
            <p14:xfrm>
              <a:off x="5157788" y="3068638"/>
              <a:ext cx="31750" cy="69850"/>
            </p14:xfrm>
          </p:contentPart>
        </mc:Choice>
        <mc:Fallback xmlns="">
          <p:pic>
            <p:nvPicPr>
              <p:cNvPr id="1888281" name="Ink 25"/>
              <p:cNvPicPr>
                <a:picLocks noRot="1" noChangeAspect="1" noEditPoints="1" noChangeArrowheads="1" noChangeShapeType="1"/>
              </p:cNvPicPr>
              <p:nvPr/>
            </p:nvPicPr>
            <p:blipFill>
              <a:blip r:embed="rId49"/>
              <a:stretch>
                <a:fillRect/>
              </a:stretch>
            </p:blipFill>
            <p:spPr>
              <a:xfrm>
                <a:off x="5154180" y="3061437"/>
                <a:ext cx="41131" cy="80652"/>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1888282" name="Ink 26"/>
              <p14:cNvContentPartPr>
                <a14:cpLocks xmlns:a14="http://schemas.microsoft.com/office/drawing/2010/main" noRot="1" noChangeAspect="1" noEditPoints="1" noChangeArrowheads="1" noChangeShapeType="1"/>
              </p14:cNvContentPartPr>
              <p14:nvPr/>
            </p14:nvContentPartPr>
            <p14:xfrm>
              <a:off x="7285038" y="2930525"/>
              <a:ext cx="23812" cy="101600"/>
            </p14:xfrm>
          </p:contentPart>
        </mc:Choice>
        <mc:Fallback xmlns="">
          <p:pic>
            <p:nvPicPr>
              <p:cNvPr id="1888282" name="Ink 26"/>
              <p:cNvPicPr>
                <a:picLocks noRot="1" noChangeAspect="1" noEditPoints="1" noChangeArrowheads="1" noChangeShapeType="1"/>
              </p:cNvPicPr>
              <p:nvPr/>
            </p:nvPicPr>
            <p:blipFill>
              <a:blip r:embed="rId51"/>
              <a:stretch>
                <a:fillRect/>
              </a:stretch>
            </p:blipFill>
            <p:spPr>
              <a:xfrm>
                <a:off x="7277822" y="2927643"/>
                <a:ext cx="35718" cy="109526"/>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1888283" name="Ink 27"/>
              <p14:cNvContentPartPr>
                <a14:cpLocks xmlns:a14="http://schemas.microsoft.com/office/drawing/2010/main" noRot="1" noChangeAspect="1" noEditPoints="1" noChangeArrowheads="1" noChangeShapeType="1"/>
              </p14:cNvContentPartPr>
              <p14:nvPr/>
            </p14:nvContentPartPr>
            <p14:xfrm>
              <a:off x="7064375" y="3109913"/>
              <a:ext cx="101600" cy="12700"/>
            </p14:xfrm>
          </p:contentPart>
        </mc:Choice>
        <mc:Fallback xmlns="">
          <p:pic>
            <p:nvPicPr>
              <p:cNvPr id="1888283" name="Ink 27"/>
              <p:cNvPicPr>
                <a:picLocks noRot="1" noChangeAspect="1" noEditPoints="1" noChangeArrowheads="1" noChangeShapeType="1"/>
              </p:cNvPicPr>
              <p:nvPr/>
            </p:nvPicPr>
            <p:blipFill>
              <a:blip r:embed="rId53"/>
              <a:stretch>
                <a:fillRect/>
              </a:stretch>
            </p:blipFill>
            <p:spPr>
              <a:xfrm>
                <a:off x="7060412" y="3106284"/>
                <a:ext cx="109166" cy="22497"/>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1888284" name="Ink 28"/>
              <p14:cNvContentPartPr>
                <a14:cpLocks xmlns:a14="http://schemas.microsoft.com/office/drawing/2010/main" noRot="1" noChangeAspect="1" noEditPoints="1" noChangeArrowheads="1" noChangeShapeType="1"/>
              </p14:cNvContentPartPr>
              <p14:nvPr/>
            </p14:nvContentPartPr>
            <p14:xfrm>
              <a:off x="7031038" y="2819401"/>
              <a:ext cx="63500" cy="55563"/>
            </p14:xfrm>
          </p:contentPart>
        </mc:Choice>
        <mc:Fallback xmlns="">
          <p:pic>
            <p:nvPicPr>
              <p:cNvPr id="1888284" name="Ink 28"/>
              <p:cNvPicPr>
                <a:picLocks noRot="1" noChangeAspect="1" noEditPoints="1" noChangeArrowheads="1" noChangeShapeType="1"/>
              </p:cNvPicPr>
              <p:nvPr/>
            </p:nvPicPr>
            <p:blipFill>
              <a:blip r:embed="rId55"/>
              <a:stretch>
                <a:fillRect/>
              </a:stretch>
            </p:blipFill>
            <p:spPr>
              <a:xfrm>
                <a:off x="7027409" y="2816154"/>
                <a:ext cx="75111" cy="66748"/>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6" name="Ink 5"/>
              <p14:cNvContentPartPr/>
              <p14:nvPr/>
            </p14:nvContentPartPr>
            <p14:xfrm>
              <a:off x="3039240" y="2588040"/>
              <a:ext cx="1713960" cy="1414800"/>
            </p14:xfrm>
          </p:contentPart>
        </mc:Choice>
        <mc:Fallback xmlns="">
          <p:pic>
            <p:nvPicPr>
              <p:cNvPr id="6" name="Ink 5"/>
              <p:cNvPicPr/>
              <p:nvPr/>
            </p:nvPicPr>
            <p:blipFill>
              <a:blip r:embed="rId57"/>
              <a:stretch>
                <a:fillRect/>
              </a:stretch>
            </p:blipFill>
            <p:spPr>
              <a:xfrm>
                <a:off x="3034200" y="2570400"/>
                <a:ext cx="1724760" cy="1439280"/>
              </a:xfrm>
              <a:prstGeom prst="rect">
                <a:avLst/>
              </a:prstGeom>
            </p:spPr>
          </p:pic>
        </mc:Fallback>
      </mc:AlternateContent>
    </p:spTree>
    <p:extLst>
      <p:ext uri="{BB962C8B-B14F-4D97-AF65-F5344CB8AC3E}">
        <p14:creationId xmlns:p14="http://schemas.microsoft.com/office/powerpoint/2010/main" val="1917289713"/>
      </p:ext>
    </p:extLst>
  </p:cSld>
  <p:clrMapOvr>
    <a:masterClrMapping/>
  </p:clrMapOvr>
  <mc:AlternateContent xmlns:mc="http://schemas.openxmlformats.org/markup-compatibility/2006" xmlns:p14="http://schemas.microsoft.com/office/powerpoint/2010/main">
    <mc:Choice Requires="p14">
      <p:transition spd="med">
        <p14:ripple/>
      </p:transition>
    </mc:Choice>
    <mc:Fallback xmlns="">
      <p:transition spd="med">
        <p:fade/>
      </p:transition>
    </mc:Fallback>
  </mc:AlternateContent>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8210" name="Rectangle 2"/>
          <p:cNvSpPr>
            <a:spLocks noGrp="1" noChangeArrowheads="1"/>
          </p:cNvSpPr>
          <p:nvPr>
            <p:ph type="title"/>
          </p:nvPr>
        </p:nvSpPr>
        <p:spPr/>
        <p:txBody>
          <a:bodyPr/>
          <a:lstStyle/>
          <a:p>
            <a:r>
              <a:rPr lang="en-US" smtClean="0"/>
              <a:t>Unit testing</a:t>
            </a:r>
          </a:p>
        </p:txBody>
      </p:sp>
      <p:sp>
        <p:nvSpPr>
          <p:cNvPr id="478211" name="Rectangle 3"/>
          <p:cNvSpPr>
            <a:spLocks noGrp="1" noChangeArrowheads="1"/>
          </p:cNvSpPr>
          <p:nvPr>
            <p:ph type="body" idx="1"/>
          </p:nvPr>
        </p:nvSpPr>
        <p:spPr>
          <a:xfrm>
            <a:off x="1524000" y="1295400"/>
            <a:ext cx="9144000" cy="5562600"/>
          </a:xfrm>
        </p:spPr>
        <p:txBody>
          <a:bodyPr/>
          <a:lstStyle/>
          <a:p>
            <a:r>
              <a:rPr lang="en-US" b="1" smtClean="0">
                <a:solidFill>
                  <a:srgbClr val="262626"/>
                </a:solidFill>
              </a:rPr>
              <a:t>unit testing</a:t>
            </a:r>
            <a:r>
              <a:rPr lang="en-US" smtClean="0">
                <a:solidFill>
                  <a:srgbClr val="262626"/>
                </a:solidFill>
              </a:rPr>
              <a:t>: Looking for errors in a subsystem in isolation.</a:t>
            </a:r>
          </a:p>
          <a:p>
            <a:pPr lvl="1"/>
            <a:r>
              <a:rPr lang="en-US" smtClean="0">
                <a:solidFill>
                  <a:srgbClr val="404040"/>
                </a:solidFill>
              </a:rPr>
              <a:t>Generally a "subsystem" means a particular class or object.</a:t>
            </a:r>
          </a:p>
          <a:p>
            <a:pPr lvl="1"/>
            <a:r>
              <a:rPr lang="en-US" smtClean="0">
                <a:solidFill>
                  <a:srgbClr val="404040"/>
                </a:solidFill>
              </a:rPr>
              <a:t>The Java library </a:t>
            </a:r>
            <a:r>
              <a:rPr lang="en-US" b="1" smtClean="0">
                <a:solidFill>
                  <a:srgbClr val="404040"/>
                </a:solidFill>
              </a:rPr>
              <a:t>JUnit</a:t>
            </a:r>
            <a:r>
              <a:rPr lang="en-US" smtClean="0">
                <a:solidFill>
                  <a:srgbClr val="404040"/>
                </a:solidFill>
              </a:rPr>
              <a:t> helps us to easily perform unit testing.</a:t>
            </a:r>
          </a:p>
          <a:p>
            <a:pPr lvl="1"/>
            <a:endParaRPr lang="en-US" smtClean="0">
              <a:solidFill>
                <a:schemeClr val="bg2"/>
              </a:solidFill>
            </a:endParaRPr>
          </a:p>
          <a:p>
            <a:r>
              <a:rPr lang="en-US" smtClean="0">
                <a:solidFill>
                  <a:srgbClr val="262626"/>
                </a:solidFill>
              </a:rPr>
              <a:t>The basic idea:</a:t>
            </a:r>
          </a:p>
          <a:p>
            <a:pPr lvl="1"/>
            <a:r>
              <a:rPr lang="en-US" smtClean="0">
                <a:solidFill>
                  <a:srgbClr val="404040"/>
                </a:solidFill>
              </a:rPr>
              <a:t>For a given class </a:t>
            </a:r>
            <a:r>
              <a:rPr lang="en-US" smtClean="0">
                <a:solidFill>
                  <a:srgbClr val="404040"/>
                </a:solidFill>
                <a:latin typeface="Courier New" panose="02070309020205020404" pitchFamily="49" charset="0"/>
              </a:rPr>
              <a:t>Foo</a:t>
            </a:r>
            <a:r>
              <a:rPr lang="en-US" smtClean="0">
                <a:solidFill>
                  <a:srgbClr val="404040"/>
                </a:solidFill>
              </a:rPr>
              <a:t>, create another class </a:t>
            </a:r>
            <a:r>
              <a:rPr lang="en-US" smtClean="0">
                <a:solidFill>
                  <a:srgbClr val="404040"/>
                </a:solidFill>
                <a:latin typeface="Courier New" panose="02070309020205020404" pitchFamily="49" charset="0"/>
              </a:rPr>
              <a:t>FooTest</a:t>
            </a:r>
            <a:r>
              <a:rPr lang="en-US" smtClean="0">
                <a:solidFill>
                  <a:srgbClr val="404040"/>
                </a:solidFill>
              </a:rPr>
              <a:t> to test it, containing various "test case" methods to run.</a:t>
            </a:r>
          </a:p>
          <a:p>
            <a:pPr lvl="1"/>
            <a:r>
              <a:rPr lang="en-US" smtClean="0">
                <a:solidFill>
                  <a:srgbClr val="404040"/>
                </a:solidFill>
              </a:rPr>
              <a:t>Each method looks for particular results and passes / fails.</a:t>
            </a:r>
          </a:p>
          <a:p>
            <a:pPr lvl="1"/>
            <a:endParaRPr lang="en-US" smtClean="0">
              <a:solidFill>
                <a:srgbClr val="404040"/>
              </a:solidFill>
            </a:endParaRPr>
          </a:p>
          <a:p>
            <a:r>
              <a:rPr lang="en-US" smtClean="0">
                <a:solidFill>
                  <a:srgbClr val="262626"/>
                </a:solidFill>
              </a:rPr>
              <a:t>JUnit provides "</a:t>
            </a:r>
            <a:r>
              <a:rPr lang="en-US" b="1" smtClean="0">
                <a:solidFill>
                  <a:srgbClr val="262626"/>
                </a:solidFill>
              </a:rPr>
              <a:t>assert</a:t>
            </a:r>
            <a:r>
              <a:rPr lang="en-US" smtClean="0">
                <a:solidFill>
                  <a:srgbClr val="262626"/>
                </a:solidFill>
              </a:rPr>
              <a:t>" commands to help us write tests.</a:t>
            </a:r>
          </a:p>
          <a:p>
            <a:pPr lvl="1"/>
            <a:r>
              <a:rPr lang="en-US" smtClean="0">
                <a:solidFill>
                  <a:srgbClr val="404040"/>
                </a:solidFill>
              </a:rPr>
              <a:t>The idea: Put assertion calls in your test methods to check things you expect to be true.  If they aren't, the test will fail.</a:t>
            </a:r>
          </a:p>
        </p:txBody>
      </p:sp>
      <p:pic>
        <p:nvPicPr>
          <p:cNvPr id="478212" name="Picture 4" descr="junit-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53425" y="271464"/>
            <a:ext cx="1600200" cy="847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7166688"/>
      </p:ext>
    </p:extLst>
  </p:cSld>
  <p:clrMapOvr>
    <a:masterClrMapping/>
  </p:clrMapOvr>
  <p:transition/>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1218" name="Rectangle 2"/>
          <p:cNvSpPr>
            <a:spLocks noGrp="1" noChangeArrowheads="1"/>
          </p:cNvSpPr>
          <p:nvPr>
            <p:ph type="title"/>
          </p:nvPr>
        </p:nvSpPr>
        <p:spPr/>
        <p:txBody>
          <a:bodyPr/>
          <a:lstStyle/>
          <a:p>
            <a:r>
              <a:rPr lang="en-US" smtClean="0"/>
              <a:t>JUnit and Eclipse</a:t>
            </a:r>
          </a:p>
        </p:txBody>
      </p:sp>
      <p:sp>
        <p:nvSpPr>
          <p:cNvPr id="521219" name="Rectangle 3"/>
          <p:cNvSpPr>
            <a:spLocks noGrp="1" noChangeArrowheads="1"/>
          </p:cNvSpPr>
          <p:nvPr>
            <p:ph type="body" idx="1"/>
          </p:nvPr>
        </p:nvSpPr>
        <p:spPr>
          <a:xfrm>
            <a:off x="1524000" y="1295400"/>
            <a:ext cx="9144000" cy="5562600"/>
          </a:xfrm>
        </p:spPr>
        <p:txBody>
          <a:bodyPr/>
          <a:lstStyle/>
          <a:p>
            <a:r>
              <a:rPr lang="en-US" smtClean="0">
                <a:solidFill>
                  <a:srgbClr val="262626"/>
                </a:solidFill>
              </a:rPr>
              <a:t>To add JUnit to an Eclipse project, click:</a:t>
            </a:r>
          </a:p>
          <a:p>
            <a:pPr lvl="1"/>
            <a:r>
              <a:rPr lang="en-US" b="1" smtClean="0">
                <a:solidFill>
                  <a:srgbClr val="404040"/>
                </a:solidFill>
              </a:rPr>
              <a:t>Project</a:t>
            </a:r>
            <a:r>
              <a:rPr lang="en-US" smtClean="0">
                <a:solidFill>
                  <a:srgbClr val="404040"/>
                </a:solidFill>
              </a:rPr>
              <a:t> </a:t>
            </a:r>
            <a:r>
              <a:rPr lang="en-US" smtClean="0">
                <a:solidFill>
                  <a:srgbClr val="404040"/>
                </a:solidFill>
                <a:sym typeface="Symbol" panose="05050102010706020507" pitchFamily="18" charset="2"/>
              </a:rPr>
              <a:t></a:t>
            </a:r>
            <a:r>
              <a:rPr lang="en-US" smtClean="0">
                <a:solidFill>
                  <a:srgbClr val="404040"/>
                </a:solidFill>
              </a:rPr>
              <a:t> </a:t>
            </a:r>
            <a:r>
              <a:rPr lang="en-US" b="1" smtClean="0">
                <a:solidFill>
                  <a:srgbClr val="404040"/>
                </a:solidFill>
              </a:rPr>
              <a:t>Properties</a:t>
            </a:r>
            <a:r>
              <a:rPr lang="en-US" smtClean="0">
                <a:solidFill>
                  <a:srgbClr val="404040"/>
                </a:solidFill>
              </a:rPr>
              <a:t> </a:t>
            </a:r>
            <a:r>
              <a:rPr lang="en-US" smtClean="0">
                <a:solidFill>
                  <a:srgbClr val="404040"/>
                </a:solidFill>
                <a:sym typeface="Symbol" panose="05050102010706020507" pitchFamily="18" charset="2"/>
              </a:rPr>
              <a:t></a:t>
            </a:r>
            <a:r>
              <a:rPr lang="en-US" smtClean="0">
                <a:solidFill>
                  <a:srgbClr val="404040"/>
                </a:solidFill>
              </a:rPr>
              <a:t> </a:t>
            </a:r>
            <a:r>
              <a:rPr lang="en-US" b="1" smtClean="0">
                <a:solidFill>
                  <a:srgbClr val="404040"/>
                </a:solidFill>
              </a:rPr>
              <a:t>Build Path</a:t>
            </a:r>
            <a:r>
              <a:rPr lang="en-US" smtClean="0">
                <a:solidFill>
                  <a:srgbClr val="404040"/>
                </a:solidFill>
              </a:rPr>
              <a:t> </a:t>
            </a:r>
            <a:r>
              <a:rPr lang="en-US" smtClean="0">
                <a:solidFill>
                  <a:srgbClr val="404040"/>
                </a:solidFill>
                <a:sym typeface="Symbol" panose="05050102010706020507" pitchFamily="18" charset="2"/>
              </a:rPr>
              <a:t></a:t>
            </a:r>
            <a:r>
              <a:rPr lang="en-US" smtClean="0">
                <a:solidFill>
                  <a:srgbClr val="404040"/>
                </a:solidFill>
              </a:rPr>
              <a:t> </a:t>
            </a:r>
            <a:r>
              <a:rPr lang="en-US" b="1" smtClean="0">
                <a:solidFill>
                  <a:srgbClr val="404040"/>
                </a:solidFill>
              </a:rPr>
              <a:t>Libraries</a:t>
            </a:r>
            <a:r>
              <a:rPr lang="en-US" smtClean="0">
                <a:solidFill>
                  <a:srgbClr val="404040"/>
                </a:solidFill>
              </a:rPr>
              <a:t> </a:t>
            </a:r>
            <a:r>
              <a:rPr lang="en-US" smtClean="0">
                <a:solidFill>
                  <a:srgbClr val="404040"/>
                </a:solidFill>
                <a:sym typeface="Symbol" panose="05050102010706020507" pitchFamily="18" charset="2"/>
              </a:rPr>
              <a:t></a:t>
            </a:r>
            <a:br>
              <a:rPr lang="en-US" smtClean="0">
                <a:solidFill>
                  <a:srgbClr val="404040"/>
                </a:solidFill>
                <a:sym typeface="Symbol" panose="05050102010706020507" pitchFamily="18" charset="2"/>
              </a:rPr>
            </a:br>
            <a:r>
              <a:rPr lang="en-US" b="1" smtClean="0">
                <a:solidFill>
                  <a:srgbClr val="404040"/>
                </a:solidFill>
              </a:rPr>
              <a:t>Add Library...</a:t>
            </a:r>
            <a:r>
              <a:rPr lang="en-US" smtClean="0">
                <a:solidFill>
                  <a:srgbClr val="404040"/>
                </a:solidFill>
              </a:rPr>
              <a:t> </a:t>
            </a:r>
            <a:r>
              <a:rPr lang="en-US" smtClean="0">
                <a:solidFill>
                  <a:srgbClr val="404040"/>
                </a:solidFill>
                <a:sym typeface="Symbol" panose="05050102010706020507" pitchFamily="18" charset="2"/>
              </a:rPr>
              <a:t> </a:t>
            </a:r>
            <a:r>
              <a:rPr lang="en-US" b="1" smtClean="0">
                <a:solidFill>
                  <a:srgbClr val="404040"/>
                </a:solidFill>
                <a:sym typeface="Symbol" panose="05050102010706020507" pitchFamily="18" charset="2"/>
              </a:rPr>
              <a:t>JUnit</a:t>
            </a:r>
            <a:r>
              <a:rPr lang="en-US" smtClean="0">
                <a:solidFill>
                  <a:srgbClr val="404040"/>
                </a:solidFill>
              </a:rPr>
              <a:t> </a:t>
            </a:r>
            <a:r>
              <a:rPr lang="en-US" smtClean="0">
                <a:solidFill>
                  <a:srgbClr val="404040"/>
                </a:solidFill>
                <a:sym typeface="Symbol" panose="05050102010706020507" pitchFamily="18" charset="2"/>
              </a:rPr>
              <a:t> </a:t>
            </a:r>
            <a:r>
              <a:rPr lang="en-US" b="1" smtClean="0">
                <a:solidFill>
                  <a:srgbClr val="404040"/>
                </a:solidFill>
                <a:sym typeface="Symbol" panose="05050102010706020507" pitchFamily="18" charset="2"/>
              </a:rPr>
              <a:t>JUnit 4</a:t>
            </a:r>
            <a:r>
              <a:rPr lang="en-US" smtClean="0">
                <a:solidFill>
                  <a:srgbClr val="404040"/>
                </a:solidFill>
              </a:rPr>
              <a:t> </a:t>
            </a:r>
            <a:r>
              <a:rPr lang="en-US" smtClean="0">
                <a:solidFill>
                  <a:srgbClr val="404040"/>
                </a:solidFill>
                <a:sym typeface="Symbol" panose="05050102010706020507" pitchFamily="18" charset="2"/>
              </a:rPr>
              <a:t> </a:t>
            </a:r>
            <a:r>
              <a:rPr lang="en-US" b="1" smtClean="0">
                <a:solidFill>
                  <a:srgbClr val="404040"/>
                </a:solidFill>
                <a:sym typeface="Symbol" panose="05050102010706020507" pitchFamily="18" charset="2"/>
              </a:rPr>
              <a:t>Finish</a:t>
            </a:r>
            <a:endParaRPr lang="en-US" b="1" smtClean="0">
              <a:solidFill>
                <a:srgbClr val="404040"/>
              </a:solidFill>
            </a:endParaRPr>
          </a:p>
          <a:p>
            <a:pPr lvl="1"/>
            <a:endParaRPr lang="en-US" sz="1800" i="1">
              <a:solidFill>
                <a:schemeClr val="bg2"/>
              </a:solidFill>
            </a:endParaRPr>
          </a:p>
          <a:p>
            <a:pPr lvl="1"/>
            <a:endParaRPr lang="en-US" sz="1800" i="1">
              <a:solidFill>
                <a:schemeClr val="bg2"/>
              </a:solidFill>
            </a:endParaRPr>
          </a:p>
          <a:p>
            <a:r>
              <a:rPr lang="en-US" smtClean="0">
                <a:solidFill>
                  <a:srgbClr val="262626"/>
                </a:solidFill>
              </a:rPr>
              <a:t>To create a test case:</a:t>
            </a:r>
          </a:p>
          <a:p>
            <a:pPr lvl="1"/>
            <a:r>
              <a:rPr lang="en-US" smtClean="0">
                <a:solidFill>
                  <a:srgbClr val="404040"/>
                </a:solidFill>
              </a:rPr>
              <a:t>right-click a file and</a:t>
            </a:r>
            <a:br>
              <a:rPr lang="en-US" smtClean="0">
                <a:solidFill>
                  <a:srgbClr val="404040"/>
                </a:solidFill>
              </a:rPr>
            </a:br>
            <a:r>
              <a:rPr lang="en-US" smtClean="0">
                <a:solidFill>
                  <a:srgbClr val="404040"/>
                </a:solidFill>
              </a:rPr>
              <a:t>choose </a:t>
            </a:r>
            <a:r>
              <a:rPr lang="en-US" b="1" smtClean="0">
                <a:solidFill>
                  <a:srgbClr val="404040"/>
                </a:solidFill>
              </a:rPr>
              <a:t>New </a:t>
            </a:r>
            <a:r>
              <a:rPr lang="en-US" smtClean="0">
                <a:solidFill>
                  <a:srgbClr val="404040"/>
                </a:solidFill>
                <a:sym typeface="Symbol" panose="05050102010706020507" pitchFamily="18" charset="2"/>
              </a:rPr>
              <a:t></a:t>
            </a:r>
            <a:r>
              <a:rPr lang="en-US" b="1" smtClean="0">
                <a:solidFill>
                  <a:srgbClr val="404040"/>
                </a:solidFill>
              </a:rPr>
              <a:t> Test Case</a:t>
            </a:r>
          </a:p>
          <a:p>
            <a:pPr lvl="1"/>
            <a:r>
              <a:rPr lang="en-US" smtClean="0">
                <a:solidFill>
                  <a:srgbClr val="404040"/>
                </a:solidFill>
              </a:rPr>
              <a:t>or click </a:t>
            </a:r>
            <a:r>
              <a:rPr lang="en-US" b="1" smtClean="0">
                <a:solidFill>
                  <a:srgbClr val="404040"/>
                </a:solidFill>
              </a:rPr>
              <a:t>File</a:t>
            </a:r>
            <a:r>
              <a:rPr lang="en-US" smtClean="0">
                <a:solidFill>
                  <a:srgbClr val="404040"/>
                </a:solidFill>
              </a:rPr>
              <a:t> </a:t>
            </a:r>
            <a:r>
              <a:rPr lang="en-US" smtClean="0">
                <a:solidFill>
                  <a:srgbClr val="404040"/>
                </a:solidFill>
                <a:sym typeface="Symbol" panose="05050102010706020507" pitchFamily="18" charset="2"/>
              </a:rPr>
              <a:t></a:t>
            </a:r>
            <a:r>
              <a:rPr lang="en-US" smtClean="0">
                <a:solidFill>
                  <a:srgbClr val="404040"/>
                </a:solidFill>
              </a:rPr>
              <a:t> </a:t>
            </a:r>
            <a:r>
              <a:rPr lang="en-US" b="1" smtClean="0">
                <a:solidFill>
                  <a:srgbClr val="404040"/>
                </a:solidFill>
              </a:rPr>
              <a:t>New</a:t>
            </a:r>
            <a:r>
              <a:rPr lang="en-US" smtClean="0">
                <a:solidFill>
                  <a:srgbClr val="404040"/>
                </a:solidFill>
              </a:rPr>
              <a:t> </a:t>
            </a:r>
            <a:r>
              <a:rPr lang="en-US" smtClean="0">
                <a:solidFill>
                  <a:srgbClr val="404040"/>
                </a:solidFill>
                <a:sym typeface="Symbol" panose="05050102010706020507" pitchFamily="18" charset="2"/>
              </a:rPr>
              <a:t></a:t>
            </a:r>
            <a:r>
              <a:rPr lang="en-US" smtClean="0">
                <a:solidFill>
                  <a:srgbClr val="404040"/>
                </a:solidFill>
              </a:rPr>
              <a:t/>
            </a:r>
            <a:br>
              <a:rPr lang="en-US" smtClean="0">
                <a:solidFill>
                  <a:srgbClr val="404040"/>
                </a:solidFill>
              </a:rPr>
            </a:br>
            <a:r>
              <a:rPr lang="en-US" smtClean="0">
                <a:solidFill>
                  <a:srgbClr val="404040"/>
                </a:solidFill>
              </a:rPr>
              <a:t>	</a:t>
            </a:r>
            <a:r>
              <a:rPr lang="en-US" b="1" smtClean="0">
                <a:solidFill>
                  <a:srgbClr val="404040"/>
                </a:solidFill>
              </a:rPr>
              <a:t>JUnit Test Case</a:t>
            </a:r>
          </a:p>
          <a:p>
            <a:pPr lvl="1"/>
            <a:endParaRPr lang="en-US" sz="1200" b="1">
              <a:solidFill>
                <a:srgbClr val="404040"/>
              </a:solidFill>
            </a:endParaRPr>
          </a:p>
          <a:p>
            <a:pPr lvl="1"/>
            <a:r>
              <a:rPr lang="en-US" smtClean="0">
                <a:solidFill>
                  <a:srgbClr val="404040"/>
                </a:solidFill>
              </a:rPr>
              <a:t>Eclipse can create stubs</a:t>
            </a:r>
            <a:br>
              <a:rPr lang="en-US" smtClean="0">
                <a:solidFill>
                  <a:srgbClr val="404040"/>
                </a:solidFill>
              </a:rPr>
            </a:br>
            <a:r>
              <a:rPr lang="en-US" smtClean="0">
                <a:solidFill>
                  <a:srgbClr val="404040"/>
                </a:solidFill>
              </a:rPr>
              <a:t>of method tests for you.</a:t>
            </a:r>
          </a:p>
          <a:p>
            <a:endParaRPr lang="en-US" smtClean="0">
              <a:solidFill>
                <a:srgbClr val="262626"/>
              </a:solidFill>
            </a:endParaRPr>
          </a:p>
        </p:txBody>
      </p:sp>
      <p:pic>
        <p:nvPicPr>
          <p:cNvPr id="521220" name="Picture 4"/>
          <p:cNvPicPr>
            <a:picLocks noChangeAspect="1" noChangeArrowheads="1"/>
          </p:cNvPicPr>
          <p:nvPr/>
        </p:nvPicPr>
        <p:blipFill>
          <a:blip r:embed="rId2">
            <a:extLst>
              <a:ext uri="{28A0092B-C50C-407E-A947-70E740481C1C}">
                <a14:useLocalDpi xmlns:a14="http://schemas.microsoft.com/office/drawing/2010/main" val="0"/>
              </a:ext>
            </a:extLst>
          </a:blip>
          <a:srcRect r="14040" b="43355"/>
          <a:stretch>
            <a:fillRect/>
          </a:stretch>
        </p:blipFill>
        <p:spPr bwMode="auto">
          <a:xfrm>
            <a:off x="5562600" y="2667001"/>
            <a:ext cx="4800600" cy="3648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23574602"/>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0258" name="Rectangle 2"/>
          <p:cNvSpPr>
            <a:spLocks noGrp="1" noChangeArrowheads="1"/>
          </p:cNvSpPr>
          <p:nvPr>
            <p:ph type="title"/>
          </p:nvPr>
        </p:nvSpPr>
        <p:spPr/>
        <p:txBody>
          <a:bodyPr/>
          <a:lstStyle/>
          <a:p>
            <a:r>
              <a:rPr lang="en-US" smtClean="0"/>
              <a:t>A JUnit test class</a:t>
            </a:r>
          </a:p>
        </p:txBody>
      </p:sp>
      <p:sp>
        <p:nvSpPr>
          <p:cNvPr id="480259" name="Rectangle 3"/>
          <p:cNvSpPr>
            <a:spLocks noGrp="1" noChangeArrowheads="1"/>
          </p:cNvSpPr>
          <p:nvPr>
            <p:ph type="body" idx="1"/>
          </p:nvPr>
        </p:nvSpPr>
        <p:spPr>
          <a:xfrm>
            <a:off x="1524000" y="1295400"/>
            <a:ext cx="9144000" cy="5562600"/>
          </a:xfrm>
        </p:spPr>
        <p:txBody>
          <a:bodyPr/>
          <a:lstStyle/>
          <a:p>
            <a:pPr lvl="1">
              <a:lnSpc>
                <a:spcPct val="70000"/>
              </a:lnSpc>
              <a:buFont typeface="Wingdings" panose="05000000000000000000" pitchFamily="2" charset="2"/>
              <a:buNone/>
            </a:pPr>
            <a:r>
              <a:rPr lang="en-US" smtClean="0">
                <a:solidFill>
                  <a:srgbClr val="404040"/>
                </a:solidFill>
                <a:latin typeface="Courier New" panose="02070309020205020404" pitchFamily="49" charset="0"/>
              </a:rPr>
              <a:t>import org.junit.*; </a:t>
            </a:r>
          </a:p>
          <a:p>
            <a:pPr lvl="1">
              <a:lnSpc>
                <a:spcPct val="70000"/>
              </a:lnSpc>
              <a:buFont typeface="Wingdings" panose="05000000000000000000" pitchFamily="2" charset="2"/>
              <a:buNone/>
            </a:pPr>
            <a:r>
              <a:rPr lang="en-US" smtClean="0">
                <a:solidFill>
                  <a:srgbClr val="404040"/>
                </a:solidFill>
                <a:latin typeface="Courier New" panose="02070309020205020404" pitchFamily="49" charset="0"/>
              </a:rPr>
              <a:t>import static org.junit.Assert.*;</a:t>
            </a:r>
          </a:p>
          <a:p>
            <a:pPr lvl="1">
              <a:lnSpc>
                <a:spcPct val="70000"/>
              </a:lnSpc>
              <a:buFont typeface="Wingdings" panose="05000000000000000000" pitchFamily="2" charset="2"/>
              <a:buNone/>
            </a:pPr>
            <a:endParaRPr lang="en-US" smtClean="0">
              <a:solidFill>
                <a:srgbClr val="404040"/>
              </a:solidFill>
              <a:latin typeface="Courier New" panose="02070309020205020404" pitchFamily="49" charset="0"/>
            </a:endParaRPr>
          </a:p>
          <a:p>
            <a:pPr lvl="1">
              <a:lnSpc>
                <a:spcPct val="70000"/>
              </a:lnSpc>
              <a:buFont typeface="Wingdings" panose="05000000000000000000" pitchFamily="2" charset="2"/>
              <a:buNone/>
            </a:pPr>
            <a:r>
              <a:rPr lang="en-US" smtClean="0">
                <a:solidFill>
                  <a:srgbClr val="404040"/>
                </a:solidFill>
                <a:latin typeface="Courier New" panose="02070309020205020404" pitchFamily="49" charset="0"/>
              </a:rPr>
              <a:t>public class </a:t>
            </a:r>
            <a:r>
              <a:rPr lang="en-US" b="1" smtClean="0">
                <a:solidFill>
                  <a:srgbClr val="404040"/>
                </a:solidFill>
              </a:rPr>
              <a:t>name</a:t>
            </a:r>
            <a:r>
              <a:rPr lang="en-US" smtClean="0">
                <a:solidFill>
                  <a:srgbClr val="404040"/>
                </a:solidFill>
                <a:latin typeface="Courier New" panose="02070309020205020404" pitchFamily="49" charset="0"/>
              </a:rPr>
              <a:t> {</a:t>
            </a:r>
          </a:p>
          <a:p>
            <a:pPr lvl="1">
              <a:lnSpc>
                <a:spcPct val="70000"/>
              </a:lnSpc>
              <a:buFont typeface="Wingdings" panose="05000000000000000000" pitchFamily="2" charset="2"/>
              <a:buNone/>
            </a:pPr>
            <a:r>
              <a:rPr lang="en-US" smtClean="0">
                <a:solidFill>
                  <a:srgbClr val="404040"/>
                </a:solidFill>
                <a:latin typeface="Courier New" panose="02070309020205020404" pitchFamily="49" charset="0"/>
              </a:rPr>
              <a:t>    ...</a:t>
            </a:r>
          </a:p>
          <a:p>
            <a:pPr lvl="1">
              <a:lnSpc>
                <a:spcPct val="70000"/>
              </a:lnSpc>
              <a:buFont typeface="Wingdings" panose="05000000000000000000" pitchFamily="2" charset="2"/>
              <a:buNone/>
            </a:pPr>
            <a:r>
              <a:rPr lang="en-US" smtClean="0">
                <a:solidFill>
                  <a:srgbClr val="404040"/>
                </a:solidFill>
                <a:latin typeface="Courier New" panose="02070309020205020404" pitchFamily="49" charset="0"/>
              </a:rPr>
              <a:t> </a:t>
            </a:r>
          </a:p>
          <a:p>
            <a:pPr lvl="1">
              <a:lnSpc>
                <a:spcPct val="70000"/>
              </a:lnSpc>
              <a:buFont typeface="Wingdings" panose="05000000000000000000" pitchFamily="2" charset="2"/>
              <a:buNone/>
            </a:pPr>
            <a:r>
              <a:rPr lang="en-US" b="1" smtClean="0">
                <a:solidFill>
                  <a:schemeClr val="accent2"/>
                </a:solidFill>
                <a:latin typeface="Courier New" panose="02070309020205020404" pitchFamily="49" charset="0"/>
              </a:rPr>
              <a:t>    @Test</a:t>
            </a:r>
          </a:p>
          <a:p>
            <a:pPr lvl="1">
              <a:lnSpc>
                <a:spcPct val="70000"/>
              </a:lnSpc>
              <a:buFont typeface="Wingdings" panose="05000000000000000000" pitchFamily="2" charset="2"/>
              <a:buNone/>
            </a:pPr>
            <a:r>
              <a:rPr lang="en-US" smtClean="0">
                <a:solidFill>
                  <a:srgbClr val="404040"/>
                </a:solidFill>
                <a:latin typeface="Courier New" panose="02070309020205020404" pitchFamily="49" charset="0"/>
              </a:rPr>
              <a:t>    public void </a:t>
            </a:r>
            <a:r>
              <a:rPr lang="en-US" b="1" smtClean="0">
                <a:solidFill>
                  <a:srgbClr val="404040"/>
                </a:solidFill>
              </a:rPr>
              <a:t>name</a:t>
            </a:r>
            <a:r>
              <a:rPr lang="en-US" smtClean="0">
                <a:solidFill>
                  <a:srgbClr val="404040"/>
                </a:solidFill>
                <a:latin typeface="Courier New" panose="02070309020205020404" pitchFamily="49" charset="0"/>
              </a:rPr>
              <a:t>() {  </a:t>
            </a:r>
            <a:r>
              <a:rPr lang="en-US" b="1" smtClean="0">
                <a:solidFill>
                  <a:srgbClr val="008000"/>
                </a:solidFill>
                <a:latin typeface="Courier New" panose="02070309020205020404" pitchFamily="49" charset="0"/>
              </a:rPr>
              <a:t>// a test case method</a:t>
            </a:r>
          </a:p>
          <a:p>
            <a:pPr lvl="1">
              <a:lnSpc>
                <a:spcPct val="70000"/>
              </a:lnSpc>
              <a:buFont typeface="Wingdings" panose="05000000000000000000" pitchFamily="2" charset="2"/>
              <a:buNone/>
            </a:pPr>
            <a:r>
              <a:rPr lang="en-US" smtClean="0">
                <a:solidFill>
                  <a:srgbClr val="404040"/>
                </a:solidFill>
                <a:latin typeface="Courier New" panose="02070309020205020404" pitchFamily="49" charset="0"/>
              </a:rPr>
              <a:t>        ...</a:t>
            </a:r>
          </a:p>
          <a:p>
            <a:pPr lvl="1">
              <a:lnSpc>
                <a:spcPct val="70000"/>
              </a:lnSpc>
              <a:buFont typeface="Wingdings" panose="05000000000000000000" pitchFamily="2" charset="2"/>
              <a:buNone/>
            </a:pPr>
            <a:r>
              <a:rPr lang="en-US" smtClean="0">
                <a:solidFill>
                  <a:srgbClr val="404040"/>
                </a:solidFill>
                <a:latin typeface="Courier New" panose="02070309020205020404" pitchFamily="49" charset="0"/>
              </a:rPr>
              <a:t>    }</a:t>
            </a:r>
          </a:p>
          <a:p>
            <a:pPr lvl="1">
              <a:lnSpc>
                <a:spcPct val="70000"/>
              </a:lnSpc>
              <a:buFont typeface="Wingdings" panose="05000000000000000000" pitchFamily="2" charset="2"/>
              <a:buNone/>
            </a:pPr>
            <a:r>
              <a:rPr lang="en-US" smtClean="0">
                <a:solidFill>
                  <a:srgbClr val="404040"/>
                </a:solidFill>
                <a:latin typeface="Courier New" panose="02070309020205020404" pitchFamily="49" charset="0"/>
              </a:rPr>
              <a:t>}</a:t>
            </a:r>
          </a:p>
          <a:p>
            <a:pPr lvl="1">
              <a:lnSpc>
                <a:spcPct val="70000"/>
              </a:lnSpc>
              <a:buFont typeface="Wingdings" panose="05000000000000000000" pitchFamily="2" charset="2"/>
              <a:buNone/>
            </a:pPr>
            <a:endParaRPr lang="en-US" smtClean="0">
              <a:solidFill>
                <a:srgbClr val="404040"/>
              </a:solidFill>
              <a:latin typeface="Courier New" panose="02070309020205020404" pitchFamily="49" charset="0"/>
            </a:endParaRPr>
          </a:p>
          <a:p>
            <a:pPr lvl="1"/>
            <a:r>
              <a:rPr lang="en-US" sz="2600">
                <a:solidFill>
                  <a:srgbClr val="404040"/>
                </a:solidFill>
              </a:rPr>
              <a:t>A method with </a:t>
            </a:r>
            <a:r>
              <a:rPr lang="en-US" sz="2600">
                <a:solidFill>
                  <a:srgbClr val="404040"/>
                </a:solidFill>
                <a:latin typeface="Courier New" panose="02070309020205020404" pitchFamily="49" charset="0"/>
              </a:rPr>
              <a:t>@Test</a:t>
            </a:r>
            <a:r>
              <a:rPr lang="en-US" sz="2600">
                <a:solidFill>
                  <a:srgbClr val="404040"/>
                </a:solidFill>
              </a:rPr>
              <a:t> is flagged as a JUnit test case.</a:t>
            </a:r>
          </a:p>
          <a:p>
            <a:pPr lvl="2"/>
            <a:r>
              <a:rPr lang="en-US" sz="2400"/>
              <a:t>All </a:t>
            </a:r>
            <a:r>
              <a:rPr lang="en-US" sz="2400">
                <a:latin typeface="Courier New" panose="02070309020205020404" pitchFamily="49" charset="0"/>
              </a:rPr>
              <a:t>@Test</a:t>
            </a:r>
            <a:r>
              <a:rPr lang="en-US" sz="2400"/>
              <a:t> methods run when JUnit runs your test class.</a:t>
            </a:r>
          </a:p>
        </p:txBody>
      </p:sp>
    </p:spTree>
    <p:extLst>
      <p:ext uri="{BB962C8B-B14F-4D97-AF65-F5344CB8AC3E}">
        <p14:creationId xmlns:p14="http://schemas.microsoft.com/office/powerpoint/2010/main" val="1057538903"/>
      </p:ext>
    </p:extLst>
  </p:cSld>
  <p:clrMapOvr>
    <a:masterClrMapping/>
  </p:clrMapOvr>
  <p:transition/>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42" name="Rectangle 2"/>
          <p:cNvSpPr>
            <a:spLocks noGrp="1" noChangeArrowheads="1"/>
          </p:cNvSpPr>
          <p:nvPr>
            <p:ph type="title"/>
          </p:nvPr>
        </p:nvSpPr>
        <p:spPr/>
        <p:txBody>
          <a:bodyPr/>
          <a:lstStyle/>
          <a:p>
            <a:r>
              <a:rPr lang="en-US" smtClean="0"/>
              <a:t>JUnit assertion methods</a:t>
            </a:r>
          </a:p>
        </p:txBody>
      </p:sp>
      <p:sp>
        <p:nvSpPr>
          <p:cNvPr id="522243" name="Rectangle 3"/>
          <p:cNvSpPr>
            <a:spLocks noGrp="1" noChangeArrowheads="1"/>
          </p:cNvSpPr>
          <p:nvPr>
            <p:ph type="body" idx="1"/>
          </p:nvPr>
        </p:nvSpPr>
        <p:spPr>
          <a:xfrm>
            <a:off x="1524000" y="1295400"/>
            <a:ext cx="9144000" cy="5562600"/>
          </a:xfrm>
        </p:spPr>
        <p:txBody>
          <a:bodyPr/>
          <a:lstStyle/>
          <a:p>
            <a:endParaRPr lang="en-US" smtClean="0">
              <a:solidFill>
                <a:srgbClr val="262626"/>
              </a:solidFill>
            </a:endParaRPr>
          </a:p>
          <a:p>
            <a:pPr lvl="1"/>
            <a:endParaRPr lang="en-US" smtClean="0">
              <a:solidFill>
                <a:srgbClr val="404040"/>
              </a:solidFill>
            </a:endParaRPr>
          </a:p>
          <a:p>
            <a:pPr lvl="1"/>
            <a:endParaRPr lang="en-US" smtClean="0">
              <a:solidFill>
                <a:srgbClr val="404040"/>
              </a:solidFill>
            </a:endParaRPr>
          </a:p>
          <a:p>
            <a:pPr lvl="1"/>
            <a:endParaRPr lang="en-US" smtClean="0">
              <a:solidFill>
                <a:srgbClr val="404040"/>
              </a:solidFill>
            </a:endParaRPr>
          </a:p>
          <a:p>
            <a:pPr lvl="1"/>
            <a:endParaRPr lang="en-US" smtClean="0">
              <a:solidFill>
                <a:srgbClr val="404040"/>
              </a:solidFill>
            </a:endParaRPr>
          </a:p>
          <a:p>
            <a:pPr lvl="1"/>
            <a:endParaRPr lang="en-US" smtClean="0">
              <a:solidFill>
                <a:srgbClr val="404040"/>
              </a:solidFill>
            </a:endParaRPr>
          </a:p>
          <a:p>
            <a:pPr lvl="1"/>
            <a:endParaRPr lang="en-US" smtClean="0">
              <a:solidFill>
                <a:srgbClr val="404040"/>
              </a:solidFill>
            </a:endParaRPr>
          </a:p>
          <a:p>
            <a:pPr lvl="1"/>
            <a:endParaRPr lang="en-US" smtClean="0">
              <a:solidFill>
                <a:srgbClr val="404040"/>
              </a:solidFill>
            </a:endParaRPr>
          </a:p>
          <a:p>
            <a:r>
              <a:rPr lang="en-US" smtClean="0">
                <a:solidFill>
                  <a:srgbClr val="262626"/>
                </a:solidFill>
              </a:rPr>
              <a:t>Each method can also be passed a string to display if it fails:</a:t>
            </a:r>
          </a:p>
          <a:p>
            <a:pPr lvl="1"/>
            <a:r>
              <a:rPr lang="en-US" smtClean="0">
                <a:solidFill>
                  <a:srgbClr val="404040"/>
                </a:solidFill>
              </a:rPr>
              <a:t>e.g.  </a:t>
            </a:r>
            <a:r>
              <a:rPr lang="en-US" smtClean="0">
                <a:solidFill>
                  <a:srgbClr val="404040"/>
                </a:solidFill>
                <a:latin typeface="Courier New" panose="02070309020205020404" pitchFamily="49" charset="0"/>
              </a:rPr>
              <a:t>assertEquals("</a:t>
            </a:r>
            <a:r>
              <a:rPr lang="en-US" b="1" smtClean="0">
                <a:solidFill>
                  <a:srgbClr val="404040"/>
                </a:solidFill>
              </a:rPr>
              <a:t>message</a:t>
            </a:r>
            <a:r>
              <a:rPr lang="en-US" smtClean="0">
                <a:solidFill>
                  <a:srgbClr val="404040"/>
                </a:solidFill>
                <a:latin typeface="Courier New" panose="02070309020205020404" pitchFamily="49" charset="0"/>
              </a:rPr>
              <a:t>", </a:t>
            </a:r>
            <a:r>
              <a:rPr lang="en-US" b="1" smtClean="0">
                <a:solidFill>
                  <a:srgbClr val="404040"/>
                </a:solidFill>
              </a:rPr>
              <a:t>expected</a:t>
            </a:r>
            <a:r>
              <a:rPr lang="en-US" smtClean="0">
                <a:solidFill>
                  <a:srgbClr val="404040"/>
                </a:solidFill>
                <a:latin typeface="Courier New" panose="02070309020205020404" pitchFamily="49" charset="0"/>
              </a:rPr>
              <a:t>, </a:t>
            </a:r>
            <a:r>
              <a:rPr lang="en-US" b="1" smtClean="0">
                <a:solidFill>
                  <a:srgbClr val="404040"/>
                </a:solidFill>
              </a:rPr>
              <a:t>actual</a:t>
            </a:r>
            <a:r>
              <a:rPr lang="en-US" smtClean="0">
                <a:solidFill>
                  <a:srgbClr val="404040"/>
                </a:solidFill>
                <a:latin typeface="Courier New" panose="02070309020205020404" pitchFamily="49" charset="0"/>
              </a:rPr>
              <a:t>)</a:t>
            </a:r>
          </a:p>
          <a:p>
            <a:pPr lvl="1"/>
            <a:endParaRPr lang="en-US" smtClean="0">
              <a:solidFill>
                <a:srgbClr val="404040"/>
              </a:solidFill>
              <a:latin typeface="Courier New" panose="02070309020205020404" pitchFamily="49" charset="0"/>
            </a:endParaRPr>
          </a:p>
          <a:p>
            <a:pPr lvl="1"/>
            <a:r>
              <a:rPr lang="en-US" smtClean="0">
                <a:solidFill>
                  <a:srgbClr val="404040"/>
                </a:solidFill>
              </a:rPr>
              <a:t>Why is there no </a:t>
            </a:r>
            <a:r>
              <a:rPr lang="en-US" smtClean="0">
                <a:solidFill>
                  <a:srgbClr val="404040"/>
                </a:solidFill>
                <a:latin typeface="Courier New" panose="02070309020205020404" pitchFamily="49" charset="0"/>
              </a:rPr>
              <a:t>pass</a:t>
            </a:r>
            <a:r>
              <a:rPr lang="en-US" smtClean="0">
                <a:solidFill>
                  <a:srgbClr val="404040"/>
                </a:solidFill>
              </a:rPr>
              <a:t> method?</a:t>
            </a:r>
          </a:p>
        </p:txBody>
      </p:sp>
      <p:graphicFrame>
        <p:nvGraphicFramePr>
          <p:cNvPr id="522244" name="Group 4"/>
          <p:cNvGraphicFramePr>
            <a:graphicFrameLocks noGrp="1"/>
          </p:cNvGraphicFramePr>
          <p:nvPr/>
        </p:nvGraphicFramePr>
        <p:xfrm>
          <a:off x="1709738" y="1357313"/>
          <a:ext cx="8763000" cy="2926080"/>
        </p:xfrm>
        <a:graphic>
          <a:graphicData uri="http://schemas.openxmlformats.org/drawingml/2006/table">
            <a:tbl>
              <a:tblPr/>
              <a:tblGrid>
                <a:gridCol w="4495800"/>
                <a:gridCol w="4267200"/>
              </a:tblGrid>
              <a:tr h="174625">
                <a:tc>
                  <a:txBody>
                    <a:bodyPr/>
                    <a:lstStyle>
                      <a:lvl1pPr algn="l" eaLnBrk="0" hangingPunct="0">
                        <a:spcBef>
                          <a:spcPct val="20000"/>
                        </a:spcBef>
                        <a:buClr>
                          <a:srgbClr val="39275B"/>
                        </a:buClr>
                        <a:buSzPct val="100000"/>
                        <a:defRPr sz="2000">
                          <a:solidFill>
                            <a:srgbClr val="262626"/>
                          </a:solidFill>
                          <a:latin typeface="Calibri" panose="020F0502020204030204" pitchFamily="34" charset="0"/>
                        </a:defRPr>
                      </a:lvl1pPr>
                      <a:lvl2pPr algn="l" eaLnBrk="0" hangingPunct="0">
                        <a:spcBef>
                          <a:spcPct val="20000"/>
                        </a:spcBef>
                        <a:buClr>
                          <a:srgbClr val="4D4D4D"/>
                        </a:buClr>
                        <a:buFont typeface="Wingdings" panose="05000000000000000000" pitchFamily="2" charset="2"/>
                        <a:defRPr sz="2000">
                          <a:solidFill>
                            <a:srgbClr val="404040"/>
                          </a:solidFill>
                          <a:latin typeface="Calibri" panose="020F0502020204030204" pitchFamily="34" charset="0"/>
                        </a:defRPr>
                      </a:lvl2pPr>
                      <a:lvl3pPr algn="l" eaLnBrk="0" hangingPunct="0">
                        <a:spcBef>
                          <a:spcPct val="20000"/>
                        </a:spcBef>
                        <a:buClr>
                          <a:srgbClr val="9900CC"/>
                        </a:buClr>
                        <a:defRPr>
                          <a:solidFill>
                            <a:srgbClr val="4D4D4D"/>
                          </a:solidFill>
                          <a:latin typeface="Calibri" panose="020F0502020204030204" pitchFamily="34" charset="0"/>
                        </a:defRPr>
                      </a:lvl3pPr>
                      <a:lvl4pPr algn="l" eaLnBrk="0" hangingPunct="0">
                        <a:spcBef>
                          <a:spcPct val="20000"/>
                        </a:spcBef>
                        <a:buClr>
                          <a:srgbClr val="796646"/>
                        </a:buClr>
                        <a:buFont typeface="Wingdings" panose="05000000000000000000" pitchFamily="2" charset="2"/>
                        <a:defRPr>
                          <a:solidFill>
                            <a:srgbClr val="4D4D4D"/>
                          </a:solidFill>
                          <a:latin typeface="Calibri" panose="020F0502020204030204" pitchFamily="34" charset="0"/>
                        </a:defRPr>
                      </a:lvl4pPr>
                      <a:lvl5pPr algn="l" eaLnBrk="0" hangingPunct="0">
                        <a:spcBef>
                          <a:spcPct val="20000"/>
                        </a:spcBef>
                        <a:defRPr>
                          <a:solidFill>
                            <a:srgbClr val="4D4D4D"/>
                          </a:solidFill>
                          <a:latin typeface="Calibri" panose="020F0502020204030204" pitchFamily="34" charset="0"/>
                        </a:defRPr>
                      </a:lvl5pPr>
                      <a:lvl6pPr eaLnBrk="0" fontAlgn="base" hangingPunct="0">
                        <a:spcBef>
                          <a:spcPct val="20000"/>
                        </a:spcBef>
                        <a:spcAft>
                          <a:spcPct val="0"/>
                        </a:spcAft>
                        <a:defRPr>
                          <a:solidFill>
                            <a:srgbClr val="4D4D4D"/>
                          </a:solidFill>
                          <a:latin typeface="Calibri" panose="020F0502020204030204" pitchFamily="34" charset="0"/>
                        </a:defRPr>
                      </a:lvl6pPr>
                      <a:lvl7pPr eaLnBrk="0" fontAlgn="base" hangingPunct="0">
                        <a:spcBef>
                          <a:spcPct val="20000"/>
                        </a:spcBef>
                        <a:spcAft>
                          <a:spcPct val="0"/>
                        </a:spcAft>
                        <a:defRPr>
                          <a:solidFill>
                            <a:srgbClr val="4D4D4D"/>
                          </a:solidFill>
                          <a:latin typeface="Calibri" panose="020F0502020204030204" pitchFamily="34" charset="0"/>
                        </a:defRPr>
                      </a:lvl7pPr>
                      <a:lvl8pPr eaLnBrk="0" fontAlgn="base" hangingPunct="0">
                        <a:spcBef>
                          <a:spcPct val="20000"/>
                        </a:spcBef>
                        <a:spcAft>
                          <a:spcPct val="0"/>
                        </a:spcAft>
                        <a:defRPr>
                          <a:solidFill>
                            <a:srgbClr val="4D4D4D"/>
                          </a:solidFill>
                          <a:latin typeface="Calibri" panose="020F0502020204030204" pitchFamily="34" charset="0"/>
                        </a:defRPr>
                      </a:lvl8pPr>
                      <a:lvl9pPr eaLnBrk="0" fontAlgn="base" hangingPunct="0">
                        <a:spcBef>
                          <a:spcPct val="20000"/>
                        </a:spcBef>
                        <a:spcAft>
                          <a:spcPct val="0"/>
                        </a:spcAft>
                        <a:defRPr>
                          <a:solidFill>
                            <a:srgbClr val="4D4D4D"/>
                          </a:solidFill>
                          <a:latin typeface="Calibri" panose="020F0502020204030204" pitchFamily="34" charset="0"/>
                        </a:defRPr>
                      </a:lvl9pPr>
                    </a:lstStyle>
                    <a:p>
                      <a:pPr marL="0" marR="0" lvl="0" indent="0" algn="l" defTabSz="914400" rtl="0" eaLnBrk="0" fontAlgn="base" latinLnBrk="0" hangingPunct="0">
                        <a:lnSpc>
                          <a:spcPct val="100000"/>
                        </a:lnSpc>
                        <a:spcBef>
                          <a:spcPct val="0"/>
                        </a:spcBef>
                        <a:spcAft>
                          <a:spcPct val="0"/>
                        </a:spcAft>
                        <a:buClr>
                          <a:srgbClr val="39275B"/>
                        </a:buClr>
                        <a:buSzPct val="100000"/>
                        <a:buFontTx/>
                        <a:buNone/>
                        <a:tabLst/>
                      </a:pPr>
                      <a:r>
                        <a:rPr kumimoji="0" lang="en-US" sz="1700" b="0" i="0" u="none" strike="noStrike" cap="none" normalizeH="0" baseline="0" smtClean="0">
                          <a:ln>
                            <a:noFill/>
                          </a:ln>
                          <a:solidFill>
                            <a:srgbClr val="262626"/>
                          </a:solidFill>
                          <a:effectLst/>
                          <a:latin typeface="Courier New" panose="02070309020205020404" pitchFamily="49" charset="0"/>
                          <a:cs typeface="Times New Roman" panose="02020603050405020304" pitchFamily="18" charset="0"/>
                        </a:rPr>
                        <a:t>assertTrue(</a:t>
                      </a:r>
                      <a:r>
                        <a:rPr kumimoji="0" lang="en-US" sz="1800" b="1" i="0" u="none" strike="noStrike" cap="none" normalizeH="0" baseline="0" smtClean="0">
                          <a:ln>
                            <a:noFill/>
                          </a:ln>
                          <a:solidFill>
                            <a:srgbClr val="262626"/>
                          </a:solidFill>
                          <a:effectLst/>
                          <a:latin typeface="Verdana" panose="020B0604030504040204" pitchFamily="34" charset="0"/>
                          <a:cs typeface="Times New Roman" panose="02020603050405020304" pitchFamily="18" charset="0"/>
                        </a:rPr>
                        <a:t>test</a:t>
                      </a:r>
                      <a:r>
                        <a:rPr kumimoji="0" lang="en-US" sz="1700" b="0" i="0" u="none" strike="noStrike" cap="none" normalizeH="0" baseline="0" smtClean="0">
                          <a:ln>
                            <a:noFill/>
                          </a:ln>
                          <a:solidFill>
                            <a:srgbClr val="262626"/>
                          </a:solidFill>
                          <a:effectLst/>
                          <a:latin typeface="Courier New" panose="02070309020205020404" pitchFamily="49" charset="0"/>
                          <a:cs typeface="Times New Roman" panose="02020603050405020304" pitchFamily="18" charset="0"/>
                        </a:rPr>
                        <a:t>)</a:t>
                      </a:r>
                      <a:endParaRPr kumimoji="0" lang="en-US" sz="2800" b="0" i="0" u="none" strike="noStrike" cap="none" normalizeH="0" baseline="0" smtClean="0">
                        <a:ln>
                          <a:noFill/>
                        </a:ln>
                        <a:solidFill>
                          <a:srgbClr val="262626"/>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Clr>
                          <a:srgbClr val="39275B"/>
                        </a:buClr>
                        <a:buSzPct val="100000"/>
                        <a:defRPr sz="2000">
                          <a:solidFill>
                            <a:srgbClr val="262626"/>
                          </a:solidFill>
                          <a:latin typeface="Calibri" panose="020F0502020204030204" pitchFamily="34" charset="0"/>
                        </a:defRPr>
                      </a:lvl1pPr>
                      <a:lvl2pPr algn="l" eaLnBrk="0" hangingPunct="0">
                        <a:spcBef>
                          <a:spcPct val="20000"/>
                        </a:spcBef>
                        <a:buClr>
                          <a:srgbClr val="4D4D4D"/>
                        </a:buClr>
                        <a:buFont typeface="Wingdings" panose="05000000000000000000" pitchFamily="2" charset="2"/>
                        <a:defRPr sz="2000">
                          <a:solidFill>
                            <a:srgbClr val="404040"/>
                          </a:solidFill>
                          <a:latin typeface="Calibri" panose="020F0502020204030204" pitchFamily="34" charset="0"/>
                        </a:defRPr>
                      </a:lvl2pPr>
                      <a:lvl3pPr algn="l" eaLnBrk="0" hangingPunct="0">
                        <a:spcBef>
                          <a:spcPct val="20000"/>
                        </a:spcBef>
                        <a:buClr>
                          <a:srgbClr val="9900CC"/>
                        </a:buClr>
                        <a:defRPr>
                          <a:solidFill>
                            <a:srgbClr val="4D4D4D"/>
                          </a:solidFill>
                          <a:latin typeface="Calibri" panose="020F0502020204030204" pitchFamily="34" charset="0"/>
                        </a:defRPr>
                      </a:lvl3pPr>
                      <a:lvl4pPr algn="l" eaLnBrk="0" hangingPunct="0">
                        <a:spcBef>
                          <a:spcPct val="20000"/>
                        </a:spcBef>
                        <a:buClr>
                          <a:srgbClr val="796646"/>
                        </a:buClr>
                        <a:buFont typeface="Wingdings" panose="05000000000000000000" pitchFamily="2" charset="2"/>
                        <a:defRPr>
                          <a:solidFill>
                            <a:srgbClr val="4D4D4D"/>
                          </a:solidFill>
                          <a:latin typeface="Calibri" panose="020F0502020204030204" pitchFamily="34" charset="0"/>
                        </a:defRPr>
                      </a:lvl4pPr>
                      <a:lvl5pPr algn="l" eaLnBrk="0" hangingPunct="0">
                        <a:spcBef>
                          <a:spcPct val="20000"/>
                        </a:spcBef>
                        <a:defRPr>
                          <a:solidFill>
                            <a:srgbClr val="4D4D4D"/>
                          </a:solidFill>
                          <a:latin typeface="Calibri" panose="020F0502020204030204" pitchFamily="34" charset="0"/>
                        </a:defRPr>
                      </a:lvl5pPr>
                      <a:lvl6pPr eaLnBrk="0" fontAlgn="base" hangingPunct="0">
                        <a:spcBef>
                          <a:spcPct val="20000"/>
                        </a:spcBef>
                        <a:spcAft>
                          <a:spcPct val="0"/>
                        </a:spcAft>
                        <a:defRPr>
                          <a:solidFill>
                            <a:srgbClr val="4D4D4D"/>
                          </a:solidFill>
                          <a:latin typeface="Calibri" panose="020F0502020204030204" pitchFamily="34" charset="0"/>
                        </a:defRPr>
                      </a:lvl6pPr>
                      <a:lvl7pPr eaLnBrk="0" fontAlgn="base" hangingPunct="0">
                        <a:spcBef>
                          <a:spcPct val="20000"/>
                        </a:spcBef>
                        <a:spcAft>
                          <a:spcPct val="0"/>
                        </a:spcAft>
                        <a:defRPr>
                          <a:solidFill>
                            <a:srgbClr val="4D4D4D"/>
                          </a:solidFill>
                          <a:latin typeface="Calibri" panose="020F0502020204030204" pitchFamily="34" charset="0"/>
                        </a:defRPr>
                      </a:lvl7pPr>
                      <a:lvl8pPr eaLnBrk="0" fontAlgn="base" hangingPunct="0">
                        <a:spcBef>
                          <a:spcPct val="20000"/>
                        </a:spcBef>
                        <a:spcAft>
                          <a:spcPct val="0"/>
                        </a:spcAft>
                        <a:defRPr>
                          <a:solidFill>
                            <a:srgbClr val="4D4D4D"/>
                          </a:solidFill>
                          <a:latin typeface="Calibri" panose="020F0502020204030204" pitchFamily="34" charset="0"/>
                        </a:defRPr>
                      </a:lvl8pPr>
                      <a:lvl9pPr eaLnBrk="0" fontAlgn="base" hangingPunct="0">
                        <a:spcBef>
                          <a:spcPct val="20000"/>
                        </a:spcBef>
                        <a:spcAft>
                          <a:spcPct val="0"/>
                        </a:spcAft>
                        <a:defRPr>
                          <a:solidFill>
                            <a:srgbClr val="4D4D4D"/>
                          </a:solidFill>
                          <a:latin typeface="Calibri" panose="020F0502020204030204" pitchFamily="34" charset="0"/>
                        </a:defRPr>
                      </a:lvl9pPr>
                    </a:lstStyle>
                    <a:p>
                      <a:pPr marL="0" marR="0" lvl="0" indent="0" algn="l" defTabSz="914400" rtl="0" eaLnBrk="0" fontAlgn="base" latinLnBrk="0" hangingPunct="0">
                        <a:lnSpc>
                          <a:spcPct val="100000"/>
                        </a:lnSpc>
                        <a:spcBef>
                          <a:spcPct val="0"/>
                        </a:spcBef>
                        <a:spcAft>
                          <a:spcPct val="0"/>
                        </a:spcAft>
                        <a:buClr>
                          <a:srgbClr val="39275B"/>
                        </a:buClr>
                        <a:buSzPct val="100000"/>
                        <a:buFontTx/>
                        <a:buNone/>
                        <a:tabLst/>
                      </a:pPr>
                      <a:r>
                        <a:rPr kumimoji="0" lang="en-US" sz="1800" b="0" i="0" u="none" strike="noStrike" cap="none" normalizeH="0" baseline="0" smtClean="0">
                          <a:ln>
                            <a:noFill/>
                          </a:ln>
                          <a:solidFill>
                            <a:srgbClr val="262626"/>
                          </a:solidFill>
                          <a:effectLst/>
                          <a:latin typeface="Calibri" panose="020F0502020204030204" pitchFamily="34" charset="0"/>
                          <a:cs typeface="Times New Roman" panose="02020603050405020304" pitchFamily="18" charset="0"/>
                        </a:rPr>
                        <a:t>fails if the boolean test is </a:t>
                      </a:r>
                      <a:r>
                        <a:rPr kumimoji="0" lang="en-US" sz="1700" b="0" i="0" u="none" strike="noStrike" cap="none" normalizeH="0" baseline="0" smtClean="0">
                          <a:ln>
                            <a:noFill/>
                          </a:ln>
                          <a:solidFill>
                            <a:srgbClr val="262626"/>
                          </a:solidFill>
                          <a:effectLst/>
                          <a:latin typeface="Courier New" panose="02070309020205020404" pitchFamily="49" charset="0"/>
                          <a:cs typeface="Times New Roman" panose="02020603050405020304" pitchFamily="18" charset="0"/>
                        </a:rPr>
                        <a:t>false</a:t>
                      </a:r>
                      <a:endParaRPr kumimoji="0" lang="en-US" sz="2800" b="0" i="0" u="none" strike="noStrike" cap="none" normalizeH="0" baseline="0" smtClean="0">
                        <a:ln>
                          <a:noFill/>
                        </a:ln>
                        <a:solidFill>
                          <a:srgbClr val="262626"/>
                        </a:solidFill>
                        <a:effectLst/>
                        <a:latin typeface="Courier New" panose="02070309020205020404" pitchFamily="49"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174625">
                <a:tc>
                  <a:txBody>
                    <a:bodyPr/>
                    <a:lstStyle>
                      <a:lvl1pPr algn="l" eaLnBrk="0" hangingPunct="0">
                        <a:spcBef>
                          <a:spcPct val="20000"/>
                        </a:spcBef>
                        <a:buClr>
                          <a:srgbClr val="39275B"/>
                        </a:buClr>
                        <a:buSzPct val="100000"/>
                        <a:defRPr sz="2000">
                          <a:solidFill>
                            <a:srgbClr val="262626"/>
                          </a:solidFill>
                          <a:latin typeface="Calibri" panose="020F0502020204030204" pitchFamily="34" charset="0"/>
                        </a:defRPr>
                      </a:lvl1pPr>
                      <a:lvl2pPr algn="l" eaLnBrk="0" hangingPunct="0">
                        <a:spcBef>
                          <a:spcPct val="20000"/>
                        </a:spcBef>
                        <a:buClr>
                          <a:srgbClr val="4D4D4D"/>
                        </a:buClr>
                        <a:buFont typeface="Wingdings" panose="05000000000000000000" pitchFamily="2" charset="2"/>
                        <a:defRPr sz="2000">
                          <a:solidFill>
                            <a:srgbClr val="404040"/>
                          </a:solidFill>
                          <a:latin typeface="Calibri" panose="020F0502020204030204" pitchFamily="34" charset="0"/>
                        </a:defRPr>
                      </a:lvl2pPr>
                      <a:lvl3pPr algn="l" eaLnBrk="0" hangingPunct="0">
                        <a:spcBef>
                          <a:spcPct val="20000"/>
                        </a:spcBef>
                        <a:buClr>
                          <a:srgbClr val="9900CC"/>
                        </a:buClr>
                        <a:defRPr>
                          <a:solidFill>
                            <a:srgbClr val="4D4D4D"/>
                          </a:solidFill>
                          <a:latin typeface="Calibri" panose="020F0502020204030204" pitchFamily="34" charset="0"/>
                        </a:defRPr>
                      </a:lvl3pPr>
                      <a:lvl4pPr algn="l" eaLnBrk="0" hangingPunct="0">
                        <a:spcBef>
                          <a:spcPct val="20000"/>
                        </a:spcBef>
                        <a:buClr>
                          <a:srgbClr val="796646"/>
                        </a:buClr>
                        <a:buFont typeface="Wingdings" panose="05000000000000000000" pitchFamily="2" charset="2"/>
                        <a:defRPr>
                          <a:solidFill>
                            <a:srgbClr val="4D4D4D"/>
                          </a:solidFill>
                          <a:latin typeface="Calibri" panose="020F0502020204030204" pitchFamily="34" charset="0"/>
                        </a:defRPr>
                      </a:lvl4pPr>
                      <a:lvl5pPr algn="l" eaLnBrk="0" hangingPunct="0">
                        <a:spcBef>
                          <a:spcPct val="20000"/>
                        </a:spcBef>
                        <a:defRPr>
                          <a:solidFill>
                            <a:srgbClr val="4D4D4D"/>
                          </a:solidFill>
                          <a:latin typeface="Calibri" panose="020F0502020204030204" pitchFamily="34" charset="0"/>
                        </a:defRPr>
                      </a:lvl5pPr>
                      <a:lvl6pPr eaLnBrk="0" fontAlgn="base" hangingPunct="0">
                        <a:spcBef>
                          <a:spcPct val="20000"/>
                        </a:spcBef>
                        <a:spcAft>
                          <a:spcPct val="0"/>
                        </a:spcAft>
                        <a:defRPr>
                          <a:solidFill>
                            <a:srgbClr val="4D4D4D"/>
                          </a:solidFill>
                          <a:latin typeface="Calibri" panose="020F0502020204030204" pitchFamily="34" charset="0"/>
                        </a:defRPr>
                      </a:lvl6pPr>
                      <a:lvl7pPr eaLnBrk="0" fontAlgn="base" hangingPunct="0">
                        <a:spcBef>
                          <a:spcPct val="20000"/>
                        </a:spcBef>
                        <a:spcAft>
                          <a:spcPct val="0"/>
                        </a:spcAft>
                        <a:defRPr>
                          <a:solidFill>
                            <a:srgbClr val="4D4D4D"/>
                          </a:solidFill>
                          <a:latin typeface="Calibri" panose="020F0502020204030204" pitchFamily="34" charset="0"/>
                        </a:defRPr>
                      </a:lvl7pPr>
                      <a:lvl8pPr eaLnBrk="0" fontAlgn="base" hangingPunct="0">
                        <a:spcBef>
                          <a:spcPct val="20000"/>
                        </a:spcBef>
                        <a:spcAft>
                          <a:spcPct val="0"/>
                        </a:spcAft>
                        <a:defRPr>
                          <a:solidFill>
                            <a:srgbClr val="4D4D4D"/>
                          </a:solidFill>
                          <a:latin typeface="Calibri" panose="020F0502020204030204" pitchFamily="34" charset="0"/>
                        </a:defRPr>
                      </a:lvl8pPr>
                      <a:lvl9pPr eaLnBrk="0" fontAlgn="base" hangingPunct="0">
                        <a:spcBef>
                          <a:spcPct val="20000"/>
                        </a:spcBef>
                        <a:spcAft>
                          <a:spcPct val="0"/>
                        </a:spcAft>
                        <a:defRPr>
                          <a:solidFill>
                            <a:srgbClr val="4D4D4D"/>
                          </a:solidFill>
                          <a:latin typeface="Calibri" panose="020F0502020204030204" pitchFamily="34" charset="0"/>
                        </a:defRPr>
                      </a:lvl9pPr>
                    </a:lstStyle>
                    <a:p>
                      <a:pPr marL="0" marR="0" lvl="0" indent="0" algn="l" defTabSz="914400" rtl="0" eaLnBrk="0" fontAlgn="base" latinLnBrk="0" hangingPunct="0">
                        <a:lnSpc>
                          <a:spcPct val="100000"/>
                        </a:lnSpc>
                        <a:spcBef>
                          <a:spcPct val="0"/>
                        </a:spcBef>
                        <a:spcAft>
                          <a:spcPct val="0"/>
                        </a:spcAft>
                        <a:buClr>
                          <a:srgbClr val="39275B"/>
                        </a:buClr>
                        <a:buSzPct val="100000"/>
                        <a:buFontTx/>
                        <a:buNone/>
                        <a:tabLst/>
                      </a:pPr>
                      <a:r>
                        <a:rPr kumimoji="0" lang="en-US" sz="1700" b="0" i="0" u="none" strike="noStrike" cap="none" normalizeH="0" baseline="0" smtClean="0">
                          <a:ln>
                            <a:noFill/>
                          </a:ln>
                          <a:solidFill>
                            <a:srgbClr val="262626"/>
                          </a:solidFill>
                          <a:effectLst/>
                          <a:latin typeface="Courier New" panose="02070309020205020404" pitchFamily="49" charset="0"/>
                          <a:cs typeface="Times New Roman" panose="02020603050405020304" pitchFamily="18" charset="0"/>
                        </a:rPr>
                        <a:t>assertFalse(</a:t>
                      </a:r>
                      <a:r>
                        <a:rPr kumimoji="0" lang="en-US" sz="1800" b="1" i="0" u="none" strike="noStrike" cap="none" normalizeH="0" baseline="0" smtClean="0">
                          <a:ln>
                            <a:noFill/>
                          </a:ln>
                          <a:solidFill>
                            <a:srgbClr val="262626"/>
                          </a:solidFill>
                          <a:effectLst/>
                          <a:latin typeface="Verdana" panose="020B0604030504040204" pitchFamily="34" charset="0"/>
                          <a:cs typeface="Times New Roman" panose="02020603050405020304" pitchFamily="18" charset="0"/>
                        </a:rPr>
                        <a:t>test</a:t>
                      </a:r>
                      <a:r>
                        <a:rPr kumimoji="0" lang="en-US" sz="1700" b="0" i="0" u="none" strike="noStrike" cap="none" normalizeH="0" baseline="0" smtClean="0">
                          <a:ln>
                            <a:noFill/>
                          </a:ln>
                          <a:solidFill>
                            <a:srgbClr val="262626"/>
                          </a:solidFill>
                          <a:effectLst/>
                          <a:latin typeface="Courier New" panose="02070309020205020404" pitchFamily="49" charset="0"/>
                          <a:cs typeface="Times New Roman" panose="02020603050405020304" pitchFamily="18" charset="0"/>
                        </a:rPr>
                        <a:t>)</a:t>
                      </a:r>
                      <a:endParaRPr kumimoji="0" lang="en-US" sz="2800" b="0" i="0" u="none" strike="noStrike" cap="none" normalizeH="0" baseline="0" smtClean="0">
                        <a:ln>
                          <a:noFill/>
                        </a:ln>
                        <a:solidFill>
                          <a:srgbClr val="262626"/>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Clr>
                          <a:srgbClr val="39275B"/>
                        </a:buClr>
                        <a:buSzPct val="100000"/>
                        <a:defRPr sz="2000">
                          <a:solidFill>
                            <a:srgbClr val="262626"/>
                          </a:solidFill>
                          <a:latin typeface="Calibri" panose="020F0502020204030204" pitchFamily="34" charset="0"/>
                        </a:defRPr>
                      </a:lvl1pPr>
                      <a:lvl2pPr algn="l" eaLnBrk="0" hangingPunct="0">
                        <a:spcBef>
                          <a:spcPct val="20000"/>
                        </a:spcBef>
                        <a:buClr>
                          <a:srgbClr val="4D4D4D"/>
                        </a:buClr>
                        <a:buFont typeface="Wingdings" panose="05000000000000000000" pitchFamily="2" charset="2"/>
                        <a:defRPr sz="2000">
                          <a:solidFill>
                            <a:srgbClr val="404040"/>
                          </a:solidFill>
                          <a:latin typeface="Calibri" panose="020F0502020204030204" pitchFamily="34" charset="0"/>
                        </a:defRPr>
                      </a:lvl2pPr>
                      <a:lvl3pPr algn="l" eaLnBrk="0" hangingPunct="0">
                        <a:spcBef>
                          <a:spcPct val="20000"/>
                        </a:spcBef>
                        <a:buClr>
                          <a:srgbClr val="9900CC"/>
                        </a:buClr>
                        <a:defRPr>
                          <a:solidFill>
                            <a:srgbClr val="4D4D4D"/>
                          </a:solidFill>
                          <a:latin typeface="Calibri" panose="020F0502020204030204" pitchFamily="34" charset="0"/>
                        </a:defRPr>
                      </a:lvl3pPr>
                      <a:lvl4pPr algn="l" eaLnBrk="0" hangingPunct="0">
                        <a:spcBef>
                          <a:spcPct val="20000"/>
                        </a:spcBef>
                        <a:buClr>
                          <a:srgbClr val="796646"/>
                        </a:buClr>
                        <a:buFont typeface="Wingdings" panose="05000000000000000000" pitchFamily="2" charset="2"/>
                        <a:defRPr>
                          <a:solidFill>
                            <a:srgbClr val="4D4D4D"/>
                          </a:solidFill>
                          <a:latin typeface="Calibri" panose="020F0502020204030204" pitchFamily="34" charset="0"/>
                        </a:defRPr>
                      </a:lvl4pPr>
                      <a:lvl5pPr algn="l" eaLnBrk="0" hangingPunct="0">
                        <a:spcBef>
                          <a:spcPct val="20000"/>
                        </a:spcBef>
                        <a:defRPr>
                          <a:solidFill>
                            <a:srgbClr val="4D4D4D"/>
                          </a:solidFill>
                          <a:latin typeface="Calibri" panose="020F0502020204030204" pitchFamily="34" charset="0"/>
                        </a:defRPr>
                      </a:lvl5pPr>
                      <a:lvl6pPr eaLnBrk="0" fontAlgn="base" hangingPunct="0">
                        <a:spcBef>
                          <a:spcPct val="20000"/>
                        </a:spcBef>
                        <a:spcAft>
                          <a:spcPct val="0"/>
                        </a:spcAft>
                        <a:defRPr>
                          <a:solidFill>
                            <a:srgbClr val="4D4D4D"/>
                          </a:solidFill>
                          <a:latin typeface="Calibri" panose="020F0502020204030204" pitchFamily="34" charset="0"/>
                        </a:defRPr>
                      </a:lvl6pPr>
                      <a:lvl7pPr eaLnBrk="0" fontAlgn="base" hangingPunct="0">
                        <a:spcBef>
                          <a:spcPct val="20000"/>
                        </a:spcBef>
                        <a:spcAft>
                          <a:spcPct val="0"/>
                        </a:spcAft>
                        <a:defRPr>
                          <a:solidFill>
                            <a:srgbClr val="4D4D4D"/>
                          </a:solidFill>
                          <a:latin typeface="Calibri" panose="020F0502020204030204" pitchFamily="34" charset="0"/>
                        </a:defRPr>
                      </a:lvl7pPr>
                      <a:lvl8pPr eaLnBrk="0" fontAlgn="base" hangingPunct="0">
                        <a:spcBef>
                          <a:spcPct val="20000"/>
                        </a:spcBef>
                        <a:spcAft>
                          <a:spcPct val="0"/>
                        </a:spcAft>
                        <a:defRPr>
                          <a:solidFill>
                            <a:srgbClr val="4D4D4D"/>
                          </a:solidFill>
                          <a:latin typeface="Calibri" panose="020F0502020204030204" pitchFamily="34" charset="0"/>
                        </a:defRPr>
                      </a:lvl8pPr>
                      <a:lvl9pPr eaLnBrk="0" fontAlgn="base" hangingPunct="0">
                        <a:spcBef>
                          <a:spcPct val="20000"/>
                        </a:spcBef>
                        <a:spcAft>
                          <a:spcPct val="0"/>
                        </a:spcAft>
                        <a:defRPr>
                          <a:solidFill>
                            <a:srgbClr val="4D4D4D"/>
                          </a:solidFill>
                          <a:latin typeface="Calibri" panose="020F0502020204030204" pitchFamily="34" charset="0"/>
                        </a:defRPr>
                      </a:lvl9pPr>
                    </a:lstStyle>
                    <a:p>
                      <a:pPr marL="0" marR="0" lvl="0" indent="0" algn="l" defTabSz="914400" rtl="0" eaLnBrk="0" fontAlgn="base" latinLnBrk="0" hangingPunct="0">
                        <a:lnSpc>
                          <a:spcPct val="100000"/>
                        </a:lnSpc>
                        <a:spcBef>
                          <a:spcPct val="0"/>
                        </a:spcBef>
                        <a:spcAft>
                          <a:spcPct val="0"/>
                        </a:spcAft>
                        <a:buClr>
                          <a:srgbClr val="39275B"/>
                        </a:buClr>
                        <a:buSzPct val="100000"/>
                        <a:buFontTx/>
                        <a:buNone/>
                        <a:tabLst/>
                      </a:pPr>
                      <a:r>
                        <a:rPr kumimoji="0" lang="en-US" sz="1800" b="0" i="0" u="none" strike="noStrike" cap="none" normalizeH="0" baseline="0" smtClean="0">
                          <a:ln>
                            <a:noFill/>
                          </a:ln>
                          <a:solidFill>
                            <a:srgbClr val="262626"/>
                          </a:solidFill>
                          <a:effectLst/>
                          <a:latin typeface="Calibri" panose="020F0502020204030204" pitchFamily="34" charset="0"/>
                          <a:cs typeface="Times New Roman" panose="02020603050405020304" pitchFamily="18" charset="0"/>
                        </a:rPr>
                        <a:t>fails if the boolean test is </a:t>
                      </a:r>
                      <a:r>
                        <a:rPr kumimoji="0" lang="en-US" sz="1700" b="0" i="0" u="none" strike="noStrike" cap="none" normalizeH="0" baseline="0" smtClean="0">
                          <a:ln>
                            <a:noFill/>
                          </a:ln>
                          <a:solidFill>
                            <a:srgbClr val="262626"/>
                          </a:solidFill>
                          <a:effectLst/>
                          <a:latin typeface="Courier New" panose="02070309020205020404" pitchFamily="49" charset="0"/>
                          <a:cs typeface="Times New Roman" panose="02020603050405020304" pitchFamily="18" charset="0"/>
                        </a:rPr>
                        <a:t>true</a:t>
                      </a:r>
                      <a:endParaRPr kumimoji="0" lang="en-US" sz="2800" b="0" i="0" u="none" strike="noStrike" cap="none" normalizeH="0" baseline="0" smtClean="0">
                        <a:ln>
                          <a:noFill/>
                        </a:ln>
                        <a:solidFill>
                          <a:srgbClr val="262626"/>
                        </a:solidFill>
                        <a:effectLst/>
                        <a:latin typeface="Courier New" panose="02070309020205020404" pitchFamily="49"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174625">
                <a:tc>
                  <a:txBody>
                    <a:bodyPr/>
                    <a:lstStyle>
                      <a:lvl1pPr algn="l" eaLnBrk="0" hangingPunct="0">
                        <a:spcBef>
                          <a:spcPct val="20000"/>
                        </a:spcBef>
                        <a:buClr>
                          <a:srgbClr val="39275B"/>
                        </a:buClr>
                        <a:buSzPct val="100000"/>
                        <a:defRPr sz="2000">
                          <a:solidFill>
                            <a:srgbClr val="262626"/>
                          </a:solidFill>
                          <a:latin typeface="Calibri" panose="020F0502020204030204" pitchFamily="34" charset="0"/>
                        </a:defRPr>
                      </a:lvl1pPr>
                      <a:lvl2pPr algn="l" eaLnBrk="0" hangingPunct="0">
                        <a:spcBef>
                          <a:spcPct val="20000"/>
                        </a:spcBef>
                        <a:buClr>
                          <a:srgbClr val="4D4D4D"/>
                        </a:buClr>
                        <a:buFont typeface="Wingdings" panose="05000000000000000000" pitchFamily="2" charset="2"/>
                        <a:defRPr sz="2000">
                          <a:solidFill>
                            <a:srgbClr val="404040"/>
                          </a:solidFill>
                          <a:latin typeface="Calibri" panose="020F0502020204030204" pitchFamily="34" charset="0"/>
                        </a:defRPr>
                      </a:lvl2pPr>
                      <a:lvl3pPr algn="l" eaLnBrk="0" hangingPunct="0">
                        <a:spcBef>
                          <a:spcPct val="20000"/>
                        </a:spcBef>
                        <a:buClr>
                          <a:srgbClr val="9900CC"/>
                        </a:buClr>
                        <a:defRPr>
                          <a:solidFill>
                            <a:srgbClr val="4D4D4D"/>
                          </a:solidFill>
                          <a:latin typeface="Calibri" panose="020F0502020204030204" pitchFamily="34" charset="0"/>
                        </a:defRPr>
                      </a:lvl3pPr>
                      <a:lvl4pPr algn="l" eaLnBrk="0" hangingPunct="0">
                        <a:spcBef>
                          <a:spcPct val="20000"/>
                        </a:spcBef>
                        <a:buClr>
                          <a:srgbClr val="796646"/>
                        </a:buClr>
                        <a:buFont typeface="Wingdings" panose="05000000000000000000" pitchFamily="2" charset="2"/>
                        <a:defRPr>
                          <a:solidFill>
                            <a:srgbClr val="4D4D4D"/>
                          </a:solidFill>
                          <a:latin typeface="Calibri" panose="020F0502020204030204" pitchFamily="34" charset="0"/>
                        </a:defRPr>
                      </a:lvl4pPr>
                      <a:lvl5pPr algn="l" eaLnBrk="0" hangingPunct="0">
                        <a:spcBef>
                          <a:spcPct val="20000"/>
                        </a:spcBef>
                        <a:defRPr>
                          <a:solidFill>
                            <a:srgbClr val="4D4D4D"/>
                          </a:solidFill>
                          <a:latin typeface="Calibri" panose="020F0502020204030204" pitchFamily="34" charset="0"/>
                        </a:defRPr>
                      </a:lvl5pPr>
                      <a:lvl6pPr eaLnBrk="0" fontAlgn="base" hangingPunct="0">
                        <a:spcBef>
                          <a:spcPct val="20000"/>
                        </a:spcBef>
                        <a:spcAft>
                          <a:spcPct val="0"/>
                        </a:spcAft>
                        <a:defRPr>
                          <a:solidFill>
                            <a:srgbClr val="4D4D4D"/>
                          </a:solidFill>
                          <a:latin typeface="Calibri" panose="020F0502020204030204" pitchFamily="34" charset="0"/>
                        </a:defRPr>
                      </a:lvl6pPr>
                      <a:lvl7pPr eaLnBrk="0" fontAlgn="base" hangingPunct="0">
                        <a:spcBef>
                          <a:spcPct val="20000"/>
                        </a:spcBef>
                        <a:spcAft>
                          <a:spcPct val="0"/>
                        </a:spcAft>
                        <a:defRPr>
                          <a:solidFill>
                            <a:srgbClr val="4D4D4D"/>
                          </a:solidFill>
                          <a:latin typeface="Calibri" panose="020F0502020204030204" pitchFamily="34" charset="0"/>
                        </a:defRPr>
                      </a:lvl7pPr>
                      <a:lvl8pPr eaLnBrk="0" fontAlgn="base" hangingPunct="0">
                        <a:spcBef>
                          <a:spcPct val="20000"/>
                        </a:spcBef>
                        <a:spcAft>
                          <a:spcPct val="0"/>
                        </a:spcAft>
                        <a:defRPr>
                          <a:solidFill>
                            <a:srgbClr val="4D4D4D"/>
                          </a:solidFill>
                          <a:latin typeface="Calibri" panose="020F0502020204030204" pitchFamily="34" charset="0"/>
                        </a:defRPr>
                      </a:lvl8pPr>
                      <a:lvl9pPr eaLnBrk="0" fontAlgn="base" hangingPunct="0">
                        <a:spcBef>
                          <a:spcPct val="20000"/>
                        </a:spcBef>
                        <a:spcAft>
                          <a:spcPct val="0"/>
                        </a:spcAft>
                        <a:defRPr>
                          <a:solidFill>
                            <a:srgbClr val="4D4D4D"/>
                          </a:solidFill>
                          <a:latin typeface="Calibri" panose="020F0502020204030204" pitchFamily="34" charset="0"/>
                        </a:defRPr>
                      </a:lvl9pPr>
                    </a:lstStyle>
                    <a:p>
                      <a:pPr marL="0" marR="0" lvl="0" indent="0" algn="l" defTabSz="914400" rtl="0" eaLnBrk="0" fontAlgn="base" latinLnBrk="0" hangingPunct="0">
                        <a:lnSpc>
                          <a:spcPct val="100000"/>
                        </a:lnSpc>
                        <a:spcBef>
                          <a:spcPct val="0"/>
                        </a:spcBef>
                        <a:spcAft>
                          <a:spcPct val="0"/>
                        </a:spcAft>
                        <a:buClr>
                          <a:srgbClr val="39275B"/>
                        </a:buClr>
                        <a:buSzPct val="100000"/>
                        <a:buFontTx/>
                        <a:buNone/>
                        <a:tabLst/>
                      </a:pPr>
                      <a:r>
                        <a:rPr kumimoji="0" lang="en-US" sz="1700" b="0" i="0" u="none" strike="noStrike" cap="none" normalizeH="0" baseline="0" smtClean="0">
                          <a:ln>
                            <a:noFill/>
                          </a:ln>
                          <a:solidFill>
                            <a:srgbClr val="262626"/>
                          </a:solidFill>
                          <a:effectLst/>
                          <a:latin typeface="Courier New" panose="02070309020205020404" pitchFamily="49" charset="0"/>
                          <a:cs typeface="Times New Roman" panose="02020603050405020304" pitchFamily="18" charset="0"/>
                        </a:rPr>
                        <a:t>assertEquals(</a:t>
                      </a:r>
                      <a:r>
                        <a:rPr kumimoji="0" lang="en-US" sz="1800" b="1" i="0" u="none" strike="noStrike" cap="none" normalizeH="0" baseline="0" smtClean="0">
                          <a:ln>
                            <a:noFill/>
                          </a:ln>
                          <a:solidFill>
                            <a:srgbClr val="262626"/>
                          </a:solidFill>
                          <a:effectLst/>
                          <a:latin typeface="Verdana" panose="020B0604030504040204" pitchFamily="34" charset="0"/>
                          <a:cs typeface="Times New Roman" panose="02020603050405020304" pitchFamily="18" charset="0"/>
                        </a:rPr>
                        <a:t>expected</a:t>
                      </a:r>
                      <a:r>
                        <a:rPr kumimoji="0" lang="en-US" sz="1700" b="0" i="0" u="none" strike="noStrike" cap="none" normalizeH="0" baseline="0" smtClean="0">
                          <a:ln>
                            <a:noFill/>
                          </a:ln>
                          <a:solidFill>
                            <a:srgbClr val="262626"/>
                          </a:solidFill>
                          <a:effectLst/>
                          <a:latin typeface="Courier New" panose="02070309020205020404" pitchFamily="49" charset="0"/>
                          <a:cs typeface="Times New Roman" panose="02020603050405020304" pitchFamily="18" charset="0"/>
                        </a:rPr>
                        <a:t>, </a:t>
                      </a:r>
                      <a:r>
                        <a:rPr kumimoji="0" lang="en-US" sz="1800" b="1" i="0" u="none" strike="noStrike" cap="none" normalizeH="0" baseline="0" smtClean="0">
                          <a:ln>
                            <a:noFill/>
                          </a:ln>
                          <a:solidFill>
                            <a:srgbClr val="262626"/>
                          </a:solidFill>
                          <a:effectLst/>
                          <a:latin typeface="Verdana" panose="020B0604030504040204" pitchFamily="34" charset="0"/>
                          <a:cs typeface="Times New Roman" panose="02020603050405020304" pitchFamily="18" charset="0"/>
                        </a:rPr>
                        <a:t>actual</a:t>
                      </a:r>
                      <a:r>
                        <a:rPr kumimoji="0" lang="en-US" sz="1700" b="0" i="0" u="none" strike="noStrike" cap="none" normalizeH="0" baseline="0" smtClean="0">
                          <a:ln>
                            <a:noFill/>
                          </a:ln>
                          <a:solidFill>
                            <a:srgbClr val="262626"/>
                          </a:solidFill>
                          <a:effectLst/>
                          <a:latin typeface="Courier New" panose="02070309020205020404" pitchFamily="49" charset="0"/>
                          <a:cs typeface="Times New Roman" panose="02020603050405020304" pitchFamily="18" charset="0"/>
                        </a:rPr>
                        <a:t>)</a:t>
                      </a:r>
                      <a:endParaRPr kumimoji="0" lang="en-US" sz="2800" b="0" i="0" u="none" strike="noStrike" cap="none" normalizeH="0" baseline="0" smtClean="0">
                        <a:ln>
                          <a:noFill/>
                        </a:ln>
                        <a:solidFill>
                          <a:srgbClr val="262626"/>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Clr>
                          <a:srgbClr val="39275B"/>
                        </a:buClr>
                        <a:buSzPct val="100000"/>
                        <a:defRPr sz="2000">
                          <a:solidFill>
                            <a:srgbClr val="262626"/>
                          </a:solidFill>
                          <a:latin typeface="Calibri" panose="020F0502020204030204" pitchFamily="34" charset="0"/>
                        </a:defRPr>
                      </a:lvl1pPr>
                      <a:lvl2pPr algn="l" eaLnBrk="0" hangingPunct="0">
                        <a:spcBef>
                          <a:spcPct val="20000"/>
                        </a:spcBef>
                        <a:buClr>
                          <a:srgbClr val="4D4D4D"/>
                        </a:buClr>
                        <a:buFont typeface="Wingdings" panose="05000000000000000000" pitchFamily="2" charset="2"/>
                        <a:defRPr sz="2000">
                          <a:solidFill>
                            <a:srgbClr val="404040"/>
                          </a:solidFill>
                          <a:latin typeface="Calibri" panose="020F0502020204030204" pitchFamily="34" charset="0"/>
                        </a:defRPr>
                      </a:lvl2pPr>
                      <a:lvl3pPr algn="l" eaLnBrk="0" hangingPunct="0">
                        <a:spcBef>
                          <a:spcPct val="20000"/>
                        </a:spcBef>
                        <a:buClr>
                          <a:srgbClr val="9900CC"/>
                        </a:buClr>
                        <a:defRPr>
                          <a:solidFill>
                            <a:srgbClr val="4D4D4D"/>
                          </a:solidFill>
                          <a:latin typeface="Calibri" panose="020F0502020204030204" pitchFamily="34" charset="0"/>
                        </a:defRPr>
                      </a:lvl3pPr>
                      <a:lvl4pPr algn="l" eaLnBrk="0" hangingPunct="0">
                        <a:spcBef>
                          <a:spcPct val="20000"/>
                        </a:spcBef>
                        <a:buClr>
                          <a:srgbClr val="796646"/>
                        </a:buClr>
                        <a:buFont typeface="Wingdings" panose="05000000000000000000" pitchFamily="2" charset="2"/>
                        <a:defRPr>
                          <a:solidFill>
                            <a:srgbClr val="4D4D4D"/>
                          </a:solidFill>
                          <a:latin typeface="Calibri" panose="020F0502020204030204" pitchFamily="34" charset="0"/>
                        </a:defRPr>
                      </a:lvl4pPr>
                      <a:lvl5pPr algn="l" eaLnBrk="0" hangingPunct="0">
                        <a:spcBef>
                          <a:spcPct val="20000"/>
                        </a:spcBef>
                        <a:defRPr>
                          <a:solidFill>
                            <a:srgbClr val="4D4D4D"/>
                          </a:solidFill>
                          <a:latin typeface="Calibri" panose="020F0502020204030204" pitchFamily="34" charset="0"/>
                        </a:defRPr>
                      </a:lvl5pPr>
                      <a:lvl6pPr eaLnBrk="0" fontAlgn="base" hangingPunct="0">
                        <a:spcBef>
                          <a:spcPct val="20000"/>
                        </a:spcBef>
                        <a:spcAft>
                          <a:spcPct val="0"/>
                        </a:spcAft>
                        <a:defRPr>
                          <a:solidFill>
                            <a:srgbClr val="4D4D4D"/>
                          </a:solidFill>
                          <a:latin typeface="Calibri" panose="020F0502020204030204" pitchFamily="34" charset="0"/>
                        </a:defRPr>
                      </a:lvl6pPr>
                      <a:lvl7pPr eaLnBrk="0" fontAlgn="base" hangingPunct="0">
                        <a:spcBef>
                          <a:spcPct val="20000"/>
                        </a:spcBef>
                        <a:spcAft>
                          <a:spcPct val="0"/>
                        </a:spcAft>
                        <a:defRPr>
                          <a:solidFill>
                            <a:srgbClr val="4D4D4D"/>
                          </a:solidFill>
                          <a:latin typeface="Calibri" panose="020F0502020204030204" pitchFamily="34" charset="0"/>
                        </a:defRPr>
                      </a:lvl7pPr>
                      <a:lvl8pPr eaLnBrk="0" fontAlgn="base" hangingPunct="0">
                        <a:spcBef>
                          <a:spcPct val="20000"/>
                        </a:spcBef>
                        <a:spcAft>
                          <a:spcPct val="0"/>
                        </a:spcAft>
                        <a:defRPr>
                          <a:solidFill>
                            <a:srgbClr val="4D4D4D"/>
                          </a:solidFill>
                          <a:latin typeface="Calibri" panose="020F0502020204030204" pitchFamily="34" charset="0"/>
                        </a:defRPr>
                      </a:lvl8pPr>
                      <a:lvl9pPr eaLnBrk="0" fontAlgn="base" hangingPunct="0">
                        <a:spcBef>
                          <a:spcPct val="20000"/>
                        </a:spcBef>
                        <a:spcAft>
                          <a:spcPct val="0"/>
                        </a:spcAft>
                        <a:defRPr>
                          <a:solidFill>
                            <a:srgbClr val="4D4D4D"/>
                          </a:solidFill>
                          <a:latin typeface="Calibri" panose="020F0502020204030204" pitchFamily="34" charset="0"/>
                        </a:defRPr>
                      </a:lvl9pPr>
                    </a:lstStyle>
                    <a:p>
                      <a:pPr marL="0" marR="0" lvl="0" indent="0" algn="l" defTabSz="914400" rtl="0" eaLnBrk="0" fontAlgn="base" latinLnBrk="0" hangingPunct="0">
                        <a:lnSpc>
                          <a:spcPct val="100000"/>
                        </a:lnSpc>
                        <a:spcBef>
                          <a:spcPct val="0"/>
                        </a:spcBef>
                        <a:spcAft>
                          <a:spcPct val="0"/>
                        </a:spcAft>
                        <a:buClr>
                          <a:srgbClr val="39275B"/>
                        </a:buClr>
                        <a:buSzPct val="100000"/>
                        <a:buFontTx/>
                        <a:buNone/>
                        <a:tabLst/>
                      </a:pPr>
                      <a:r>
                        <a:rPr kumimoji="0" lang="en-US" sz="1800" b="0" i="0" u="none" strike="noStrike" cap="none" normalizeH="0" baseline="0" smtClean="0">
                          <a:ln>
                            <a:noFill/>
                          </a:ln>
                          <a:solidFill>
                            <a:srgbClr val="262626"/>
                          </a:solidFill>
                          <a:effectLst/>
                          <a:latin typeface="Calibri" panose="020F0502020204030204" pitchFamily="34" charset="0"/>
                          <a:cs typeface="Times New Roman" panose="02020603050405020304" pitchFamily="18" charset="0"/>
                        </a:rPr>
                        <a:t>fails if the values are not equal</a:t>
                      </a:r>
                      <a:endParaRPr kumimoji="0" lang="en-US" sz="2800" b="0" i="0" u="none" strike="noStrike" cap="none" normalizeH="0" baseline="0" smtClean="0">
                        <a:ln>
                          <a:noFill/>
                        </a:ln>
                        <a:solidFill>
                          <a:srgbClr val="262626"/>
                        </a:solidFill>
                        <a:effectLst/>
                        <a:latin typeface="Calibri" panose="020F050202020403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65125">
                <a:tc>
                  <a:txBody>
                    <a:bodyPr/>
                    <a:lstStyle>
                      <a:lvl1pPr algn="l" eaLnBrk="0" hangingPunct="0">
                        <a:spcBef>
                          <a:spcPct val="20000"/>
                        </a:spcBef>
                        <a:buClr>
                          <a:srgbClr val="39275B"/>
                        </a:buClr>
                        <a:buSzPct val="100000"/>
                        <a:defRPr sz="2000">
                          <a:solidFill>
                            <a:srgbClr val="262626"/>
                          </a:solidFill>
                          <a:latin typeface="Calibri" panose="020F0502020204030204" pitchFamily="34" charset="0"/>
                        </a:defRPr>
                      </a:lvl1pPr>
                      <a:lvl2pPr algn="l" eaLnBrk="0" hangingPunct="0">
                        <a:spcBef>
                          <a:spcPct val="20000"/>
                        </a:spcBef>
                        <a:buClr>
                          <a:srgbClr val="4D4D4D"/>
                        </a:buClr>
                        <a:buFont typeface="Wingdings" panose="05000000000000000000" pitchFamily="2" charset="2"/>
                        <a:defRPr sz="2000">
                          <a:solidFill>
                            <a:srgbClr val="404040"/>
                          </a:solidFill>
                          <a:latin typeface="Calibri" panose="020F0502020204030204" pitchFamily="34" charset="0"/>
                        </a:defRPr>
                      </a:lvl2pPr>
                      <a:lvl3pPr algn="l" eaLnBrk="0" hangingPunct="0">
                        <a:spcBef>
                          <a:spcPct val="20000"/>
                        </a:spcBef>
                        <a:buClr>
                          <a:srgbClr val="9900CC"/>
                        </a:buClr>
                        <a:defRPr>
                          <a:solidFill>
                            <a:srgbClr val="4D4D4D"/>
                          </a:solidFill>
                          <a:latin typeface="Calibri" panose="020F0502020204030204" pitchFamily="34" charset="0"/>
                        </a:defRPr>
                      </a:lvl3pPr>
                      <a:lvl4pPr algn="l" eaLnBrk="0" hangingPunct="0">
                        <a:spcBef>
                          <a:spcPct val="20000"/>
                        </a:spcBef>
                        <a:buClr>
                          <a:srgbClr val="796646"/>
                        </a:buClr>
                        <a:buFont typeface="Wingdings" panose="05000000000000000000" pitchFamily="2" charset="2"/>
                        <a:defRPr>
                          <a:solidFill>
                            <a:srgbClr val="4D4D4D"/>
                          </a:solidFill>
                          <a:latin typeface="Calibri" panose="020F0502020204030204" pitchFamily="34" charset="0"/>
                        </a:defRPr>
                      </a:lvl4pPr>
                      <a:lvl5pPr algn="l" eaLnBrk="0" hangingPunct="0">
                        <a:spcBef>
                          <a:spcPct val="20000"/>
                        </a:spcBef>
                        <a:defRPr>
                          <a:solidFill>
                            <a:srgbClr val="4D4D4D"/>
                          </a:solidFill>
                          <a:latin typeface="Calibri" panose="020F0502020204030204" pitchFamily="34" charset="0"/>
                        </a:defRPr>
                      </a:lvl5pPr>
                      <a:lvl6pPr eaLnBrk="0" fontAlgn="base" hangingPunct="0">
                        <a:spcBef>
                          <a:spcPct val="20000"/>
                        </a:spcBef>
                        <a:spcAft>
                          <a:spcPct val="0"/>
                        </a:spcAft>
                        <a:defRPr>
                          <a:solidFill>
                            <a:srgbClr val="4D4D4D"/>
                          </a:solidFill>
                          <a:latin typeface="Calibri" panose="020F0502020204030204" pitchFamily="34" charset="0"/>
                        </a:defRPr>
                      </a:lvl6pPr>
                      <a:lvl7pPr eaLnBrk="0" fontAlgn="base" hangingPunct="0">
                        <a:spcBef>
                          <a:spcPct val="20000"/>
                        </a:spcBef>
                        <a:spcAft>
                          <a:spcPct val="0"/>
                        </a:spcAft>
                        <a:defRPr>
                          <a:solidFill>
                            <a:srgbClr val="4D4D4D"/>
                          </a:solidFill>
                          <a:latin typeface="Calibri" panose="020F0502020204030204" pitchFamily="34" charset="0"/>
                        </a:defRPr>
                      </a:lvl7pPr>
                      <a:lvl8pPr eaLnBrk="0" fontAlgn="base" hangingPunct="0">
                        <a:spcBef>
                          <a:spcPct val="20000"/>
                        </a:spcBef>
                        <a:spcAft>
                          <a:spcPct val="0"/>
                        </a:spcAft>
                        <a:defRPr>
                          <a:solidFill>
                            <a:srgbClr val="4D4D4D"/>
                          </a:solidFill>
                          <a:latin typeface="Calibri" panose="020F0502020204030204" pitchFamily="34" charset="0"/>
                        </a:defRPr>
                      </a:lvl8pPr>
                      <a:lvl9pPr eaLnBrk="0" fontAlgn="base" hangingPunct="0">
                        <a:spcBef>
                          <a:spcPct val="20000"/>
                        </a:spcBef>
                        <a:spcAft>
                          <a:spcPct val="0"/>
                        </a:spcAft>
                        <a:defRPr>
                          <a:solidFill>
                            <a:srgbClr val="4D4D4D"/>
                          </a:solidFill>
                          <a:latin typeface="Calibri" panose="020F0502020204030204" pitchFamily="34" charset="0"/>
                        </a:defRPr>
                      </a:lvl9pPr>
                    </a:lstStyle>
                    <a:p>
                      <a:pPr marL="0" marR="0" lvl="0" indent="0" algn="l" defTabSz="914400" rtl="0" eaLnBrk="0" fontAlgn="base" latinLnBrk="0" hangingPunct="0">
                        <a:lnSpc>
                          <a:spcPct val="100000"/>
                        </a:lnSpc>
                        <a:spcBef>
                          <a:spcPct val="0"/>
                        </a:spcBef>
                        <a:spcAft>
                          <a:spcPct val="0"/>
                        </a:spcAft>
                        <a:buClr>
                          <a:srgbClr val="39275B"/>
                        </a:buClr>
                        <a:buSzPct val="100000"/>
                        <a:buFontTx/>
                        <a:buNone/>
                        <a:tabLst/>
                      </a:pPr>
                      <a:r>
                        <a:rPr kumimoji="0" lang="en-US" sz="1700" b="0" i="0" u="none" strike="noStrike" cap="none" normalizeH="0" baseline="0" smtClean="0">
                          <a:ln>
                            <a:noFill/>
                          </a:ln>
                          <a:solidFill>
                            <a:srgbClr val="262626"/>
                          </a:solidFill>
                          <a:effectLst/>
                          <a:latin typeface="Courier New" panose="02070309020205020404" pitchFamily="49" charset="0"/>
                          <a:cs typeface="Times New Roman" panose="02020603050405020304" pitchFamily="18" charset="0"/>
                        </a:rPr>
                        <a:t>assertSame(</a:t>
                      </a:r>
                      <a:r>
                        <a:rPr kumimoji="0" lang="en-US" sz="1800" b="1" i="0" u="none" strike="noStrike" cap="none" normalizeH="0" baseline="0" smtClean="0">
                          <a:ln>
                            <a:noFill/>
                          </a:ln>
                          <a:solidFill>
                            <a:srgbClr val="262626"/>
                          </a:solidFill>
                          <a:effectLst/>
                          <a:latin typeface="Verdana" panose="020B0604030504040204" pitchFamily="34" charset="0"/>
                          <a:cs typeface="Times New Roman" panose="02020603050405020304" pitchFamily="18" charset="0"/>
                        </a:rPr>
                        <a:t>expected</a:t>
                      </a:r>
                      <a:r>
                        <a:rPr kumimoji="0" lang="en-US" sz="1700" b="0" i="0" u="none" strike="noStrike" cap="none" normalizeH="0" baseline="0" smtClean="0">
                          <a:ln>
                            <a:noFill/>
                          </a:ln>
                          <a:solidFill>
                            <a:srgbClr val="262626"/>
                          </a:solidFill>
                          <a:effectLst/>
                          <a:latin typeface="Courier New" panose="02070309020205020404" pitchFamily="49" charset="0"/>
                          <a:cs typeface="Times New Roman" panose="02020603050405020304" pitchFamily="18" charset="0"/>
                        </a:rPr>
                        <a:t>, </a:t>
                      </a:r>
                      <a:r>
                        <a:rPr kumimoji="0" lang="en-US" sz="1800" b="1" i="0" u="none" strike="noStrike" cap="none" normalizeH="0" baseline="0" smtClean="0">
                          <a:ln>
                            <a:noFill/>
                          </a:ln>
                          <a:solidFill>
                            <a:srgbClr val="262626"/>
                          </a:solidFill>
                          <a:effectLst/>
                          <a:latin typeface="Verdana" panose="020B0604030504040204" pitchFamily="34" charset="0"/>
                          <a:cs typeface="Times New Roman" panose="02020603050405020304" pitchFamily="18" charset="0"/>
                        </a:rPr>
                        <a:t>actual</a:t>
                      </a:r>
                      <a:r>
                        <a:rPr kumimoji="0" lang="en-US" sz="1700" b="0" i="0" u="none" strike="noStrike" cap="none" normalizeH="0" baseline="0" smtClean="0">
                          <a:ln>
                            <a:noFill/>
                          </a:ln>
                          <a:solidFill>
                            <a:srgbClr val="262626"/>
                          </a:solidFill>
                          <a:effectLst/>
                          <a:latin typeface="Courier New" panose="02070309020205020404" pitchFamily="49" charset="0"/>
                          <a:cs typeface="Times New Roman" panose="02020603050405020304" pitchFamily="18" charset="0"/>
                        </a:rPr>
                        <a:t>)</a:t>
                      </a:r>
                      <a:endParaRPr kumimoji="0" lang="en-US" sz="2800" b="0" i="0" u="none" strike="noStrike" cap="none" normalizeH="0" baseline="0" smtClean="0">
                        <a:ln>
                          <a:noFill/>
                        </a:ln>
                        <a:solidFill>
                          <a:srgbClr val="262626"/>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Clr>
                          <a:srgbClr val="39275B"/>
                        </a:buClr>
                        <a:buSzPct val="100000"/>
                        <a:defRPr sz="2000">
                          <a:solidFill>
                            <a:srgbClr val="262626"/>
                          </a:solidFill>
                          <a:latin typeface="Calibri" panose="020F0502020204030204" pitchFamily="34" charset="0"/>
                        </a:defRPr>
                      </a:lvl1pPr>
                      <a:lvl2pPr algn="l" eaLnBrk="0" hangingPunct="0">
                        <a:spcBef>
                          <a:spcPct val="20000"/>
                        </a:spcBef>
                        <a:buClr>
                          <a:srgbClr val="4D4D4D"/>
                        </a:buClr>
                        <a:buFont typeface="Wingdings" panose="05000000000000000000" pitchFamily="2" charset="2"/>
                        <a:defRPr sz="2000">
                          <a:solidFill>
                            <a:srgbClr val="404040"/>
                          </a:solidFill>
                          <a:latin typeface="Calibri" panose="020F0502020204030204" pitchFamily="34" charset="0"/>
                        </a:defRPr>
                      </a:lvl2pPr>
                      <a:lvl3pPr algn="l" eaLnBrk="0" hangingPunct="0">
                        <a:spcBef>
                          <a:spcPct val="20000"/>
                        </a:spcBef>
                        <a:buClr>
                          <a:srgbClr val="9900CC"/>
                        </a:buClr>
                        <a:defRPr>
                          <a:solidFill>
                            <a:srgbClr val="4D4D4D"/>
                          </a:solidFill>
                          <a:latin typeface="Calibri" panose="020F0502020204030204" pitchFamily="34" charset="0"/>
                        </a:defRPr>
                      </a:lvl3pPr>
                      <a:lvl4pPr algn="l" eaLnBrk="0" hangingPunct="0">
                        <a:spcBef>
                          <a:spcPct val="20000"/>
                        </a:spcBef>
                        <a:buClr>
                          <a:srgbClr val="796646"/>
                        </a:buClr>
                        <a:buFont typeface="Wingdings" panose="05000000000000000000" pitchFamily="2" charset="2"/>
                        <a:defRPr>
                          <a:solidFill>
                            <a:srgbClr val="4D4D4D"/>
                          </a:solidFill>
                          <a:latin typeface="Calibri" panose="020F0502020204030204" pitchFamily="34" charset="0"/>
                        </a:defRPr>
                      </a:lvl4pPr>
                      <a:lvl5pPr algn="l" eaLnBrk="0" hangingPunct="0">
                        <a:spcBef>
                          <a:spcPct val="20000"/>
                        </a:spcBef>
                        <a:defRPr>
                          <a:solidFill>
                            <a:srgbClr val="4D4D4D"/>
                          </a:solidFill>
                          <a:latin typeface="Calibri" panose="020F0502020204030204" pitchFamily="34" charset="0"/>
                        </a:defRPr>
                      </a:lvl5pPr>
                      <a:lvl6pPr eaLnBrk="0" fontAlgn="base" hangingPunct="0">
                        <a:spcBef>
                          <a:spcPct val="20000"/>
                        </a:spcBef>
                        <a:spcAft>
                          <a:spcPct val="0"/>
                        </a:spcAft>
                        <a:defRPr>
                          <a:solidFill>
                            <a:srgbClr val="4D4D4D"/>
                          </a:solidFill>
                          <a:latin typeface="Calibri" panose="020F0502020204030204" pitchFamily="34" charset="0"/>
                        </a:defRPr>
                      </a:lvl6pPr>
                      <a:lvl7pPr eaLnBrk="0" fontAlgn="base" hangingPunct="0">
                        <a:spcBef>
                          <a:spcPct val="20000"/>
                        </a:spcBef>
                        <a:spcAft>
                          <a:spcPct val="0"/>
                        </a:spcAft>
                        <a:defRPr>
                          <a:solidFill>
                            <a:srgbClr val="4D4D4D"/>
                          </a:solidFill>
                          <a:latin typeface="Calibri" panose="020F0502020204030204" pitchFamily="34" charset="0"/>
                        </a:defRPr>
                      </a:lvl7pPr>
                      <a:lvl8pPr eaLnBrk="0" fontAlgn="base" hangingPunct="0">
                        <a:spcBef>
                          <a:spcPct val="20000"/>
                        </a:spcBef>
                        <a:spcAft>
                          <a:spcPct val="0"/>
                        </a:spcAft>
                        <a:defRPr>
                          <a:solidFill>
                            <a:srgbClr val="4D4D4D"/>
                          </a:solidFill>
                          <a:latin typeface="Calibri" panose="020F0502020204030204" pitchFamily="34" charset="0"/>
                        </a:defRPr>
                      </a:lvl8pPr>
                      <a:lvl9pPr eaLnBrk="0" fontAlgn="base" hangingPunct="0">
                        <a:spcBef>
                          <a:spcPct val="20000"/>
                        </a:spcBef>
                        <a:spcAft>
                          <a:spcPct val="0"/>
                        </a:spcAft>
                        <a:defRPr>
                          <a:solidFill>
                            <a:srgbClr val="4D4D4D"/>
                          </a:solidFill>
                          <a:latin typeface="Calibri" panose="020F0502020204030204" pitchFamily="34" charset="0"/>
                        </a:defRPr>
                      </a:lvl9pPr>
                    </a:lstStyle>
                    <a:p>
                      <a:pPr marL="0" marR="0" lvl="0" indent="0" algn="l" defTabSz="914400" rtl="0" eaLnBrk="0" fontAlgn="base" latinLnBrk="0" hangingPunct="0">
                        <a:lnSpc>
                          <a:spcPct val="100000"/>
                        </a:lnSpc>
                        <a:spcBef>
                          <a:spcPct val="0"/>
                        </a:spcBef>
                        <a:spcAft>
                          <a:spcPct val="0"/>
                        </a:spcAft>
                        <a:buClr>
                          <a:srgbClr val="39275B"/>
                        </a:buClr>
                        <a:buSzPct val="100000"/>
                        <a:buFontTx/>
                        <a:buNone/>
                        <a:tabLst/>
                      </a:pPr>
                      <a:r>
                        <a:rPr kumimoji="0" lang="en-US" sz="1800" b="0" i="0" u="none" strike="noStrike" cap="none" normalizeH="0" baseline="0" smtClean="0">
                          <a:ln>
                            <a:noFill/>
                          </a:ln>
                          <a:solidFill>
                            <a:srgbClr val="262626"/>
                          </a:solidFill>
                          <a:effectLst/>
                          <a:latin typeface="Calibri" panose="020F0502020204030204" pitchFamily="34" charset="0"/>
                          <a:cs typeface="Times New Roman" panose="02020603050405020304" pitchFamily="18" charset="0"/>
                        </a:rPr>
                        <a:t>fails if the values are not the same (by </a:t>
                      </a:r>
                      <a:r>
                        <a:rPr kumimoji="0" lang="en-US" sz="1800" b="0" i="0" u="none" strike="noStrike" cap="none" normalizeH="0" baseline="0" smtClean="0">
                          <a:ln>
                            <a:noFill/>
                          </a:ln>
                          <a:solidFill>
                            <a:srgbClr val="262626"/>
                          </a:solidFill>
                          <a:effectLst/>
                          <a:latin typeface="Courier New" panose="02070309020205020404" pitchFamily="49" charset="0"/>
                          <a:cs typeface="Times New Roman" panose="02020603050405020304" pitchFamily="18" charset="0"/>
                        </a:rPr>
                        <a:t>==</a:t>
                      </a:r>
                      <a:r>
                        <a:rPr kumimoji="0" lang="en-US" sz="1800" b="0" i="0" u="none" strike="noStrike" cap="none" normalizeH="0" baseline="0" smtClean="0">
                          <a:ln>
                            <a:noFill/>
                          </a:ln>
                          <a:solidFill>
                            <a:srgbClr val="262626"/>
                          </a:solidFill>
                          <a:effectLst/>
                          <a:latin typeface="Calibri" panose="020F0502020204030204" pitchFamily="34" charset="0"/>
                          <a:cs typeface="Times New Roman" panose="02020603050405020304" pitchFamily="18" charset="0"/>
                        </a:rPr>
                        <a:t>)</a:t>
                      </a:r>
                      <a:endParaRPr kumimoji="0" lang="en-US" sz="2800" b="0" i="0" u="none" strike="noStrike" cap="none" normalizeH="0" baseline="0" smtClean="0">
                        <a:ln>
                          <a:noFill/>
                        </a:ln>
                        <a:solidFill>
                          <a:srgbClr val="262626"/>
                        </a:solidFill>
                        <a:effectLst/>
                        <a:latin typeface="Calibri" panose="020F050202020403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65125">
                <a:tc>
                  <a:txBody>
                    <a:bodyPr/>
                    <a:lstStyle>
                      <a:lvl1pPr algn="l" eaLnBrk="0" hangingPunct="0">
                        <a:spcBef>
                          <a:spcPct val="20000"/>
                        </a:spcBef>
                        <a:buClr>
                          <a:srgbClr val="39275B"/>
                        </a:buClr>
                        <a:buSzPct val="100000"/>
                        <a:defRPr sz="2000">
                          <a:solidFill>
                            <a:srgbClr val="262626"/>
                          </a:solidFill>
                          <a:latin typeface="Calibri" panose="020F0502020204030204" pitchFamily="34" charset="0"/>
                        </a:defRPr>
                      </a:lvl1pPr>
                      <a:lvl2pPr algn="l" eaLnBrk="0" hangingPunct="0">
                        <a:spcBef>
                          <a:spcPct val="20000"/>
                        </a:spcBef>
                        <a:buClr>
                          <a:srgbClr val="4D4D4D"/>
                        </a:buClr>
                        <a:buFont typeface="Wingdings" panose="05000000000000000000" pitchFamily="2" charset="2"/>
                        <a:defRPr sz="2000">
                          <a:solidFill>
                            <a:srgbClr val="404040"/>
                          </a:solidFill>
                          <a:latin typeface="Calibri" panose="020F0502020204030204" pitchFamily="34" charset="0"/>
                        </a:defRPr>
                      </a:lvl2pPr>
                      <a:lvl3pPr algn="l" eaLnBrk="0" hangingPunct="0">
                        <a:spcBef>
                          <a:spcPct val="20000"/>
                        </a:spcBef>
                        <a:buClr>
                          <a:srgbClr val="9900CC"/>
                        </a:buClr>
                        <a:defRPr>
                          <a:solidFill>
                            <a:srgbClr val="4D4D4D"/>
                          </a:solidFill>
                          <a:latin typeface="Calibri" panose="020F0502020204030204" pitchFamily="34" charset="0"/>
                        </a:defRPr>
                      </a:lvl3pPr>
                      <a:lvl4pPr algn="l" eaLnBrk="0" hangingPunct="0">
                        <a:spcBef>
                          <a:spcPct val="20000"/>
                        </a:spcBef>
                        <a:buClr>
                          <a:srgbClr val="796646"/>
                        </a:buClr>
                        <a:buFont typeface="Wingdings" panose="05000000000000000000" pitchFamily="2" charset="2"/>
                        <a:defRPr>
                          <a:solidFill>
                            <a:srgbClr val="4D4D4D"/>
                          </a:solidFill>
                          <a:latin typeface="Calibri" panose="020F0502020204030204" pitchFamily="34" charset="0"/>
                        </a:defRPr>
                      </a:lvl4pPr>
                      <a:lvl5pPr algn="l" eaLnBrk="0" hangingPunct="0">
                        <a:spcBef>
                          <a:spcPct val="20000"/>
                        </a:spcBef>
                        <a:defRPr>
                          <a:solidFill>
                            <a:srgbClr val="4D4D4D"/>
                          </a:solidFill>
                          <a:latin typeface="Calibri" panose="020F0502020204030204" pitchFamily="34" charset="0"/>
                        </a:defRPr>
                      </a:lvl5pPr>
                      <a:lvl6pPr eaLnBrk="0" fontAlgn="base" hangingPunct="0">
                        <a:spcBef>
                          <a:spcPct val="20000"/>
                        </a:spcBef>
                        <a:spcAft>
                          <a:spcPct val="0"/>
                        </a:spcAft>
                        <a:defRPr>
                          <a:solidFill>
                            <a:srgbClr val="4D4D4D"/>
                          </a:solidFill>
                          <a:latin typeface="Calibri" panose="020F0502020204030204" pitchFamily="34" charset="0"/>
                        </a:defRPr>
                      </a:lvl6pPr>
                      <a:lvl7pPr eaLnBrk="0" fontAlgn="base" hangingPunct="0">
                        <a:spcBef>
                          <a:spcPct val="20000"/>
                        </a:spcBef>
                        <a:spcAft>
                          <a:spcPct val="0"/>
                        </a:spcAft>
                        <a:defRPr>
                          <a:solidFill>
                            <a:srgbClr val="4D4D4D"/>
                          </a:solidFill>
                          <a:latin typeface="Calibri" panose="020F0502020204030204" pitchFamily="34" charset="0"/>
                        </a:defRPr>
                      </a:lvl7pPr>
                      <a:lvl8pPr eaLnBrk="0" fontAlgn="base" hangingPunct="0">
                        <a:spcBef>
                          <a:spcPct val="20000"/>
                        </a:spcBef>
                        <a:spcAft>
                          <a:spcPct val="0"/>
                        </a:spcAft>
                        <a:defRPr>
                          <a:solidFill>
                            <a:srgbClr val="4D4D4D"/>
                          </a:solidFill>
                          <a:latin typeface="Calibri" panose="020F0502020204030204" pitchFamily="34" charset="0"/>
                        </a:defRPr>
                      </a:lvl8pPr>
                      <a:lvl9pPr eaLnBrk="0" fontAlgn="base" hangingPunct="0">
                        <a:spcBef>
                          <a:spcPct val="20000"/>
                        </a:spcBef>
                        <a:spcAft>
                          <a:spcPct val="0"/>
                        </a:spcAft>
                        <a:defRPr>
                          <a:solidFill>
                            <a:srgbClr val="4D4D4D"/>
                          </a:solidFill>
                          <a:latin typeface="Calibri" panose="020F0502020204030204" pitchFamily="34" charset="0"/>
                        </a:defRPr>
                      </a:lvl9pPr>
                    </a:lstStyle>
                    <a:p>
                      <a:pPr marL="0" marR="0" lvl="0" indent="0" algn="l" defTabSz="914400" rtl="0" eaLnBrk="0" fontAlgn="base" latinLnBrk="0" hangingPunct="0">
                        <a:lnSpc>
                          <a:spcPct val="100000"/>
                        </a:lnSpc>
                        <a:spcBef>
                          <a:spcPct val="0"/>
                        </a:spcBef>
                        <a:spcAft>
                          <a:spcPct val="0"/>
                        </a:spcAft>
                        <a:buClr>
                          <a:srgbClr val="39275B"/>
                        </a:buClr>
                        <a:buSzPct val="100000"/>
                        <a:buFontTx/>
                        <a:buNone/>
                        <a:tabLst/>
                      </a:pPr>
                      <a:r>
                        <a:rPr kumimoji="0" lang="en-US" sz="1700" b="0" i="0" u="none" strike="noStrike" cap="none" normalizeH="0" baseline="0" smtClean="0">
                          <a:ln>
                            <a:noFill/>
                          </a:ln>
                          <a:solidFill>
                            <a:srgbClr val="262626"/>
                          </a:solidFill>
                          <a:effectLst/>
                          <a:latin typeface="Courier New" panose="02070309020205020404" pitchFamily="49" charset="0"/>
                          <a:cs typeface="Times New Roman" panose="02020603050405020304" pitchFamily="18" charset="0"/>
                        </a:rPr>
                        <a:t>assertNotSame(</a:t>
                      </a:r>
                      <a:r>
                        <a:rPr kumimoji="0" lang="en-US" sz="1800" b="1" i="0" u="none" strike="noStrike" cap="none" normalizeH="0" baseline="0" smtClean="0">
                          <a:ln>
                            <a:noFill/>
                          </a:ln>
                          <a:solidFill>
                            <a:srgbClr val="262626"/>
                          </a:solidFill>
                          <a:effectLst/>
                          <a:latin typeface="Verdana" panose="020B0604030504040204" pitchFamily="34" charset="0"/>
                          <a:cs typeface="Times New Roman" panose="02020603050405020304" pitchFamily="18" charset="0"/>
                        </a:rPr>
                        <a:t>expected</a:t>
                      </a:r>
                      <a:r>
                        <a:rPr kumimoji="0" lang="en-US" sz="1700" b="0" i="0" u="none" strike="noStrike" cap="none" normalizeH="0" baseline="0" smtClean="0">
                          <a:ln>
                            <a:noFill/>
                          </a:ln>
                          <a:solidFill>
                            <a:srgbClr val="262626"/>
                          </a:solidFill>
                          <a:effectLst/>
                          <a:latin typeface="Courier New" panose="02070309020205020404" pitchFamily="49" charset="0"/>
                          <a:cs typeface="Times New Roman" panose="02020603050405020304" pitchFamily="18" charset="0"/>
                        </a:rPr>
                        <a:t>, </a:t>
                      </a:r>
                      <a:r>
                        <a:rPr kumimoji="0" lang="en-US" sz="1800" b="1" i="0" u="none" strike="noStrike" cap="none" normalizeH="0" baseline="0" smtClean="0">
                          <a:ln>
                            <a:noFill/>
                          </a:ln>
                          <a:solidFill>
                            <a:srgbClr val="262626"/>
                          </a:solidFill>
                          <a:effectLst/>
                          <a:latin typeface="Verdana" panose="020B0604030504040204" pitchFamily="34" charset="0"/>
                          <a:cs typeface="Times New Roman" panose="02020603050405020304" pitchFamily="18" charset="0"/>
                        </a:rPr>
                        <a:t>actual</a:t>
                      </a:r>
                      <a:r>
                        <a:rPr kumimoji="0" lang="en-US" sz="1700" b="0" i="0" u="none" strike="noStrike" cap="none" normalizeH="0" baseline="0" smtClean="0">
                          <a:ln>
                            <a:noFill/>
                          </a:ln>
                          <a:solidFill>
                            <a:srgbClr val="262626"/>
                          </a:solidFill>
                          <a:effectLst/>
                          <a:latin typeface="Courier New" panose="02070309020205020404" pitchFamily="49" charset="0"/>
                          <a:cs typeface="Times New Roman" panose="02020603050405020304" pitchFamily="18" charset="0"/>
                        </a:rPr>
                        <a:t>)</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Clr>
                          <a:srgbClr val="39275B"/>
                        </a:buClr>
                        <a:buSzPct val="100000"/>
                        <a:defRPr sz="2000">
                          <a:solidFill>
                            <a:srgbClr val="262626"/>
                          </a:solidFill>
                          <a:latin typeface="Calibri" panose="020F0502020204030204" pitchFamily="34" charset="0"/>
                        </a:defRPr>
                      </a:lvl1pPr>
                      <a:lvl2pPr algn="l" eaLnBrk="0" hangingPunct="0">
                        <a:spcBef>
                          <a:spcPct val="20000"/>
                        </a:spcBef>
                        <a:buClr>
                          <a:srgbClr val="4D4D4D"/>
                        </a:buClr>
                        <a:buFont typeface="Wingdings" panose="05000000000000000000" pitchFamily="2" charset="2"/>
                        <a:defRPr sz="2000">
                          <a:solidFill>
                            <a:srgbClr val="404040"/>
                          </a:solidFill>
                          <a:latin typeface="Calibri" panose="020F0502020204030204" pitchFamily="34" charset="0"/>
                        </a:defRPr>
                      </a:lvl2pPr>
                      <a:lvl3pPr algn="l" eaLnBrk="0" hangingPunct="0">
                        <a:spcBef>
                          <a:spcPct val="20000"/>
                        </a:spcBef>
                        <a:buClr>
                          <a:srgbClr val="9900CC"/>
                        </a:buClr>
                        <a:defRPr>
                          <a:solidFill>
                            <a:srgbClr val="4D4D4D"/>
                          </a:solidFill>
                          <a:latin typeface="Calibri" panose="020F0502020204030204" pitchFamily="34" charset="0"/>
                        </a:defRPr>
                      </a:lvl3pPr>
                      <a:lvl4pPr algn="l" eaLnBrk="0" hangingPunct="0">
                        <a:spcBef>
                          <a:spcPct val="20000"/>
                        </a:spcBef>
                        <a:buClr>
                          <a:srgbClr val="796646"/>
                        </a:buClr>
                        <a:buFont typeface="Wingdings" panose="05000000000000000000" pitchFamily="2" charset="2"/>
                        <a:defRPr>
                          <a:solidFill>
                            <a:srgbClr val="4D4D4D"/>
                          </a:solidFill>
                          <a:latin typeface="Calibri" panose="020F0502020204030204" pitchFamily="34" charset="0"/>
                        </a:defRPr>
                      </a:lvl4pPr>
                      <a:lvl5pPr algn="l" eaLnBrk="0" hangingPunct="0">
                        <a:spcBef>
                          <a:spcPct val="20000"/>
                        </a:spcBef>
                        <a:defRPr>
                          <a:solidFill>
                            <a:srgbClr val="4D4D4D"/>
                          </a:solidFill>
                          <a:latin typeface="Calibri" panose="020F0502020204030204" pitchFamily="34" charset="0"/>
                        </a:defRPr>
                      </a:lvl5pPr>
                      <a:lvl6pPr eaLnBrk="0" fontAlgn="base" hangingPunct="0">
                        <a:spcBef>
                          <a:spcPct val="20000"/>
                        </a:spcBef>
                        <a:spcAft>
                          <a:spcPct val="0"/>
                        </a:spcAft>
                        <a:defRPr>
                          <a:solidFill>
                            <a:srgbClr val="4D4D4D"/>
                          </a:solidFill>
                          <a:latin typeface="Calibri" panose="020F0502020204030204" pitchFamily="34" charset="0"/>
                        </a:defRPr>
                      </a:lvl6pPr>
                      <a:lvl7pPr eaLnBrk="0" fontAlgn="base" hangingPunct="0">
                        <a:spcBef>
                          <a:spcPct val="20000"/>
                        </a:spcBef>
                        <a:spcAft>
                          <a:spcPct val="0"/>
                        </a:spcAft>
                        <a:defRPr>
                          <a:solidFill>
                            <a:srgbClr val="4D4D4D"/>
                          </a:solidFill>
                          <a:latin typeface="Calibri" panose="020F0502020204030204" pitchFamily="34" charset="0"/>
                        </a:defRPr>
                      </a:lvl7pPr>
                      <a:lvl8pPr eaLnBrk="0" fontAlgn="base" hangingPunct="0">
                        <a:spcBef>
                          <a:spcPct val="20000"/>
                        </a:spcBef>
                        <a:spcAft>
                          <a:spcPct val="0"/>
                        </a:spcAft>
                        <a:defRPr>
                          <a:solidFill>
                            <a:srgbClr val="4D4D4D"/>
                          </a:solidFill>
                          <a:latin typeface="Calibri" panose="020F0502020204030204" pitchFamily="34" charset="0"/>
                        </a:defRPr>
                      </a:lvl8pPr>
                      <a:lvl9pPr eaLnBrk="0" fontAlgn="base" hangingPunct="0">
                        <a:spcBef>
                          <a:spcPct val="20000"/>
                        </a:spcBef>
                        <a:spcAft>
                          <a:spcPct val="0"/>
                        </a:spcAft>
                        <a:defRPr>
                          <a:solidFill>
                            <a:srgbClr val="4D4D4D"/>
                          </a:solidFill>
                          <a:latin typeface="Calibri" panose="020F0502020204030204" pitchFamily="34" charset="0"/>
                        </a:defRPr>
                      </a:lvl9pPr>
                    </a:lstStyle>
                    <a:p>
                      <a:pPr marL="0" marR="0" lvl="0" indent="0" algn="l" defTabSz="914400" rtl="0" eaLnBrk="0" fontAlgn="base" latinLnBrk="0" hangingPunct="0">
                        <a:lnSpc>
                          <a:spcPct val="100000"/>
                        </a:lnSpc>
                        <a:spcBef>
                          <a:spcPct val="0"/>
                        </a:spcBef>
                        <a:spcAft>
                          <a:spcPct val="0"/>
                        </a:spcAft>
                        <a:buClr>
                          <a:srgbClr val="39275B"/>
                        </a:buClr>
                        <a:buSzPct val="100000"/>
                        <a:buFontTx/>
                        <a:buNone/>
                        <a:tabLst/>
                      </a:pPr>
                      <a:r>
                        <a:rPr kumimoji="0" lang="en-US" sz="1800" b="0" i="0" u="none" strike="noStrike" cap="none" normalizeH="0" baseline="0" smtClean="0">
                          <a:ln>
                            <a:noFill/>
                          </a:ln>
                          <a:solidFill>
                            <a:srgbClr val="262626"/>
                          </a:solidFill>
                          <a:effectLst/>
                          <a:latin typeface="Calibri" panose="020F0502020204030204" pitchFamily="34" charset="0"/>
                          <a:cs typeface="Times New Roman" panose="02020603050405020304" pitchFamily="18" charset="0"/>
                        </a:rPr>
                        <a:t>fails if the values </a:t>
                      </a:r>
                      <a:r>
                        <a:rPr kumimoji="0" lang="en-US" sz="1800" b="0" i="1" u="none" strike="noStrike" cap="none" normalizeH="0" baseline="0" smtClean="0">
                          <a:ln>
                            <a:noFill/>
                          </a:ln>
                          <a:solidFill>
                            <a:srgbClr val="262626"/>
                          </a:solidFill>
                          <a:effectLst/>
                          <a:latin typeface="Calibri" panose="020F0502020204030204" pitchFamily="34" charset="0"/>
                          <a:cs typeface="Times New Roman" panose="02020603050405020304" pitchFamily="18" charset="0"/>
                        </a:rPr>
                        <a:t>are </a:t>
                      </a:r>
                      <a:r>
                        <a:rPr kumimoji="0" lang="en-US" sz="1800" b="0" i="0" u="none" strike="noStrike" cap="none" normalizeH="0" baseline="0" smtClean="0">
                          <a:ln>
                            <a:noFill/>
                          </a:ln>
                          <a:solidFill>
                            <a:srgbClr val="262626"/>
                          </a:solidFill>
                          <a:effectLst/>
                          <a:latin typeface="Calibri" panose="020F0502020204030204" pitchFamily="34" charset="0"/>
                          <a:cs typeface="Times New Roman" panose="02020603050405020304" pitchFamily="18" charset="0"/>
                        </a:rPr>
                        <a:t>the same (by </a:t>
                      </a:r>
                      <a:r>
                        <a:rPr kumimoji="0" lang="en-US" sz="1800" b="0" i="0" u="none" strike="noStrike" cap="none" normalizeH="0" baseline="0" smtClean="0">
                          <a:ln>
                            <a:noFill/>
                          </a:ln>
                          <a:solidFill>
                            <a:srgbClr val="262626"/>
                          </a:solidFill>
                          <a:effectLst/>
                          <a:latin typeface="Courier New" panose="02070309020205020404" pitchFamily="49" charset="0"/>
                          <a:cs typeface="Times New Roman" panose="02020603050405020304" pitchFamily="18" charset="0"/>
                        </a:rPr>
                        <a:t>==</a:t>
                      </a:r>
                      <a:r>
                        <a:rPr kumimoji="0" lang="en-US" sz="1800" b="0" i="0" u="none" strike="noStrike" cap="none" normalizeH="0" baseline="0" smtClean="0">
                          <a:ln>
                            <a:noFill/>
                          </a:ln>
                          <a:solidFill>
                            <a:srgbClr val="262626"/>
                          </a:solidFill>
                          <a:effectLst/>
                          <a:latin typeface="Calibri" panose="020F0502020204030204" pitchFamily="34" charset="0"/>
                          <a:cs typeface="Times New Roman" panose="02020603050405020304" pitchFamily="18" charset="0"/>
                        </a:rPr>
                        <a:t>)</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65125">
                <a:tc>
                  <a:txBody>
                    <a:bodyPr/>
                    <a:lstStyle>
                      <a:lvl1pPr algn="l" eaLnBrk="0" hangingPunct="0">
                        <a:spcBef>
                          <a:spcPct val="20000"/>
                        </a:spcBef>
                        <a:buClr>
                          <a:srgbClr val="39275B"/>
                        </a:buClr>
                        <a:buSzPct val="100000"/>
                        <a:defRPr sz="2000">
                          <a:solidFill>
                            <a:srgbClr val="262626"/>
                          </a:solidFill>
                          <a:latin typeface="Calibri" panose="020F0502020204030204" pitchFamily="34" charset="0"/>
                        </a:defRPr>
                      </a:lvl1pPr>
                      <a:lvl2pPr algn="l" eaLnBrk="0" hangingPunct="0">
                        <a:spcBef>
                          <a:spcPct val="20000"/>
                        </a:spcBef>
                        <a:buClr>
                          <a:srgbClr val="4D4D4D"/>
                        </a:buClr>
                        <a:buFont typeface="Wingdings" panose="05000000000000000000" pitchFamily="2" charset="2"/>
                        <a:defRPr sz="2000">
                          <a:solidFill>
                            <a:srgbClr val="404040"/>
                          </a:solidFill>
                          <a:latin typeface="Calibri" panose="020F0502020204030204" pitchFamily="34" charset="0"/>
                        </a:defRPr>
                      </a:lvl2pPr>
                      <a:lvl3pPr algn="l" eaLnBrk="0" hangingPunct="0">
                        <a:spcBef>
                          <a:spcPct val="20000"/>
                        </a:spcBef>
                        <a:buClr>
                          <a:srgbClr val="9900CC"/>
                        </a:buClr>
                        <a:defRPr>
                          <a:solidFill>
                            <a:srgbClr val="4D4D4D"/>
                          </a:solidFill>
                          <a:latin typeface="Calibri" panose="020F0502020204030204" pitchFamily="34" charset="0"/>
                        </a:defRPr>
                      </a:lvl3pPr>
                      <a:lvl4pPr algn="l" eaLnBrk="0" hangingPunct="0">
                        <a:spcBef>
                          <a:spcPct val="20000"/>
                        </a:spcBef>
                        <a:buClr>
                          <a:srgbClr val="796646"/>
                        </a:buClr>
                        <a:buFont typeface="Wingdings" panose="05000000000000000000" pitchFamily="2" charset="2"/>
                        <a:defRPr>
                          <a:solidFill>
                            <a:srgbClr val="4D4D4D"/>
                          </a:solidFill>
                          <a:latin typeface="Calibri" panose="020F0502020204030204" pitchFamily="34" charset="0"/>
                        </a:defRPr>
                      </a:lvl4pPr>
                      <a:lvl5pPr algn="l" eaLnBrk="0" hangingPunct="0">
                        <a:spcBef>
                          <a:spcPct val="20000"/>
                        </a:spcBef>
                        <a:defRPr>
                          <a:solidFill>
                            <a:srgbClr val="4D4D4D"/>
                          </a:solidFill>
                          <a:latin typeface="Calibri" panose="020F0502020204030204" pitchFamily="34" charset="0"/>
                        </a:defRPr>
                      </a:lvl5pPr>
                      <a:lvl6pPr eaLnBrk="0" fontAlgn="base" hangingPunct="0">
                        <a:spcBef>
                          <a:spcPct val="20000"/>
                        </a:spcBef>
                        <a:spcAft>
                          <a:spcPct val="0"/>
                        </a:spcAft>
                        <a:defRPr>
                          <a:solidFill>
                            <a:srgbClr val="4D4D4D"/>
                          </a:solidFill>
                          <a:latin typeface="Calibri" panose="020F0502020204030204" pitchFamily="34" charset="0"/>
                        </a:defRPr>
                      </a:lvl6pPr>
                      <a:lvl7pPr eaLnBrk="0" fontAlgn="base" hangingPunct="0">
                        <a:spcBef>
                          <a:spcPct val="20000"/>
                        </a:spcBef>
                        <a:spcAft>
                          <a:spcPct val="0"/>
                        </a:spcAft>
                        <a:defRPr>
                          <a:solidFill>
                            <a:srgbClr val="4D4D4D"/>
                          </a:solidFill>
                          <a:latin typeface="Calibri" panose="020F0502020204030204" pitchFamily="34" charset="0"/>
                        </a:defRPr>
                      </a:lvl7pPr>
                      <a:lvl8pPr eaLnBrk="0" fontAlgn="base" hangingPunct="0">
                        <a:spcBef>
                          <a:spcPct val="20000"/>
                        </a:spcBef>
                        <a:spcAft>
                          <a:spcPct val="0"/>
                        </a:spcAft>
                        <a:defRPr>
                          <a:solidFill>
                            <a:srgbClr val="4D4D4D"/>
                          </a:solidFill>
                          <a:latin typeface="Calibri" panose="020F0502020204030204" pitchFamily="34" charset="0"/>
                        </a:defRPr>
                      </a:lvl8pPr>
                      <a:lvl9pPr eaLnBrk="0" fontAlgn="base" hangingPunct="0">
                        <a:spcBef>
                          <a:spcPct val="20000"/>
                        </a:spcBef>
                        <a:spcAft>
                          <a:spcPct val="0"/>
                        </a:spcAft>
                        <a:defRPr>
                          <a:solidFill>
                            <a:srgbClr val="4D4D4D"/>
                          </a:solidFill>
                          <a:latin typeface="Calibri" panose="020F0502020204030204" pitchFamily="34" charset="0"/>
                        </a:defRPr>
                      </a:lvl9pPr>
                    </a:lstStyle>
                    <a:p>
                      <a:pPr marL="0" marR="0" lvl="0" indent="0" algn="l" defTabSz="914400" rtl="0" eaLnBrk="0" fontAlgn="base" latinLnBrk="0" hangingPunct="0">
                        <a:lnSpc>
                          <a:spcPct val="100000"/>
                        </a:lnSpc>
                        <a:spcBef>
                          <a:spcPct val="0"/>
                        </a:spcBef>
                        <a:spcAft>
                          <a:spcPct val="0"/>
                        </a:spcAft>
                        <a:buClr>
                          <a:srgbClr val="39275B"/>
                        </a:buClr>
                        <a:buSzPct val="100000"/>
                        <a:buFontTx/>
                        <a:buNone/>
                        <a:tabLst/>
                      </a:pPr>
                      <a:r>
                        <a:rPr kumimoji="0" lang="en-US" sz="1700" b="0" i="0" u="none" strike="noStrike" cap="none" normalizeH="0" baseline="0" smtClean="0">
                          <a:ln>
                            <a:noFill/>
                          </a:ln>
                          <a:solidFill>
                            <a:srgbClr val="262626"/>
                          </a:solidFill>
                          <a:effectLst/>
                          <a:latin typeface="Courier New" panose="02070309020205020404" pitchFamily="49" charset="0"/>
                          <a:cs typeface="Times New Roman" panose="02020603050405020304" pitchFamily="18" charset="0"/>
                        </a:rPr>
                        <a:t>assertNull(</a:t>
                      </a:r>
                      <a:r>
                        <a:rPr kumimoji="0" lang="en-US" sz="1800" b="1" i="0" u="none" strike="noStrike" cap="none" normalizeH="0" baseline="0" smtClean="0">
                          <a:ln>
                            <a:noFill/>
                          </a:ln>
                          <a:solidFill>
                            <a:srgbClr val="262626"/>
                          </a:solidFill>
                          <a:effectLst/>
                          <a:latin typeface="Verdana" panose="020B0604030504040204" pitchFamily="34" charset="0"/>
                          <a:cs typeface="Times New Roman" panose="02020603050405020304" pitchFamily="18" charset="0"/>
                        </a:rPr>
                        <a:t>value</a:t>
                      </a:r>
                      <a:r>
                        <a:rPr kumimoji="0" lang="en-US" sz="1700" b="0" i="0" u="none" strike="noStrike" cap="none" normalizeH="0" baseline="0" smtClean="0">
                          <a:ln>
                            <a:noFill/>
                          </a:ln>
                          <a:solidFill>
                            <a:srgbClr val="262626"/>
                          </a:solidFill>
                          <a:effectLst/>
                          <a:latin typeface="Courier New" panose="02070309020205020404" pitchFamily="49" charset="0"/>
                          <a:cs typeface="Times New Roman" panose="02020603050405020304" pitchFamily="18" charset="0"/>
                        </a:rPr>
                        <a:t>)</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Clr>
                          <a:srgbClr val="39275B"/>
                        </a:buClr>
                        <a:buSzPct val="100000"/>
                        <a:defRPr sz="2000">
                          <a:solidFill>
                            <a:srgbClr val="262626"/>
                          </a:solidFill>
                          <a:latin typeface="Calibri" panose="020F0502020204030204" pitchFamily="34" charset="0"/>
                        </a:defRPr>
                      </a:lvl1pPr>
                      <a:lvl2pPr algn="l" eaLnBrk="0" hangingPunct="0">
                        <a:spcBef>
                          <a:spcPct val="20000"/>
                        </a:spcBef>
                        <a:buClr>
                          <a:srgbClr val="4D4D4D"/>
                        </a:buClr>
                        <a:buFont typeface="Wingdings" panose="05000000000000000000" pitchFamily="2" charset="2"/>
                        <a:defRPr sz="2000">
                          <a:solidFill>
                            <a:srgbClr val="404040"/>
                          </a:solidFill>
                          <a:latin typeface="Calibri" panose="020F0502020204030204" pitchFamily="34" charset="0"/>
                        </a:defRPr>
                      </a:lvl2pPr>
                      <a:lvl3pPr algn="l" eaLnBrk="0" hangingPunct="0">
                        <a:spcBef>
                          <a:spcPct val="20000"/>
                        </a:spcBef>
                        <a:buClr>
                          <a:srgbClr val="9900CC"/>
                        </a:buClr>
                        <a:defRPr>
                          <a:solidFill>
                            <a:srgbClr val="4D4D4D"/>
                          </a:solidFill>
                          <a:latin typeface="Calibri" panose="020F0502020204030204" pitchFamily="34" charset="0"/>
                        </a:defRPr>
                      </a:lvl3pPr>
                      <a:lvl4pPr algn="l" eaLnBrk="0" hangingPunct="0">
                        <a:spcBef>
                          <a:spcPct val="20000"/>
                        </a:spcBef>
                        <a:buClr>
                          <a:srgbClr val="796646"/>
                        </a:buClr>
                        <a:buFont typeface="Wingdings" panose="05000000000000000000" pitchFamily="2" charset="2"/>
                        <a:defRPr>
                          <a:solidFill>
                            <a:srgbClr val="4D4D4D"/>
                          </a:solidFill>
                          <a:latin typeface="Calibri" panose="020F0502020204030204" pitchFamily="34" charset="0"/>
                        </a:defRPr>
                      </a:lvl4pPr>
                      <a:lvl5pPr algn="l" eaLnBrk="0" hangingPunct="0">
                        <a:spcBef>
                          <a:spcPct val="20000"/>
                        </a:spcBef>
                        <a:defRPr>
                          <a:solidFill>
                            <a:srgbClr val="4D4D4D"/>
                          </a:solidFill>
                          <a:latin typeface="Calibri" panose="020F0502020204030204" pitchFamily="34" charset="0"/>
                        </a:defRPr>
                      </a:lvl5pPr>
                      <a:lvl6pPr eaLnBrk="0" fontAlgn="base" hangingPunct="0">
                        <a:spcBef>
                          <a:spcPct val="20000"/>
                        </a:spcBef>
                        <a:spcAft>
                          <a:spcPct val="0"/>
                        </a:spcAft>
                        <a:defRPr>
                          <a:solidFill>
                            <a:srgbClr val="4D4D4D"/>
                          </a:solidFill>
                          <a:latin typeface="Calibri" panose="020F0502020204030204" pitchFamily="34" charset="0"/>
                        </a:defRPr>
                      </a:lvl6pPr>
                      <a:lvl7pPr eaLnBrk="0" fontAlgn="base" hangingPunct="0">
                        <a:spcBef>
                          <a:spcPct val="20000"/>
                        </a:spcBef>
                        <a:spcAft>
                          <a:spcPct val="0"/>
                        </a:spcAft>
                        <a:defRPr>
                          <a:solidFill>
                            <a:srgbClr val="4D4D4D"/>
                          </a:solidFill>
                          <a:latin typeface="Calibri" panose="020F0502020204030204" pitchFamily="34" charset="0"/>
                        </a:defRPr>
                      </a:lvl7pPr>
                      <a:lvl8pPr eaLnBrk="0" fontAlgn="base" hangingPunct="0">
                        <a:spcBef>
                          <a:spcPct val="20000"/>
                        </a:spcBef>
                        <a:spcAft>
                          <a:spcPct val="0"/>
                        </a:spcAft>
                        <a:defRPr>
                          <a:solidFill>
                            <a:srgbClr val="4D4D4D"/>
                          </a:solidFill>
                          <a:latin typeface="Calibri" panose="020F0502020204030204" pitchFamily="34" charset="0"/>
                        </a:defRPr>
                      </a:lvl8pPr>
                      <a:lvl9pPr eaLnBrk="0" fontAlgn="base" hangingPunct="0">
                        <a:spcBef>
                          <a:spcPct val="20000"/>
                        </a:spcBef>
                        <a:spcAft>
                          <a:spcPct val="0"/>
                        </a:spcAft>
                        <a:defRPr>
                          <a:solidFill>
                            <a:srgbClr val="4D4D4D"/>
                          </a:solidFill>
                          <a:latin typeface="Calibri" panose="020F0502020204030204" pitchFamily="34" charset="0"/>
                        </a:defRPr>
                      </a:lvl9pPr>
                    </a:lstStyle>
                    <a:p>
                      <a:pPr marL="0" marR="0" lvl="0" indent="0" algn="l" defTabSz="914400" rtl="0" eaLnBrk="0" fontAlgn="base" latinLnBrk="0" hangingPunct="0">
                        <a:lnSpc>
                          <a:spcPct val="100000"/>
                        </a:lnSpc>
                        <a:spcBef>
                          <a:spcPct val="0"/>
                        </a:spcBef>
                        <a:spcAft>
                          <a:spcPct val="0"/>
                        </a:spcAft>
                        <a:buClr>
                          <a:srgbClr val="39275B"/>
                        </a:buClr>
                        <a:buSzPct val="100000"/>
                        <a:buFontTx/>
                        <a:buNone/>
                        <a:tabLst/>
                      </a:pPr>
                      <a:r>
                        <a:rPr kumimoji="0" lang="en-US" sz="1800" b="0" i="0" u="none" strike="noStrike" cap="none" normalizeH="0" baseline="0" smtClean="0">
                          <a:ln>
                            <a:noFill/>
                          </a:ln>
                          <a:solidFill>
                            <a:srgbClr val="262626"/>
                          </a:solidFill>
                          <a:effectLst/>
                          <a:latin typeface="Calibri" panose="020F0502020204030204" pitchFamily="34" charset="0"/>
                          <a:cs typeface="Times New Roman" panose="02020603050405020304" pitchFamily="18" charset="0"/>
                        </a:rPr>
                        <a:t>fails if the given value is </a:t>
                      </a:r>
                      <a:r>
                        <a:rPr kumimoji="0" lang="en-US" sz="1800" b="0" i="1" u="none" strike="noStrike" cap="none" normalizeH="0" baseline="0" smtClean="0">
                          <a:ln>
                            <a:noFill/>
                          </a:ln>
                          <a:solidFill>
                            <a:srgbClr val="262626"/>
                          </a:solidFill>
                          <a:effectLst/>
                          <a:latin typeface="Calibri" panose="020F0502020204030204" pitchFamily="34" charset="0"/>
                          <a:cs typeface="Times New Roman" panose="02020603050405020304" pitchFamily="18" charset="0"/>
                        </a:rPr>
                        <a:t>not</a:t>
                      </a:r>
                      <a:r>
                        <a:rPr kumimoji="0" lang="en-US" sz="1800" b="0" i="0" u="none" strike="noStrike" cap="none" normalizeH="0" baseline="0" smtClean="0">
                          <a:ln>
                            <a:noFill/>
                          </a:ln>
                          <a:solidFill>
                            <a:srgbClr val="262626"/>
                          </a:solidFill>
                          <a:effectLst/>
                          <a:latin typeface="Calibri" panose="020F0502020204030204" pitchFamily="34" charset="0"/>
                          <a:cs typeface="Times New Roman" panose="02020603050405020304" pitchFamily="18" charset="0"/>
                        </a:rPr>
                        <a:t> </a:t>
                      </a:r>
                      <a:r>
                        <a:rPr kumimoji="0" lang="en-US" sz="1800" b="0" i="0" u="none" strike="noStrike" cap="none" normalizeH="0" baseline="0" smtClean="0">
                          <a:ln>
                            <a:noFill/>
                          </a:ln>
                          <a:solidFill>
                            <a:srgbClr val="262626"/>
                          </a:solidFill>
                          <a:effectLst/>
                          <a:latin typeface="Courier New" panose="02070309020205020404" pitchFamily="49" charset="0"/>
                          <a:cs typeface="Times New Roman" panose="02020603050405020304" pitchFamily="18" charset="0"/>
                        </a:rPr>
                        <a:t>null</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65125">
                <a:tc>
                  <a:txBody>
                    <a:bodyPr/>
                    <a:lstStyle>
                      <a:lvl1pPr algn="l" eaLnBrk="0" hangingPunct="0">
                        <a:spcBef>
                          <a:spcPct val="20000"/>
                        </a:spcBef>
                        <a:buClr>
                          <a:srgbClr val="39275B"/>
                        </a:buClr>
                        <a:buSzPct val="100000"/>
                        <a:defRPr sz="2000">
                          <a:solidFill>
                            <a:srgbClr val="262626"/>
                          </a:solidFill>
                          <a:latin typeface="Calibri" panose="020F0502020204030204" pitchFamily="34" charset="0"/>
                        </a:defRPr>
                      </a:lvl1pPr>
                      <a:lvl2pPr algn="l" eaLnBrk="0" hangingPunct="0">
                        <a:spcBef>
                          <a:spcPct val="20000"/>
                        </a:spcBef>
                        <a:buClr>
                          <a:srgbClr val="4D4D4D"/>
                        </a:buClr>
                        <a:buFont typeface="Wingdings" panose="05000000000000000000" pitchFamily="2" charset="2"/>
                        <a:defRPr sz="2000">
                          <a:solidFill>
                            <a:srgbClr val="404040"/>
                          </a:solidFill>
                          <a:latin typeface="Calibri" panose="020F0502020204030204" pitchFamily="34" charset="0"/>
                        </a:defRPr>
                      </a:lvl2pPr>
                      <a:lvl3pPr algn="l" eaLnBrk="0" hangingPunct="0">
                        <a:spcBef>
                          <a:spcPct val="20000"/>
                        </a:spcBef>
                        <a:buClr>
                          <a:srgbClr val="9900CC"/>
                        </a:buClr>
                        <a:defRPr>
                          <a:solidFill>
                            <a:srgbClr val="4D4D4D"/>
                          </a:solidFill>
                          <a:latin typeface="Calibri" panose="020F0502020204030204" pitchFamily="34" charset="0"/>
                        </a:defRPr>
                      </a:lvl3pPr>
                      <a:lvl4pPr algn="l" eaLnBrk="0" hangingPunct="0">
                        <a:spcBef>
                          <a:spcPct val="20000"/>
                        </a:spcBef>
                        <a:buClr>
                          <a:srgbClr val="796646"/>
                        </a:buClr>
                        <a:buFont typeface="Wingdings" panose="05000000000000000000" pitchFamily="2" charset="2"/>
                        <a:defRPr>
                          <a:solidFill>
                            <a:srgbClr val="4D4D4D"/>
                          </a:solidFill>
                          <a:latin typeface="Calibri" panose="020F0502020204030204" pitchFamily="34" charset="0"/>
                        </a:defRPr>
                      </a:lvl4pPr>
                      <a:lvl5pPr algn="l" eaLnBrk="0" hangingPunct="0">
                        <a:spcBef>
                          <a:spcPct val="20000"/>
                        </a:spcBef>
                        <a:defRPr>
                          <a:solidFill>
                            <a:srgbClr val="4D4D4D"/>
                          </a:solidFill>
                          <a:latin typeface="Calibri" panose="020F0502020204030204" pitchFamily="34" charset="0"/>
                        </a:defRPr>
                      </a:lvl5pPr>
                      <a:lvl6pPr eaLnBrk="0" fontAlgn="base" hangingPunct="0">
                        <a:spcBef>
                          <a:spcPct val="20000"/>
                        </a:spcBef>
                        <a:spcAft>
                          <a:spcPct val="0"/>
                        </a:spcAft>
                        <a:defRPr>
                          <a:solidFill>
                            <a:srgbClr val="4D4D4D"/>
                          </a:solidFill>
                          <a:latin typeface="Calibri" panose="020F0502020204030204" pitchFamily="34" charset="0"/>
                        </a:defRPr>
                      </a:lvl6pPr>
                      <a:lvl7pPr eaLnBrk="0" fontAlgn="base" hangingPunct="0">
                        <a:spcBef>
                          <a:spcPct val="20000"/>
                        </a:spcBef>
                        <a:spcAft>
                          <a:spcPct val="0"/>
                        </a:spcAft>
                        <a:defRPr>
                          <a:solidFill>
                            <a:srgbClr val="4D4D4D"/>
                          </a:solidFill>
                          <a:latin typeface="Calibri" panose="020F0502020204030204" pitchFamily="34" charset="0"/>
                        </a:defRPr>
                      </a:lvl7pPr>
                      <a:lvl8pPr eaLnBrk="0" fontAlgn="base" hangingPunct="0">
                        <a:spcBef>
                          <a:spcPct val="20000"/>
                        </a:spcBef>
                        <a:spcAft>
                          <a:spcPct val="0"/>
                        </a:spcAft>
                        <a:defRPr>
                          <a:solidFill>
                            <a:srgbClr val="4D4D4D"/>
                          </a:solidFill>
                          <a:latin typeface="Calibri" panose="020F0502020204030204" pitchFamily="34" charset="0"/>
                        </a:defRPr>
                      </a:lvl8pPr>
                      <a:lvl9pPr eaLnBrk="0" fontAlgn="base" hangingPunct="0">
                        <a:spcBef>
                          <a:spcPct val="20000"/>
                        </a:spcBef>
                        <a:spcAft>
                          <a:spcPct val="0"/>
                        </a:spcAft>
                        <a:defRPr>
                          <a:solidFill>
                            <a:srgbClr val="4D4D4D"/>
                          </a:solidFill>
                          <a:latin typeface="Calibri" panose="020F0502020204030204" pitchFamily="34" charset="0"/>
                        </a:defRPr>
                      </a:lvl9pPr>
                    </a:lstStyle>
                    <a:p>
                      <a:pPr marL="0" marR="0" lvl="0" indent="0" algn="l" defTabSz="914400" rtl="0" eaLnBrk="0" fontAlgn="base" latinLnBrk="0" hangingPunct="0">
                        <a:lnSpc>
                          <a:spcPct val="100000"/>
                        </a:lnSpc>
                        <a:spcBef>
                          <a:spcPct val="0"/>
                        </a:spcBef>
                        <a:spcAft>
                          <a:spcPct val="0"/>
                        </a:spcAft>
                        <a:buClr>
                          <a:srgbClr val="39275B"/>
                        </a:buClr>
                        <a:buSzPct val="100000"/>
                        <a:buFontTx/>
                        <a:buNone/>
                        <a:tabLst/>
                      </a:pPr>
                      <a:r>
                        <a:rPr kumimoji="0" lang="en-US" sz="1700" b="0" i="0" u="none" strike="noStrike" cap="none" normalizeH="0" baseline="0" smtClean="0">
                          <a:ln>
                            <a:noFill/>
                          </a:ln>
                          <a:solidFill>
                            <a:srgbClr val="262626"/>
                          </a:solidFill>
                          <a:effectLst/>
                          <a:latin typeface="Courier New" panose="02070309020205020404" pitchFamily="49" charset="0"/>
                          <a:cs typeface="Times New Roman" panose="02020603050405020304" pitchFamily="18" charset="0"/>
                        </a:rPr>
                        <a:t>assertNotNull(</a:t>
                      </a:r>
                      <a:r>
                        <a:rPr kumimoji="0" lang="en-US" sz="1800" b="1" i="0" u="none" strike="noStrike" cap="none" normalizeH="0" baseline="0" smtClean="0">
                          <a:ln>
                            <a:noFill/>
                          </a:ln>
                          <a:solidFill>
                            <a:srgbClr val="262626"/>
                          </a:solidFill>
                          <a:effectLst/>
                          <a:latin typeface="Verdana" panose="020B0604030504040204" pitchFamily="34" charset="0"/>
                          <a:cs typeface="Times New Roman" panose="02020603050405020304" pitchFamily="18" charset="0"/>
                        </a:rPr>
                        <a:t>value</a:t>
                      </a:r>
                      <a:r>
                        <a:rPr kumimoji="0" lang="en-US" sz="1700" b="0" i="0" u="none" strike="noStrike" cap="none" normalizeH="0" baseline="0" smtClean="0">
                          <a:ln>
                            <a:noFill/>
                          </a:ln>
                          <a:solidFill>
                            <a:srgbClr val="262626"/>
                          </a:solidFill>
                          <a:effectLst/>
                          <a:latin typeface="Courier New" panose="02070309020205020404" pitchFamily="49" charset="0"/>
                          <a:cs typeface="Times New Roman" panose="02020603050405020304" pitchFamily="18" charset="0"/>
                        </a:rPr>
                        <a:t>)</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Clr>
                          <a:srgbClr val="39275B"/>
                        </a:buClr>
                        <a:buSzPct val="100000"/>
                        <a:defRPr sz="2000">
                          <a:solidFill>
                            <a:srgbClr val="262626"/>
                          </a:solidFill>
                          <a:latin typeface="Calibri" panose="020F0502020204030204" pitchFamily="34" charset="0"/>
                        </a:defRPr>
                      </a:lvl1pPr>
                      <a:lvl2pPr algn="l" eaLnBrk="0" hangingPunct="0">
                        <a:spcBef>
                          <a:spcPct val="20000"/>
                        </a:spcBef>
                        <a:buClr>
                          <a:srgbClr val="4D4D4D"/>
                        </a:buClr>
                        <a:buFont typeface="Wingdings" panose="05000000000000000000" pitchFamily="2" charset="2"/>
                        <a:defRPr sz="2000">
                          <a:solidFill>
                            <a:srgbClr val="404040"/>
                          </a:solidFill>
                          <a:latin typeface="Calibri" panose="020F0502020204030204" pitchFamily="34" charset="0"/>
                        </a:defRPr>
                      </a:lvl2pPr>
                      <a:lvl3pPr algn="l" eaLnBrk="0" hangingPunct="0">
                        <a:spcBef>
                          <a:spcPct val="20000"/>
                        </a:spcBef>
                        <a:buClr>
                          <a:srgbClr val="9900CC"/>
                        </a:buClr>
                        <a:defRPr>
                          <a:solidFill>
                            <a:srgbClr val="4D4D4D"/>
                          </a:solidFill>
                          <a:latin typeface="Calibri" panose="020F0502020204030204" pitchFamily="34" charset="0"/>
                        </a:defRPr>
                      </a:lvl3pPr>
                      <a:lvl4pPr algn="l" eaLnBrk="0" hangingPunct="0">
                        <a:spcBef>
                          <a:spcPct val="20000"/>
                        </a:spcBef>
                        <a:buClr>
                          <a:srgbClr val="796646"/>
                        </a:buClr>
                        <a:buFont typeface="Wingdings" panose="05000000000000000000" pitchFamily="2" charset="2"/>
                        <a:defRPr>
                          <a:solidFill>
                            <a:srgbClr val="4D4D4D"/>
                          </a:solidFill>
                          <a:latin typeface="Calibri" panose="020F0502020204030204" pitchFamily="34" charset="0"/>
                        </a:defRPr>
                      </a:lvl4pPr>
                      <a:lvl5pPr algn="l" eaLnBrk="0" hangingPunct="0">
                        <a:spcBef>
                          <a:spcPct val="20000"/>
                        </a:spcBef>
                        <a:defRPr>
                          <a:solidFill>
                            <a:srgbClr val="4D4D4D"/>
                          </a:solidFill>
                          <a:latin typeface="Calibri" panose="020F0502020204030204" pitchFamily="34" charset="0"/>
                        </a:defRPr>
                      </a:lvl5pPr>
                      <a:lvl6pPr eaLnBrk="0" fontAlgn="base" hangingPunct="0">
                        <a:spcBef>
                          <a:spcPct val="20000"/>
                        </a:spcBef>
                        <a:spcAft>
                          <a:spcPct val="0"/>
                        </a:spcAft>
                        <a:defRPr>
                          <a:solidFill>
                            <a:srgbClr val="4D4D4D"/>
                          </a:solidFill>
                          <a:latin typeface="Calibri" panose="020F0502020204030204" pitchFamily="34" charset="0"/>
                        </a:defRPr>
                      </a:lvl6pPr>
                      <a:lvl7pPr eaLnBrk="0" fontAlgn="base" hangingPunct="0">
                        <a:spcBef>
                          <a:spcPct val="20000"/>
                        </a:spcBef>
                        <a:spcAft>
                          <a:spcPct val="0"/>
                        </a:spcAft>
                        <a:defRPr>
                          <a:solidFill>
                            <a:srgbClr val="4D4D4D"/>
                          </a:solidFill>
                          <a:latin typeface="Calibri" panose="020F0502020204030204" pitchFamily="34" charset="0"/>
                        </a:defRPr>
                      </a:lvl7pPr>
                      <a:lvl8pPr eaLnBrk="0" fontAlgn="base" hangingPunct="0">
                        <a:spcBef>
                          <a:spcPct val="20000"/>
                        </a:spcBef>
                        <a:spcAft>
                          <a:spcPct val="0"/>
                        </a:spcAft>
                        <a:defRPr>
                          <a:solidFill>
                            <a:srgbClr val="4D4D4D"/>
                          </a:solidFill>
                          <a:latin typeface="Calibri" panose="020F0502020204030204" pitchFamily="34" charset="0"/>
                        </a:defRPr>
                      </a:lvl8pPr>
                      <a:lvl9pPr eaLnBrk="0" fontAlgn="base" hangingPunct="0">
                        <a:spcBef>
                          <a:spcPct val="20000"/>
                        </a:spcBef>
                        <a:spcAft>
                          <a:spcPct val="0"/>
                        </a:spcAft>
                        <a:defRPr>
                          <a:solidFill>
                            <a:srgbClr val="4D4D4D"/>
                          </a:solidFill>
                          <a:latin typeface="Calibri" panose="020F0502020204030204" pitchFamily="34" charset="0"/>
                        </a:defRPr>
                      </a:lvl9pPr>
                    </a:lstStyle>
                    <a:p>
                      <a:pPr marL="0" marR="0" lvl="0" indent="0" algn="l" defTabSz="914400" rtl="0" eaLnBrk="0" fontAlgn="base" latinLnBrk="0" hangingPunct="0">
                        <a:lnSpc>
                          <a:spcPct val="100000"/>
                        </a:lnSpc>
                        <a:spcBef>
                          <a:spcPct val="0"/>
                        </a:spcBef>
                        <a:spcAft>
                          <a:spcPct val="0"/>
                        </a:spcAft>
                        <a:buClr>
                          <a:srgbClr val="39275B"/>
                        </a:buClr>
                        <a:buSzPct val="100000"/>
                        <a:buFontTx/>
                        <a:buNone/>
                        <a:tabLst/>
                      </a:pPr>
                      <a:r>
                        <a:rPr kumimoji="0" lang="en-US" sz="1800" b="0" i="0" u="none" strike="noStrike" cap="none" normalizeH="0" baseline="0" smtClean="0">
                          <a:ln>
                            <a:noFill/>
                          </a:ln>
                          <a:solidFill>
                            <a:srgbClr val="262626"/>
                          </a:solidFill>
                          <a:effectLst/>
                          <a:latin typeface="Calibri" panose="020F0502020204030204" pitchFamily="34" charset="0"/>
                          <a:cs typeface="Times New Roman" panose="02020603050405020304" pitchFamily="18" charset="0"/>
                        </a:rPr>
                        <a:t>fails if the given value is </a:t>
                      </a:r>
                      <a:r>
                        <a:rPr kumimoji="0" lang="en-US" sz="1800" b="0" i="0" u="none" strike="noStrike" cap="none" normalizeH="0" baseline="0" smtClean="0">
                          <a:ln>
                            <a:noFill/>
                          </a:ln>
                          <a:solidFill>
                            <a:srgbClr val="262626"/>
                          </a:solidFill>
                          <a:effectLst/>
                          <a:latin typeface="Courier New" panose="02070309020205020404" pitchFamily="49" charset="0"/>
                          <a:cs typeface="Times New Roman" panose="02020603050405020304" pitchFamily="18" charset="0"/>
                        </a:rPr>
                        <a:t>null</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65125">
                <a:tc>
                  <a:txBody>
                    <a:bodyPr/>
                    <a:lstStyle>
                      <a:lvl1pPr algn="l" eaLnBrk="0" hangingPunct="0">
                        <a:spcBef>
                          <a:spcPct val="20000"/>
                        </a:spcBef>
                        <a:buClr>
                          <a:srgbClr val="39275B"/>
                        </a:buClr>
                        <a:buSzPct val="100000"/>
                        <a:defRPr sz="2000">
                          <a:solidFill>
                            <a:srgbClr val="262626"/>
                          </a:solidFill>
                          <a:latin typeface="Calibri" panose="020F0502020204030204" pitchFamily="34" charset="0"/>
                        </a:defRPr>
                      </a:lvl1pPr>
                      <a:lvl2pPr algn="l" eaLnBrk="0" hangingPunct="0">
                        <a:spcBef>
                          <a:spcPct val="20000"/>
                        </a:spcBef>
                        <a:buClr>
                          <a:srgbClr val="4D4D4D"/>
                        </a:buClr>
                        <a:buFont typeface="Wingdings" panose="05000000000000000000" pitchFamily="2" charset="2"/>
                        <a:defRPr sz="2000">
                          <a:solidFill>
                            <a:srgbClr val="404040"/>
                          </a:solidFill>
                          <a:latin typeface="Calibri" panose="020F0502020204030204" pitchFamily="34" charset="0"/>
                        </a:defRPr>
                      </a:lvl2pPr>
                      <a:lvl3pPr algn="l" eaLnBrk="0" hangingPunct="0">
                        <a:spcBef>
                          <a:spcPct val="20000"/>
                        </a:spcBef>
                        <a:buClr>
                          <a:srgbClr val="9900CC"/>
                        </a:buClr>
                        <a:defRPr>
                          <a:solidFill>
                            <a:srgbClr val="4D4D4D"/>
                          </a:solidFill>
                          <a:latin typeface="Calibri" panose="020F0502020204030204" pitchFamily="34" charset="0"/>
                        </a:defRPr>
                      </a:lvl3pPr>
                      <a:lvl4pPr algn="l" eaLnBrk="0" hangingPunct="0">
                        <a:spcBef>
                          <a:spcPct val="20000"/>
                        </a:spcBef>
                        <a:buClr>
                          <a:srgbClr val="796646"/>
                        </a:buClr>
                        <a:buFont typeface="Wingdings" panose="05000000000000000000" pitchFamily="2" charset="2"/>
                        <a:defRPr>
                          <a:solidFill>
                            <a:srgbClr val="4D4D4D"/>
                          </a:solidFill>
                          <a:latin typeface="Calibri" panose="020F0502020204030204" pitchFamily="34" charset="0"/>
                        </a:defRPr>
                      </a:lvl4pPr>
                      <a:lvl5pPr algn="l" eaLnBrk="0" hangingPunct="0">
                        <a:spcBef>
                          <a:spcPct val="20000"/>
                        </a:spcBef>
                        <a:defRPr>
                          <a:solidFill>
                            <a:srgbClr val="4D4D4D"/>
                          </a:solidFill>
                          <a:latin typeface="Calibri" panose="020F0502020204030204" pitchFamily="34" charset="0"/>
                        </a:defRPr>
                      </a:lvl5pPr>
                      <a:lvl6pPr eaLnBrk="0" fontAlgn="base" hangingPunct="0">
                        <a:spcBef>
                          <a:spcPct val="20000"/>
                        </a:spcBef>
                        <a:spcAft>
                          <a:spcPct val="0"/>
                        </a:spcAft>
                        <a:defRPr>
                          <a:solidFill>
                            <a:srgbClr val="4D4D4D"/>
                          </a:solidFill>
                          <a:latin typeface="Calibri" panose="020F0502020204030204" pitchFamily="34" charset="0"/>
                        </a:defRPr>
                      </a:lvl6pPr>
                      <a:lvl7pPr eaLnBrk="0" fontAlgn="base" hangingPunct="0">
                        <a:spcBef>
                          <a:spcPct val="20000"/>
                        </a:spcBef>
                        <a:spcAft>
                          <a:spcPct val="0"/>
                        </a:spcAft>
                        <a:defRPr>
                          <a:solidFill>
                            <a:srgbClr val="4D4D4D"/>
                          </a:solidFill>
                          <a:latin typeface="Calibri" panose="020F0502020204030204" pitchFamily="34" charset="0"/>
                        </a:defRPr>
                      </a:lvl7pPr>
                      <a:lvl8pPr eaLnBrk="0" fontAlgn="base" hangingPunct="0">
                        <a:spcBef>
                          <a:spcPct val="20000"/>
                        </a:spcBef>
                        <a:spcAft>
                          <a:spcPct val="0"/>
                        </a:spcAft>
                        <a:defRPr>
                          <a:solidFill>
                            <a:srgbClr val="4D4D4D"/>
                          </a:solidFill>
                          <a:latin typeface="Calibri" panose="020F0502020204030204" pitchFamily="34" charset="0"/>
                        </a:defRPr>
                      </a:lvl8pPr>
                      <a:lvl9pPr eaLnBrk="0" fontAlgn="base" hangingPunct="0">
                        <a:spcBef>
                          <a:spcPct val="20000"/>
                        </a:spcBef>
                        <a:spcAft>
                          <a:spcPct val="0"/>
                        </a:spcAft>
                        <a:defRPr>
                          <a:solidFill>
                            <a:srgbClr val="4D4D4D"/>
                          </a:solidFill>
                          <a:latin typeface="Calibri" panose="020F0502020204030204" pitchFamily="34" charset="0"/>
                        </a:defRPr>
                      </a:lvl9pPr>
                    </a:lstStyle>
                    <a:p>
                      <a:pPr marL="0" marR="0" lvl="0" indent="0" algn="l" defTabSz="914400" rtl="0" eaLnBrk="0" fontAlgn="base" latinLnBrk="0" hangingPunct="0">
                        <a:lnSpc>
                          <a:spcPct val="100000"/>
                        </a:lnSpc>
                        <a:spcBef>
                          <a:spcPct val="0"/>
                        </a:spcBef>
                        <a:spcAft>
                          <a:spcPct val="0"/>
                        </a:spcAft>
                        <a:buClr>
                          <a:srgbClr val="39275B"/>
                        </a:buClr>
                        <a:buSzPct val="100000"/>
                        <a:buFontTx/>
                        <a:buNone/>
                        <a:tabLst/>
                      </a:pPr>
                      <a:r>
                        <a:rPr kumimoji="0" lang="en-US" sz="1700" b="0" i="0" u="none" strike="noStrike" cap="none" normalizeH="0" baseline="0" smtClean="0">
                          <a:ln>
                            <a:noFill/>
                          </a:ln>
                          <a:solidFill>
                            <a:srgbClr val="262626"/>
                          </a:solidFill>
                          <a:effectLst/>
                          <a:latin typeface="Courier New" panose="02070309020205020404" pitchFamily="49" charset="0"/>
                          <a:cs typeface="Times New Roman" panose="02020603050405020304" pitchFamily="18" charset="0"/>
                        </a:rPr>
                        <a:t>fail()</a:t>
                      </a:r>
                      <a:endParaRPr kumimoji="0" lang="en-US" sz="2800" b="0" i="0" u="none" strike="noStrike" cap="none" normalizeH="0" baseline="0" smtClean="0">
                        <a:ln>
                          <a:noFill/>
                        </a:ln>
                        <a:solidFill>
                          <a:srgbClr val="262626"/>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Clr>
                          <a:srgbClr val="39275B"/>
                        </a:buClr>
                        <a:buSzPct val="100000"/>
                        <a:defRPr sz="2000">
                          <a:solidFill>
                            <a:srgbClr val="262626"/>
                          </a:solidFill>
                          <a:latin typeface="Calibri" panose="020F0502020204030204" pitchFamily="34" charset="0"/>
                        </a:defRPr>
                      </a:lvl1pPr>
                      <a:lvl2pPr algn="l" eaLnBrk="0" hangingPunct="0">
                        <a:spcBef>
                          <a:spcPct val="20000"/>
                        </a:spcBef>
                        <a:buClr>
                          <a:srgbClr val="4D4D4D"/>
                        </a:buClr>
                        <a:buFont typeface="Wingdings" panose="05000000000000000000" pitchFamily="2" charset="2"/>
                        <a:defRPr sz="2000">
                          <a:solidFill>
                            <a:srgbClr val="404040"/>
                          </a:solidFill>
                          <a:latin typeface="Calibri" panose="020F0502020204030204" pitchFamily="34" charset="0"/>
                        </a:defRPr>
                      </a:lvl2pPr>
                      <a:lvl3pPr algn="l" eaLnBrk="0" hangingPunct="0">
                        <a:spcBef>
                          <a:spcPct val="20000"/>
                        </a:spcBef>
                        <a:buClr>
                          <a:srgbClr val="9900CC"/>
                        </a:buClr>
                        <a:defRPr>
                          <a:solidFill>
                            <a:srgbClr val="4D4D4D"/>
                          </a:solidFill>
                          <a:latin typeface="Calibri" panose="020F0502020204030204" pitchFamily="34" charset="0"/>
                        </a:defRPr>
                      </a:lvl3pPr>
                      <a:lvl4pPr algn="l" eaLnBrk="0" hangingPunct="0">
                        <a:spcBef>
                          <a:spcPct val="20000"/>
                        </a:spcBef>
                        <a:buClr>
                          <a:srgbClr val="796646"/>
                        </a:buClr>
                        <a:buFont typeface="Wingdings" panose="05000000000000000000" pitchFamily="2" charset="2"/>
                        <a:defRPr>
                          <a:solidFill>
                            <a:srgbClr val="4D4D4D"/>
                          </a:solidFill>
                          <a:latin typeface="Calibri" panose="020F0502020204030204" pitchFamily="34" charset="0"/>
                        </a:defRPr>
                      </a:lvl4pPr>
                      <a:lvl5pPr algn="l" eaLnBrk="0" hangingPunct="0">
                        <a:spcBef>
                          <a:spcPct val="20000"/>
                        </a:spcBef>
                        <a:defRPr>
                          <a:solidFill>
                            <a:srgbClr val="4D4D4D"/>
                          </a:solidFill>
                          <a:latin typeface="Calibri" panose="020F0502020204030204" pitchFamily="34" charset="0"/>
                        </a:defRPr>
                      </a:lvl5pPr>
                      <a:lvl6pPr eaLnBrk="0" fontAlgn="base" hangingPunct="0">
                        <a:spcBef>
                          <a:spcPct val="20000"/>
                        </a:spcBef>
                        <a:spcAft>
                          <a:spcPct val="0"/>
                        </a:spcAft>
                        <a:defRPr>
                          <a:solidFill>
                            <a:srgbClr val="4D4D4D"/>
                          </a:solidFill>
                          <a:latin typeface="Calibri" panose="020F0502020204030204" pitchFamily="34" charset="0"/>
                        </a:defRPr>
                      </a:lvl6pPr>
                      <a:lvl7pPr eaLnBrk="0" fontAlgn="base" hangingPunct="0">
                        <a:spcBef>
                          <a:spcPct val="20000"/>
                        </a:spcBef>
                        <a:spcAft>
                          <a:spcPct val="0"/>
                        </a:spcAft>
                        <a:defRPr>
                          <a:solidFill>
                            <a:srgbClr val="4D4D4D"/>
                          </a:solidFill>
                          <a:latin typeface="Calibri" panose="020F0502020204030204" pitchFamily="34" charset="0"/>
                        </a:defRPr>
                      </a:lvl7pPr>
                      <a:lvl8pPr eaLnBrk="0" fontAlgn="base" hangingPunct="0">
                        <a:spcBef>
                          <a:spcPct val="20000"/>
                        </a:spcBef>
                        <a:spcAft>
                          <a:spcPct val="0"/>
                        </a:spcAft>
                        <a:defRPr>
                          <a:solidFill>
                            <a:srgbClr val="4D4D4D"/>
                          </a:solidFill>
                          <a:latin typeface="Calibri" panose="020F0502020204030204" pitchFamily="34" charset="0"/>
                        </a:defRPr>
                      </a:lvl8pPr>
                      <a:lvl9pPr eaLnBrk="0" fontAlgn="base" hangingPunct="0">
                        <a:spcBef>
                          <a:spcPct val="20000"/>
                        </a:spcBef>
                        <a:spcAft>
                          <a:spcPct val="0"/>
                        </a:spcAft>
                        <a:defRPr>
                          <a:solidFill>
                            <a:srgbClr val="4D4D4D"/>
                          </a:solidFill>
                          <a:latin typeface="Calibri" panose="020F0502020204030204" pitchFamily="34" charset="0"/>
                        </a:defRPr>
                      </a:lvl9pPr>
                    </a:lstStyle>
                    <a:p>
                      <a:pPr marL="0" marR="0" lvl="0" indent="0" algn="l" defTabSz="914400" rtl="0" eaLnBrk="0" fontAlgn="base" latinLnBrk="0" hangingPunct="0">
                        <a:lnSpc>
                          <a:spcPct val="100000"/>
                        </a:lnSpc>
                        <a:spcBef>
                          <a:spcPct val="0"/>
                        </a:spcBef>
                        <a:spcAft>
                          <a:spcPct val="0"/>
                        </a:spcAft>
                        <a:buClr>
                          <a:srgbClr val="39275B"/>
                        </a:buClr>
                        <a:buSzPct val="100000"/>
                        <a:buFontTx/>
                        <a:buNone/>
                        <a:tabLst/>
                      </a:pPr>
                      <a:r>
                        <a:rPr kumimoji="0" lang="en-US" sz="1800" b="0" i="0" u="none" strike="noStrike" cap="none" normalizeH="0" baseline="0" smtClean="0">
                          <a:ln>
                            <a:noFill/>
                          </a:ln>
                          <a:solidFill>
                            <a:srgbClr val="262626"/>
                          </a:solidFill>
                          <a:effectLst/>
                          <a:latin typeface="Calibri" panose="020F0502020204030204" pitchFamily="34" charset="0"/>
                          <a:cs typeface="Times New Roman" panose="02020603050405020304" pitchFamily="18" charset="0"/>
                        </a:rPr>
                        <a:t>causes current test to immediately fail</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2708710670"/>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2306" name="Rectangle 2"/>
          <p:cNvSpPr>
            <a:spLocks noGrp="1" noChangeArrowheads="1"/>
          </p:cNvSpPr>
          <p:nvPr>
            <p:ph type="title"/>
          </p:nvPr>
        </p:nvSpPr>
        <p:spPr/>
        <p:txBody>
          <a:bodyPr/>
          <a:lstStyle/>
          <a:p>
            <a:r>
              <a:rPr lang="en-US" smtClean="0"/>
              <a:t>ArrayIntList JUnit test</a:t>
            </a:r>
          </a:p>
        </p:txBody>
      </p:sp>
      <p:sp>
        <p:nvSpPr>
          <p:cNvPr id="482307" name="Rectangle 3"/>
          <p:cNvSpPr>
            <a:spLocks noGrp="1" noChangeArrowheads="1"/>
          </p:cNvSpPr>
          <p:nvPr>
            <p:ph type="body" idx="1"/>
          </p:nvPr>
        </p:nvSpPr>
        <p:spPr>
          <a:xfrm>
            <a:off x="1524000" y="1295400"/>
            <a:ext cx="9144000" cy="5562600"/>
          </a:xfrm>
        </p:spPr>
        <p:txBody>
          <a:bodyPr>
            <a:normAutofit lnSpcReduction="10000"/>
          </a:bodyPr>
          <a:lstStyle/>
          <a:p>
            <a:pPr lvl="1">
              <a:lnSpc>
                <a:spcPct val="67000"/>
              </a:lnSpc>
              <a:buFont typeface="Wingdings" panose="05000000000000000000" pitchFamily="2" charset="2"/>
              <a:buNone/>
            </a:pPr>
            <a:r>
              <a:rPr lang="en-US" sz="1600">
                <a:solidFill>
                  <a:srgbClr val="404040"/>
                </a:solidFill>
                <a:latin typeface="Courier New" panose="02070309020205020404" pitchFamily="49" charset="0"/>
              </a:rPr>
              <a:t>import org.junit.*; </a:t>
            </a:r>
          </a:p>
          <a:p>
            <a:pPr lvl="1">
              <a:lnSpc>
                <a:spcPct val="67000"/>
              </a:lnSpc>
              <a:buFont typeface="Wingdings" panose="05000000000000000000" pitchFamily="2" charset="2"/>
              <a:buNone/>
            </a:pPr>
            <a:r>
              <a:rPr lang="en-US" sz="1600">
                <a:solidFill>
                  <a:srgbClr val="404040"/>
                </a:solidFill>
                <a:latin typeface="Courier New" panose="02070309020205020404" pitchFamily="49" charset="0"/>
              </a:rPr>
              <a:t>import static org.junit.Assert.*;</a:t>
            </a:r>
          </a:p>
          <a:p>
            <a:pPr lvl="1">
              <a:lnSpc>
                <a:spcPct val="67000"/>
              </a:lnSpc>
              <a:buFont typeface="Wingdings" panose="05000000000000000000" pitchFamily="2" charset="2"/>
              <a:buNone/>
            </a:pPr>
            <a:endParaRPr lang="en-US" sz="800">
              <a:solidFill>
                <a:srgbClr val="404040"/>
              </a:solidFill>
              <a:latin typeface="Courier New" panose="02070309020205020404" pitchFamily="49" charset="0"/>
            </a:endParaRPr>
          </a:p>
          <a:p>
            <a:pPr lvl="1">
              <a:lnSpc>
                <a:spcPct val="67000"/>
              </a:lnSpc>
              <a:buFont typeface="Wingdings" panose="05000000000000000000" pitchFamily="2" charset="2"/>
              <a:buNone/>
            </a:pPr>
            <a:r>
              <a:rPr lang="en-US" sz="1800">
                <a:solidFill>
                  <a:srgbClr val="404040"/>
                </a:solidFill>
                <a:latin typeface="Courier New" panose="02070309020205020404" pitchFamily="49" charset="0"/>
              </a:rPr>
              <a:t>public class </a:t>
            </a:r>
            <a:r>
              <a:rPr lang="en-US" sz="1800" b="1">
                <a:solidFill>
                  <a:srgbClr val="404040"/>
                </a:solidFill>
                <a:latin typeface="Courier New" panose="02070309020205020404" pitchFamily="49" charset="0"/>
              </a:rPr>
              <a:t>TestArrayIntList</a:t>
            </a:r>
            <a:r>
              <a:rPr lang="en-US" sz="1800">
                <a:solidFill>
                  <a:srgbClr val="404040"/>
                </a:solidFill>
                <a:latin typeface="Courier New" panose="02070309020205020404" pitchFamily="49" charset="0"/>
              </a:rPr>
              <a:t> {</a:t>
            </a:r>
          </a:p>
          <a:p>
            <a:pPr lvl="1">
              <a:lnSpc>
                <a:spcPct val="67000"/>
              </a:lnSpc>
              <a:buFont typeface="Wingdings" panose="05000000000000000000" pitchFamily="2" charset="2"/>
              <a:buNone/>
            </a:pPr>
            <a:r>
              <a:rPr lang="en-US" sz="1800" b="1">
                <a:solidFill>
                  <a:schemeClr val="accent2"/>
                </a:solidFill>
                <a:latin typeface="Courier New" panose="02070309020205020404" pitchFamily="49" charset="0"/>
              </a:rPr>
              <a:t>    @Test</a:t>
            </a:r>
          </a:p>
          <a:p>
            <a:pPr lvl="1">
              <a:lnSpc>
                <a:spcPct val="67000"/>
              </a:lnSpc>
              <a:buFont typeface="Wingdings" panose="05000000000000000000" pitchFamily="2" charset="2"/>
              <a:buNone/>
            </a:pPr>
            <a:r>
              <a:rPr lang="en-US" sz="1800">
                <a:solidFill>
                  <a:srgbClr val="404040"/>
                </a:solidFill>
                <a:latin typeface="Courier New" panose="02070309020205020404" pitchFamily="49" charset="0"/>
              </a:rPr>
              <a:t>    public void </a:t>
            </a:r>
            <a:r>
              <a:rPr lang="en-US" sz="1800" b="1">
                <a:solidFill>
                  <a:srgbClr val="404040"/>
                </a:solidFill>
                <a:latin typeface="Courier New" panose="02070309020205020404" pitchFamily="49" charset="0"/>
              </a:rPr>
              <a:t>testAddGet1</a:t>
            </a:r>
            <a:r>
              <a:rPr lang="en-US" sz="1800">
                <a:solidFill>
                  <a:srgbClr val="404040"/>
                </a:solidFill>
                <a:latin typeface="Courier New" panose="02070309020205020404" pitchFamily="49" charset="0"/>
              </a:rPr>
              <a:t>() {</a:t>
            </a:r>
            <a:endParaRPr lang="en-US" sz="1800" b="1">
              <a:solidFill>
                <a:srgbClr val="008000"/>
              </a:solidFill>
              <a:latin typeface="Courier New" panose="02070309020205020404" pitchFamily="49" charset="0"/>
            </a:endParaRPr>
          </a:p>
          <a:p>
            <a:pPr lvl="1">
              <a:lnSpc>
                <a:spcPct val="67000"/>
              </a:lnSpc>
              <a:buFont typeface="Wingdings" panose="05000000000000000000" pitchFamily="2" charset="2"/>
              <a:buNone/>
            </a:pPr>
            <a:r>
              <a:rPr lang="en-US" sz="1800">
                <a:solidFill>
                  <a:srgbClr val="404040"/>
                </a:solidFill>
                <a:latin typeface="Courier New" panose="02070309020205020404" pitchFamily="49" charset="0"/>
              </a:rPr>
              <a:t>        ArrayIntList list = new ArrayIntList();</a:t>
            </a:r>
          </a:p>
          <a:p>
            <a:pPr lvl="1">
              <a:lnSpc>
                <a:spcPct val="67000"/>
              </a:lnSpc>
              <a:buFont typeface="Wingdings" panose="05000000000000000000" pitchFamily="2" charset="2"/>
              <a:buNone/>
            </a:pPr>
            <a:r>
              <a:rPr lang="en-US" sz="1800">
                <a:solidFill>
                  <a:srgbClr val="404040"/>
                </a:solidFill>
                <a:latin typeface="Courier New" panose="02070309020205020404" pitchFamily="49" charset="0"/>
              </a:rPr>
              <a:t>        list.add(42);</a:t>
            </a:r>
          </a:p>
          <a:p>
            <a:pPr lvl="1">
              <a:lnSpc>
                <a:spcPct val="67000"/>
              </a:lnSpc>
              <a:buFont typeface="Wingdings" panose="05000000000000000000" pitchFamily="2" charset="2"/>
              <a:buNone/>
            </a:pPr>
            <a:r>
              <a:rPr lang="en-US" sz="1800">
                <a:solidFill>
                  <a:srgbClr val="404040"/>
                </a:solidFill>
                <a:latin typeface="Courier New" panose="02070309020205020404" pitchFamily="49" charset="0"/>
              </a:rPr>
              <a:t>        list.add(-3);</a:t>
            </a:r>
          </a:p>
          <a:p>
            <a:pPr lvl="1">
              <a:lnSpc>
                <a:spcPct val="67000"/>
              </a:lnSpc>
              <a:buFont typeface="Wingdings" panose="05000000000000000000" pitchFamily="2" charset="2"/>
              <a:buNone/>
            </a:pPr>
            <a:r>
              <a:rPr lang="en-US" sz="1800">
                <a:solidFill>
                  <a:srgbClr val="404040"/>
                </a:solidFill>
                <a:latin typeface="Courier New" panose="02070309020205020404" pitchFamily="49" charset="0"/>
              </a:rPr>
              <a:t>        list.add(15);</a:t>
            </a:r>
          </a:p>
          <a:p>
            <a:pPr lvl="1">
              <a:lnSpc>
                <a:spcPct val="67000"/>
              </a:lnSpc>
              <a:buFont typeface="Wingdings" panose="05000000000000000000" pitchFamily="2" charset="2"/>
              <a:buNone/>
            </a:pPr>
            <a:r>
              <a:rPr lang="en-US" sz="1800">
                <a:solidFill>
                  <a:srgbClr val="404040"/>
                </a:solidFill>
                <a:latin typeface="Courier New" panose="02070309020205020404" pitchFamily="49" charset="0"/>
              </a:rPr>
              <a:t>        </a:t>
            </a:r>
            <a:r>
              <a:rPr lang="en-US" sz="1800" b="1">
                <a:solidFill>
                  <a:srgbClr val="404040"/>
                </a:solidFill>
                <a:latin typeface="Courier New" panose="02070309020205020404" pitchFamily="49" charset="0"/>
              </a:rPr>
              <a:t>assertEquals</a:t>
            </a:r>
            <a:r>
              <a:rPr lang="en-US" sz="1800">
                <a:solidFill>
                  <a:srgbClr val="404040"/>
                </a:solidFill>
                <a:latin typeface="Courier New" panose="02070309020205020404" pitchFamily="49" charset="0"/>
              </a:rPr>
              <a:t>(42, list.get(0));</a:t>
            </a:r>
          </a:p>
          <a:p>
            <a:pPr lvl="1">
              <a:lnSpc>
                <a:spcPct val="67000"/>
              </a:lnSpc>
              <a:buFont typeface="Wingdings" panose="05000000000000000000" pitchFamily="2" charset="2"/>
              <a:buNone/>
            </a:pPr>
            <a:r>
              <a:rPr lang="en-US" sz="1800">
                <a:solidFill>
                  <a:srgbClr val="404040"/>
                </a:solidFill>
                <a:latin typeface="Courier New" panose="02070309020205020404" pitchFamily="49" charset="0"/>
              </a:rPr>
              <a:t>        </a:t>
            </a:r>
            <a:r>
              <a:rPr lang="en-US" sz="1800" b="1">
                <a:solidFill>
                  <a:srgbClr val="404040"/>
                </a:solidFill>
                <a:latin typeface="Courier New" panose="02070309020205020404" pitchFamily="49" charset="0"/>
              </a:rPr>
              <a:t>assertEquals</a:t>
            </a:r>
            <a:r>
              <a:rPr lang="en-US" sz="1800">
                <a:solidFill>
                  <a:srgbClr val="404040"/>
                </a:solidFill>
                <a:latin typeface="Courier New" panose="02070309020205020404" pitchFamily="49" charset="0"/>
              </a:rPr>
              <a:t>(-3, list.get(1));</a:t>
            </a:r>
          </a:p>
          <a:p>
            <a:pPr lvl="1">
              <a:lnSpc>
                <a:spcPct val="67000"/>
              </a:lnSpc>
              <a:buFont typeface="Wingdings" panose="05000000000000000000" pitchFamily="2" charset="2"/>
              <a:buNone/>
            </a:pPr>
            <a:r>
              <a:rPr lang="en-US" sz="1800">
                <a:solidFill>
                  <a:srgbClr val="404040"/>
                </a:solidFill>
                <a:latin typeface="Courier New" panose="02070309020205020404" pitchFamily="49" charset="0"/>
              </a:rPr>
              <a:t>        </a:t>
            </a:r>
            <a:r>
              <a:rPr lang="en-US" sz="1800" b="1">
                <a:solidFill>
                  <a:srgbClr val="404040"/>
                </a:solidFill>
                <a:latin typeface="Courier New" panose="02070309020205020404" pitchFamily="49" charset="0"/>
              </a:rPr>
              <a:t>assertEquals</a:t>
            </a:r>
            <a:r>
              <a:rPr lang="en-US" sz="1800">
                <a:solidFill>
                  <a:srgbClr val="404040"/>
                </a:solidFill>
                <a:latin typeface="Courier New" panose="02070309020205020404" pitchFamily="49" charset="0"/>
              </a:rPr>
              <a:t>(15, list.get(2));</a:t>
            </a:r>
          </a:p>
          <a:p>
            <a:pPr lvl="1">
              <a:lnSpc>
                <a:spcPct val="67000"/>
              </a:lnSpc>
              <a:buFont typeface="Wingdings" panose="05000000000000000000" pitchFamily="2" charset="2"/>
              <a:buNone/>
            </a:pPr>
            <a:r>
              <a:rPr lang="en-US" sz="1800">
                <a:solidFill>
                  <a:srgbClr val="404040"/>
                </a:solidFill>
                <a:latin typeface="Courier New" panose="02070309020205020404" pitchFamily="49" charset="0"/>
              </a:rPr>
              <a:t>    }</a:t>
            </a:r>
          </a:p>
          <a:p>
            <a:pPr lvl="1">
              <a:lnSpc>
                <a:spcPct val="67000"/>
              </a:lnSpc>
              <a:buFont typeface="Wingdings" panose="05000000000000000000" pitchFamily="2" charset="2"/>
              <a:buNone/>
            </a:pPr>
            <a:endParaRPr lang="en-US" sz="800">
              <a:solidFill>
                <a:srgbClr val="404040"/>
              </a:solidFill>
              <a:latin typeface="Courier New" panose="02070309020205020404" pitchFamily="49" charset="0"/>
            </a:endParaRPr>
          </a:p>
          <a:p>
            <a:pPr lvl="1">
              <a:lnSpc>
                <a:spcPct val="67000"/>
              </a:lnSpc>
              <a:buFont typeface="Wingdings" panose="05000000000000000000" pitchFamily="2" charset="2"/>
              <a:buNone/>
            </a:pPr>
            <a:r>
              <a:rPr lang="en-US" sz="1800" b="1">
                <a:solidFill>
                  <a:schemeClr val="accent2"/>
                </a:solidFill>
                <a:latin typeface="Courier New" panose="02070309020205020404" pitchFamily="49" charset="0"/>
              </a:rPr>
              <a:t>    @Test</a:t>
            </a:r>
          </a:p>
          <a:p>
            <a:pPr lvl="1">
              <a:lnSpc>
                <a:spcPct val="67000"/>
              </a:lnSpc>
              <a:buFont typeface="Wingdings" panose="05000000000000000000" pitchFamily="2" charset="2"/>
              <a:buNone/>
            </a:pPr>
            <a:r>
              <a:rPr lang="en-US" sz="1800">
                <a:solidFill>
                  <a:srgbClr val="404040"/>
                </a:solidFill>
                <a:latin typeface="Courier New" panose="02070309020205020404" pitchFamily="49" charset="0"/>
              </a:rPr>
              <a:t>    public void </a:t>
            </a:r>
            <a:r>
              <a:rPr lang="en-US" sz="1800" b="1">
                <a:solidFill>
                  <a:srgbClr val="404040"/>
                </a:solidFill>
                <a:latin typeface="Courier New" panose="02070309020205020404" pitchFamily="49" charset="0"/>
              </a:rPr>
              <a:t>testIsEmpty</a:t>
            </a:r>
            <a:r>
              <a:rPr lang="en-US" sz="1800">
                <a:solidFill>
                  <a:srgbClr val="404040"/>
                </a:solidFill>
                <a:latin typeface="Courier New" panose="02070309020205020404" pitchFamily="49" charset="0"/>
              </a:rPr>
              <a:t>() {</a:t>
            </a:r>
          </a:p>
          <a:p>
            <a:pPr lvl="1">
              <a:lnSpc>
                <a:spcPct val="67000"/>
              </a:lnSpc>
              <a:buFont typeface="Wingdings" panose="05000000000000000000" pitchFamily="2" charset="2"/>
              <a:buNone/>
            </a:pPr>
            <a:r>
              <a:rPr lang="en-US" sz="1800">
                <a:solidFill>
                  <a:srgbClr val="404040"/>
                </a:solidFill>
                <a:latin typeface="Courier New" panose="02070309020205020404" pitchFamily="49" charset="0"/>
              </a:rPr>
              <a:t>        ArrayIntList list = new ArrayIntList();</a:t>
            </a:r>
          </a:p>
          <a:p>
            <a:pPr lvl="1">
              <a:lnSpc>
                <a:spcPct val="67000"/>
              </a:lnSpc>
              <a:buFont typeface="Wingdings" panose="05000000000000000000" pitchFamily="2" charset="2"/>
              <a:buNone/>
            </a:pPr>
            <a:r>
              <a:rPr lang="en-US" sz="1800">
                <a:solidFill>
                  <a:srgbClr val="404040"/>
                </a:solidFill>
                <a:latin typeface="Courier New" panose="02070309020205020404" pitchFamily="49" charset="0"/>
              </a:rPr>
              <a:t>        </a:t>
            </a:r>
            <a:r>
              <a:rPr lang="en-US" sz="1800" b="1">
                <a:solidFill>
                  <a:srgbClr val="404040"/>
                </a:solidFill>
                <a:latin typeface="Courier New" panose="02070309020205020404" pitchFamily="49" charset="0"/>
              </a:rPr>
              <a:t>assertTrue</a:t>
            </a:r>
            <a:r>
              <a:rPr lang="en-US" sz="1800">
                <a:solidFill>
                  <a:srgbClr val="404040"/>
                </a:solidFill>
                <a:latin typeface="Courier New" panose="02070309020205020404" pitchFamily="49" charset="0"/>
              </a:rPr>
              <a:t>(list.isEmpty());</a:t>
            </a:r>
          </a:p>
          <a:p>
            <a:pPr lvl="1">
              <a:lnSpc>
                <a:spcPct val="67000"/>
              </a:lnSpc>
              <a:buFont typeface="Wingdings" panose="05000000000000000000" pitchFamily="2" charset="2"/>
              <a:buNone/>
            </a:pPr>
            <a:r>
              <a:rPr lang="en-US" sz="1800">
                <a:solidFill>
                  <a:srgbClr val="404040"/>
                </a:solidFill>
                <a:latin typeface="Courier New" panose="02070309020205020404" pitchFamily="49" charset="0"/>
              </a:rPr>
              <a:t>        list.add(123);</a:t>
            </a:r>
          </a:p>
          <a:p>
            <a:pPr lvl="1">
              <a:lnSpc>
                <a:spcPct val="67000"/>
              </a:lnSpc>
              <a:buFont typeface="Wingdings" panose="05000000000000000000" pitchFamily="2" charset="2"/>
              <a:buNone/>
            </a:pPr>
            <a:r>
              <a:rPr lang="en-US" sz="1800">
                <a:solidFill>
                  <a:srgbClr val="404040"/>
                </a:solidFill>
                <a:latin typeface="Courier New" panose="02070309020205020404" pitchFamily="49" charset="0"/>
              </a:rPr>
              <a:t>        </a:t>
            </a:r>
            <a:r>
              <a:rPr lang="en-US" sz="1800" b="1">
                <a:solidFill>
                  <a:srgbClr val="404040"/>
                </a:solidFill>
                <a:latin typeface="Courier New" panose="02070309020205020404" pitchFamily="49" charset="0"/>
              </a:rPr>
              <a:t>assertFalse</a:t>
            </a:r>
            <a:r>
              <a:rPr lang="en-US" sz="1800">
                <a:solidFill>
                  <a:srgbClr val="404040"/>
                </a:solidFill>
                <a:latin typeface="Courier New" panose="02070309020205020404" pitchFamily="49" charset="0"/>
              </a:rPr>
              <a:t>(list.isEmpty());</a:t>
            </a:r>
          </a:p>
          <a:p>
            <a:pPr lvl="1">
              <a:lnSpc>
                <a:spcPct val="67000"/>
              </a:lnSpc>
              <a:buFont typeface="Wingdings" panose="05000000000000000000" pitchFamily="2" charset="2"/>
              <a:buNone/>
            </a:pPr>
            <a:r>
              <a:rPr lang="en-US" sz="1800">
                <a:solidFill>
                  <a:srgbClr val="404040"/>
                </a:solidFill>
                <a:latin typeface="Courier New" panose="02070309020205020404" pitchFamily="49" charset="0"/>
              </a:rPr>
              <a:t>        list.remove(0);</a:t>
            </a:r>
          </a:p>
          <a:p>
            <a:pPr lvl="1">
              <a:lnSpc>
                <a:spcPct val="67000"/>
              </a:lnSpc>
              <a:buFont typeface="Wingdings" panose="05000000000000000000" pitchFamily="2" charset="2"/>
              <a:buNone/>
            </a:pPr>
            <a:r>
              <a:rPr lang="en-US" sz="1800">
                <a:solidFill>
                  <a:srgbClr val="404040"/>
                </a:solidFill>
                <a:latin typeface="Courier New" panose="02070309020205020404" pitchFamily="49" charset="0"/>
              </a:rPr>
              <a:t>        </a:t>
            </a:r>
            <a:r>
              <a:rPr lang="en-US" sz="1800" b="1">
                <a:solidFill>
                  <a:srgbClr val="404040"/>
                </a:solidFill>
                <a:latin typeface="Courier New" panose="02070309020205020404" pitchFamily="49" charset="0"/>
              </a:rPr>
              <a:t>assertTrue</a:t>
            </a:r>
            <a:r>
              <a:rPr lang="en-US" sz="1800">
                <a:solidFill>
                  <a:srgbClr val="404040"/>
                </a:solidFill>
                <a:latin typeface="Courier New" panose="02070309020205020404" pitchFamily="49" charset="0"/>
              </a:rPr>
              <a:t>(list.isEmpty());</a:t>
            </a:r>
          </a:p>
          <a:p>
            <a:pPr lvl="1">
              <a:lnSpc>
                <a:spcPct val="67000"/>
              </a:lnSpc>
              <a:buFont typeface="Wingdings" panose="05000000000000000000" pitchFamily="2" charset="2"/>
              <a:buNone/>
            </a:pPr>
            <a:r>
              <a:rPr lang="en-US" sz="1800">
                <a:solidFill>
                  <a:srgbClr val="404040"/>
                </a:solidFill>
                <a:latin typeface="Courier New" panose="02070309020205020404" pitchFamily="49" charset="0"/>
              </a:rPr>
              <a:t>    }</a:t>
            </a:r>
          </a:p>
          <a:p>
            <a:pPr lvl="1">
              <a:lnSpc>
                <a:spcPct val="67000"/>
              </a:lnSpc>
              <a:buFont typeface="Wingdings" panose="05000000000000000000" pitchFamily="2" charset="2"/>
              <a:buNone/>
            </a:pPr>
            <a:r>
              <a:rPr lang="en-US" sz="1800">
                <a:solidFill>
                  <a:srgbClr val="404040"/>
                </a:solidFill>
                <a:latin typeface="Courier New" panose="02070309020205020404" pitchFamily="49" charset="0"/>
              </a:rPr>
              <a:t>    ...</a:t>
            </a:r>
            <a:endParaRPr lang="en-US" sz="1800" b="1">
              <a:solidFill>
                <a:srgbClr val="008000"/>
              </a:solidFill>
              <a:latin typeface="Courier New" panose="02070309020205020404" pitchFamily="49" charset="0"/>
            </a:endParaRPr>
          </a:p>
        </p:txBody>
      </p:sp>
    </p:spTree>
    <p:extLst>
      <p:ext uri="{BB962C8B-B14F-4D97-AF65-F5344CB8AC3E}">
        <p14:creationId xmlns:p14="http://schemas.microsoft.com/office/powerpoint/2010/main" val="3439490781"/>
      </p:ext>
    </p:extLst>
  </p:cSld>
  <p:clrMapOvr>
    <a:masterClrMapping/>
  </p:clrMapOvr>
  <p:transition/>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3330" name="Rectangle 2"/>
          <p:cNvSpPr>
            <a:spLocks noGrp="1" noChangeArrowheads="1"/>
          </p:cNvSpPr>
          <p:nvPr>
            <p:ph type="title"/>
          </p:nvPr>
        </p:nvSpPr>
        <p:spPr/>
        <p:txBody>
          <a:bodyPr/>
          <a:lstStyle/>
          <a:p>
            <a:r>
              <a:rPr lang="en-US" smtClean="0"/>
              <a:t>Running a test</a:t>
            </a:r>
          </a:p>
        </p:txBody>
      </p:sp>
      <p:sp>
        <p:nvSpPr>
          <p:cNvPr id="483331" name="Rectangle 3"/>
          <p:cNvSpPr>
            <a:spLocks noGrp="1" noChangeArrowheads="1"/>
          </p:cNvSpPr>
          <p:nvPr>
            <p:ph type="body" idx="1"/>
          </p:nvPr>
        </p:nvSpPr>
        <p:spPr>
          <a:xfrm>
            <a:off x="1524000" y="1295400"/>
            <a:ext cx="9144000" cy="5562600"/>
          </a:xfrm>
        </p:spPr>
        <p:txBody>
          <a:bodyPr/>
          <a:lstStyle/>
          <a:p>
            <a:r>
              <a:rPr lang="en-US" smtClean="0">
                <a:solidFill>
                  <a:srgbClr val="262626"/>
                </a:solidFill>
              </a:rPr>
              <a:t>Right click it in the Eclipse Package Explorer at left;  choose:</a:t>
            </a:r>
          </a:p>
          <a:p>
            <a:pPr lvl="1">
              <a:buFont typeface="Wingdings" panose="05000000000000000000" pitchFamily="2" charset="2"/>
              <a:buNone/>
            </a:pPr>
            <a:r>
              <a:rPr lang="en-US" smtClean="0">
                <a:solidFill>
                  <a:srgbClr val="404040"/>
                </a:solidFill>
              </a:rPr>
              <a:t>	</a:t>
            </a:r>
            <a:r>
              <a:rPr lang="en-US" b="1" smtClean="0">
                <a:solidFill>
                  <a:srgbClr val="404040"/>
                </a:solidFill>
              </a:rPr>
              <a:t>Run As</a:t>
            </a:r>
            <a:r>
              <a:rPr lang="en-US" smtClean="0">
                <a:solidFill>
                  <a:srgbClr val="404040"/>
                </a:solidFill>
              </a:rPr>
              <a:t> </a:t>
            </a:r>
            <a:r>
              <a:rPr lang="en-US" smtClean="0">
                <a:solidFill>
                  <a:srgbClr val="404040"/>
                </a:solidFill>
                <a:sym typeface="Symbol" panose="05050102010706020507" pitchFamily="18" charset="2"/>
              </a:rPr>
              <a:t></a:t>
            </a:r>
            <a:r>
              <a:rPr lang="en-US" smtClean="0">
                <a:solidFill>
                  <a:srgbClr val="404040"/>
                </a:solidFill>
              </a:rPr>
              <a:t> </a:t>
            </a:r>
            <a:r>
              <a:rPr lang="en-US" b="1" smtClean="0">
                <a:solidFill>
                  <a:srgbClr val="404040"/>
                </a:solidFill>
              </a:rPr>
              <a:t>JUnit Test</a:t>
            </a:r>
          </a:p>
          <a:p>
            <a:pPr lvl="1"/>
            <a:endParaRPr lang="en-US" smtClean="0">
              <a:solidFill>
                <a:srgbClr val="404040"/>
              </a:solidFill>
            </a:endParaRPr>
          </a:p>
          <a:p>
            <a:r>
              <a:rPr lang="en-US" smtClean="0">
                <a:solidFill>
                  <a:srgbClr val="262626"/>
                </a:solidFill>
              </a:rPr>
              <a:t>The JUnit bar will show </a:t>
            </a:r>
            <a:r>
              <a:rPr lang="en-US" b="1" smtClean="0">
                <a:solidFill>
                  <a:srgbClr val="008000"/>
                </a:solidFill>
              </a:rPr>
              <a:t>green</a:t>
            </a:r>
            <a:r>
              <a:rPr lang="en-US" smtClean="0">
                <a:solidFill>
                  <a:srgbClr val="262626"/>
                </a:solidFill>
              </a:rPr>
              <a:t> if all tests pass, </a:t>
            </a:r>
            <a:r>
              <a:rPr lang="en-US" b="1" smtClean="0">
                <a:solidFill>
                  <a:srgbClr val="800000"/>
                </a:solidFill>
              </a:rPr>
              <a:t>red</a:t>
            </a:r>
            <a:r>
              <a:rPr lang="en-US" smtClean="0">
                <a:solidFill>
                  <a:srgbClr val="262626"/>
                </a:solidFill>
              </a:rPr>
              <a:t> if any fail.</a:t>
            </a:r>
          </a:p>
          <a:p>
            <a:endParaRPr lang="en-US" smtClean="0">
              <a:solidFill>
                <a:srgbClr val="262626"/>
              </a:solidFill>
            </a:endParaRPr>
          </a:p>
          <a:p>
            <a:r>
              <a:rPr lang="en-US" smtClean="0">
                <a:solidFill>
                  <a:srgbClr val="262626"/>
                </a:solidFill>
              </a:rPr>
              <a:t>The Failure Trace shows which tests</a:t>
            </a:r>
            <a:br>
              <a:rPr lang="en-US" smtClean="0">
                <a:solidFill>
                  <a:srgbClr val="262626"/>
                </a:solidFill>
              </a:rPr>
            </a:br>
            <a:r>
              <a:rPr lang="en-US" smtClean="0">
                <a:solidFill>
                  <a:srgbClr val="262626"/>
                </a:solidFill>
              </a:rPr>
              <a:t>failed, if any, and why.</a:t>
            </a:r>
          </a:p>
        </p:txBody>
      </p:sp>
      <p:pic>
        <p:nvPicPr>
          <p:cNvPr id="483332" name="Picture 4"/>
          <p:cNvPicPr>
            <a:picLocks noChangeAspect="1" noChangeArrowheads="1"/>
          </p:cNvPicPr>
          <p:nvPr/>
        </p:nvPicPr>
        <p:blipFill>
          <a:blip r:embed="rId2">
            <a:extLst>
              <a:ext uri="{28A0092B-C50C-407E-A947-70E740481C1C}">
                <a14:useLocalDpi xmlns:a14="http://schemas.microsoft.com/office/drawing/2010/main" val="0"/>
              </a:ext>
            </a:extLst>
          </a:blip>
          <a:srcRect b="13954"/>
          <a:stretch>
            <a:fillRect/>
          </a:stretch>
        </p:blipFill>
        <p:spPr bwMode="auto">
          <a:xfrm>
            <a:off x="7162801" y="3505200"/>
            <a:ext cx="3059113" cy="281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83333" name="Picture 5"/>
          <p:cNvPicPr>
            <a:picLocks noChangeAspect="1" noChangeArrowheads="1"/>
          </p:cNvPicPr>
          <p:nvPr/>
        </p:nvPicPr>
        <p:blipFill>
          <a:blip r:embed="rId3">
            <a:extLst>
              <a:ext uri="{28A0092B-C50C-407E-A947-70E740481C1C}">
                <a14:useLocalDpi xmlns:a14="http://schemas.microsoft.com/office/drawing/2010/main" val="0"/>
              </a:ext>
            </a:extLst>
          </a:blip>
          <a:srcRect l="21268" t="87869"/>
          <a:stretch>
            <a:fillRect/>
          </a:stretch>
        </p:blipFill>
        <p:spPr bwMode="auto">
          <a:xfrm>
            <a:off x="2044700" y="4857750"/>
            <a:ext cx="4889500" cy="781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66507992"/>
      </p:ext>
    </p:extLst>
  </p:cSld>
  <p:clrMapOvr>
    <a:masterClrMapping/>
  </p:clrMapOvr>
  <p:transition/>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7362" name="Rectangle 2"/>
          <p:cNvSpPr>
            <a:spLocks noGrp="1" noChangeArrowheads="1"/>
          </p:cNvSpPr>
          <p:nvPr>
            <p:ph type="title"/>
          </p:nvPr>
        </p:nvSpPr>
        <p:spPr/>
        <p:txBody>
          <a:bodyPr/>
          <a:lstStyle/>
          <a:p>
            <a:r>
              <a:rPr lang="en-US" smtClean="0"/>
              <a:t>JUnit exercise</a:t>
            </a:r>
          </a:p>
        </p:txBody>
      </p:sp>
      <p:sp>
        <p:nvSpPr>
          <p:cNvPr id="527363" name="Rectangle 3"/>
          <p:cNvSpPr>
            <a:spLocks noGrp="1" noChangeArrowheads="1"/>
          </p:cNvSpPr>
          <p:nvPr>
            <p:ph type="body" idx="1"/>
          </p:nvPr>
        </p:nvSpPr>
        <p:spPr>
          <a:xfrm>
            <a:off x="1524000" y="1295400"/>
            <a:ext cx="9144000" cy="5562600"/>
          </a:xfrm>
        </p:spPr>
        <p:txBody>
          <a:bodyPr>
            <a:normAutofit lnSpcReduction="10000"/>
          </a:bodyPr>
          <a:lstStyle/>
          <a:p>
            <a:pPr>
              <a:lnSpc>
                <a:spcPct val="90000"/>
              </a:lnSpc>
              <a:buFontTx/>
              <a:buNone/>
            </a:pPr>
            <a:r>
              <a:rPr lang="en-US" smtClean="0">
                <a:solidFill>
                  <a:srgbClr val="262626"/>
                </a:solidFill>
              </a:rPr>
              <a:t>Given a </a:t>
            </a:r>
            <a:r>
              <a:rPr lang="en-US" smtClean="0">
                <a:solidFill>
                  <a:srgbClr val="262626"/>
                </a:solidFill>
                <a:latin typeface="Courier New" panose="02070309020205020404" pitchFamily="49" charset="0"/>
              </a:rPr>
              <a:t>Date</a:t>
            </a:r>
            <a:r>
              <a:rPr lang="en-US" smtClean="0">
                <a:solidFill>
                  <a:srgbClr val="262626"/>
                </a:solidFill>
              </a:rPr>
              <a:t> class with the following methods:</a:t>
            </a:r>
          </a:p>
          <a:p>
            <a:pPr lvl="1">
              <a:lnSpc>
                <a:spcPct val="90000"/>
              </a:lnSpc>
              <a:buFont typeface="Wingdings" panose="05000000000000000000" pitchFamily="2" charset="2"/>
              <a:buNone/>
            </a:pPr>
            <a:endParaRPr lang="en-US" sz="900">
              <a:solidFill>
                <a:srgbClr val="404040"/>
              </a:solidFill>
              <a:latin typeface="Courier New" panose="02070309020205020404" pitchFamily="49" charset="0"/>
            </a:endParaRPr>
          </a:p>
          <a:p>
            <a:pPr lvl="1">
              <a:lnSpc>
                <a:spcPct val="80000"/>
              </a:lnSpc>
            </a:pPr>
            <a:r>
              <a:rPr lang="en-US" sz="2000">
                <a:solidFill>
                  <a:srgbClr val="404040"/>
                </a:solidFill>
                <a:latin typeface="Courier New" panose="02070309020205020404" pitchFamily="49" charset="0"/>
              </a:rPr>
              <a:t>public Date(int year, int month, int day)</a:t>
            </a:r>
          </a:p>
          <a:p>
            <a:pPr lvl="1">
              <a:lnSpc>
                <a:spcPct val="80000"/>
              </a:lnSpc>
            </a:pPr>
            <a:r>
              <a:rPr lang="en-US" sz="2000">
                <a:solidFill>
                  <a:srgbClr val="404040"/>
                </a:solidFill>
                <a:latin typeface="Courier New" panose="02070309020205020404" pitchFamily="49" charset="0"/>
              </a:rPr>
              <a:t>public Date()                   </a:t>
            </a:r>
            <a:r>
              <a:rPr lang="en-US" sz="2000">
                <a:solidFill>
                  <a:srgbClr val="008080"/>
                </a:solidFill>
                <a:latin typeface="Courier New" panose="02070309020205020404" pitchFamily="49" charset="0"/>
              </a:rPr>
              <a:t>// today</a:t>
            </a:r>
          </a:p>
          <a:p>
            <a:pPr lvl="1">
              <a:lnSpc>
                <a:spcPct val="80000"/>
              </a:lnSpc>
            </a:pPr>
            <a:r>
              <a:rPr lang="en-US" sz="2000">
                <a:solidFill>
                  <a:srgbClr val="404040"/>
                </a:solidFill>
                <a:latin typeface="Courier New" panose="02070309020205020404" pitchFamily="49" charset="0"/>
              </a:rPr>
              <a:t>public int getDay(), getMonth(), getYear()</a:t>
            </a:r>
          </a:p>
          <a:p>
            <a:pPr lvl="1">
              <a:lnSpc>
                <a:spcPct val="80000"/>
              </a:lnSpc>
            </a:pPr>
            <a:r>
              <a:rPr lang="en-US" sz="2000">
                <a:solidFill>
                  <a:srgbClr val="404040"/>
                </a:solidFill>
                <a:latin typeface="Courier New" panose="02070309020205020404" pitchFamily="49" charset="0"/>
              </a:rPr>
              <a:t>public void addDays(int days)   </a:t>
            </a:r>
            <a:r>
              <a:rPr lang="en-US" sz="2000">
                <a:solidFill>
                  <a:srgbClr val="008080"/>
                </a:solidFill>
                <a:latin typeface="Courier New" panose="02070309020205020404" pitchFamily="49" charset="0"/>
              </a:rPr>
              <a:t>// advances by </a:t>
            </a:r>
            <a:r>
              <a:rPr lang="en-US" sz="2000" i="1">
                <a:solidFill>
                  <a:srgbClr val="008080"/>
                </a:solidFill>
                <a:latin typeface="Courier New" panose="02070309020205020404" pitchFamily="49" charset="0"/>
              </a:rPr>
              <a:t>days</a:t>
            </a:r>
          </a:p>
          <a:p>
            <a:pPr lvl="1">
              <a:lnSpc>
                <a:spcPct val="80000"/>
              </a:lnSpc>
            </a:pPr>
            <a:r>
              <a:rPr lang="en-US" sz="2000">
                <a:solidFill>
                  <a:srgbClr val="404040"/>
                </a:solidFill>
                <a:latin typeface="Courier New" panose="02070309020205020404" pitchFamily="49" charset="0"/>
              </a:rPr>
              <a:t>public int daysInMonth()</a:t>
            </a:r>
          </a:p>
          <a:p>
            <a:pPr lvl="1">
              <a:lnSpc>
                <a:spcPct val="80000"/>
              </a:lnSpc>
            </a:pPr>
            <a:r>
              <a:rPr lang="en-US" sz="2000">
                <a:solidFill>
                  <a:srgbClr val="404040"/>
                </a:solidFill>
                <a:latin typeface="Courier New" panose="02070309020205020404" pitchFamily="49" charset="0"/>
              </a:rPr>
              <a:t>public String dayOfWeek()       </a:t>
            </a:r>
            <a:r>
              <a:rPr lang="en-US" sz="2000">
                <a:solidFill>
                  <a:srgbClr val="008080"/>
                </a:solidFill>
                <a:latin typeface="Courier New" panose="02070309020205020404" pitchFamily="49" charset="0"/>
              </a:rPr>
              <a:t>// e.g. "Sunday"</a:t>
            </a:r>
            <a:endParaRPr lang="en-US" sz="2000">
              <a:solidFill>
                <a:srgbClr val="404040"/>
              </a:solidFill>
              <a:latin typeface="Courier New" panose="02070309020205020404" pitchFamily="49" charset="0"/>
            </a:endParaRPr>
          </a:p>
          <a:p>
            <a:pPr lvl="1">
              <a:lnSpc>
                <a:spcPct val="80000"/>
              </a:lnSpc>
            </a:pPr>
            <a:r>
              <a:rPr lang="en-US" sz="2000">
                <a:solidFill>
                  <a:srgbClr val="404040"/>
                </a:solidFill>
                <a:latin typeface="Courier New" panose="02070309020205020404" pitchFamily="49" charset="0"/>
              </a:rPr>
              <a:t>public boolean equals(Object o)</a:t>
            </a:r>
          </a:p>
          <a:p>
            <a:pPr lvl="1">
              <a:lnSpc>
                <a:spcPct val="80000"/>
              </a:lnSpc>
            </a:pPr>
            <a:r>
              <a:rPr lang="en-US" sz="2000">
                <a:solidFill>
                  <a:srgbClr val="404040"/>
                </a:solidFill>
                <a:latin typeface="Courier New" panose="02070309020205020404" pitchFamily="49" charset="0"/>
              </a:rPr>
              <a:t>public boolean isLeapYear()</a:t>
            </a:r>
          </a:p>
          <a:p>
            <a:pPr lvl="1">
              <a:lnSpc>
                <a:spcPct val="80000"/>
              </a:lnSpc>
            </a:pPr>
            <a:r>
              <a:rPr lang="en-US" sz="2000">
                <a:solidFill>
                  <a:srgbClr val="404040"/>
                </a:solidFill>
                <a:latin typeface="Courier New" panose="02070309020205020404" pitchFamily="49" charset="0"/>
              </a:rPr>
              <a:t>public void nextDay()           </a:t>
            </a:r>
            <a:r>
              <a:rPr lang="en-US" sz="2000">
                <a:solidFill>
                  <a:srgbClr val="008080"/>
                </a:solidFill>
                <a:latin typeface="Courier New" panose="02070309020205020404" pitchFamily="49" charset="0"/>
              </a:rPr>
              <a:t>// advances by 1 day</a:t>
            </a:r>
          </a:p>
          <a:p>
            <a:pPr lvl="1">
              <a:lnSpc>
                <a:spcPct val="80000"/>
              </a:lnSpc>
            </a:pPr>
            <a:r>
              <a:rPr lang="en-US" sz="2000">
                <a:solidFill>
                  <a:srgbClr val="404040"/>
                </a:solidFill>
                <a:latin typeface="Courier New" panose="02070309020205020404" pitchFamily="49" charset="0"/>
              </a:rPr>
              <a:t>public String toString()</a:t>
            </a:r>
          </a:p>
          <a:p>
            <a:pPr lvl="1">
              <a:lnSpc>
                <a:spcPct val="80000"/>
              </a:lnSpc>
              <a:buFont typeface="Wingdings" panose="05000000000000000000" pitchFamily="2" charset="2"/>
              <a:buNone/>
            </a:pPr>
            <a:endParaRPr lang="en-US" sz="2000">
              <a:solidFill>
                <a:srgbClr val="404040"/>
              </a:solidFill>
              <a:latin typeface="Courier New" panose="02070309020205020404" pitchFamily="49" charset="0"/>
            </a:endParaRPr>
          </a:p>
          <a:p>
            <a:pPr>
              <a:lnSpc>
                <a:spcPct val="90000"/>
              </a:lnSpc>
            </a:pPr>
            <a:r>
              <a:rPr lang="en-US" smtClean="0">
                <a:solidFill>
                  <a:srgbClr val="262626"/>
                </a:solidFill>
              </a:rPr>
              <a:t>Come up with unit tests to check the following:</a:t>
            </a:r>
          </a:p>
          <a:p>
            <a:pPr lvl="1">
              <a:lnSpc>
                <a:spcPct val="90000"/>
              </a:lnSpc>
            </a:pPr>
            <a:r>
              <a:rPr lang="en-US" smtClean="0">
                <a:solidFill>
                  <a:srgbClr val="404040"/>
                </a:solidFill>
              </a:rPr>
              <a:t>That no </a:t>
            </a:r>
            <a:r>
              <a:rPr lang="en-US" smtClean="0">
                <a:solidFill>
                  <a:srgbClr val="404040"/>
                </a:solidFill>
                <a:latin typeface="Courier New" panose="02070309020205020404" pitchFamily="49" charset="0"/>
              </a:rPr>
              <a:t>Date</a:t>
            </a:r>
            <a:r>
              <a:rPr lang="en-US" smtClean="0">
                <a:solidFill>
                  <a:srgbClr val="404040"/>
                </a:solidFill>
              </a:rPr>
              <a:t> object can ever get into an invalid state.</a:t>
            </a:r>
          </a:p>
          <a:p>
            <a:pPr lvl="1">
              <a:lnSpc>
                <a:spcPct val="90000"/>
              </a:lnSpc>
            </a:pPr>
            <a:r>
              <a:rPr lang="en-US" smtClean="0">
                <a:solidFill>
                  <a:srgbClr val="404040"/>
                </a:solidFill>
              </a:rPr>
              <a:t>That the </a:t>
            </a:r>
            <a:r>
              <a:rPr lang="en-US" smtClean="0">
                <a:solidFill>
                  <a:srgbClr val="404040"/>
                </a:solidFill>
                <a:latin typeface="Courier New" panose="02070309020205020404" pitchFamily="49" charset="0"/>
              </a:rPr>
              <a:t>addDays</a:t>
            </a:r>
            <a:r>
              <a:rPr lang="en-US" smtClean="0">
                <a:solidFill>
                  <a:srgbClr val="404040"/>
                </a:solidFill>
              </a:rPr>
              <a:t> method works properly.</a:t>
            </a:r>
          </a:p>
          <a:p>
            <a:pPr lvl="2">
              <a:lnSpc>
                <a:spcPct val="90000"/>
              </a:lnSpc>
            </a:pPr>
            <a:r>
              <a:rPr lang="en-US" smtClean="0"/>
              <a:t>It should be efficient enough to add 1,000,000 days in a call.</a:t>
            </a:r>
          </a:p>
        </p:txBody>
      </p:sp>
    </p:spTree>
    <p:extLst>
      <p:ext uri="{BB962C8B-B14F-4D97-AF65-F5344CB8AC3E}">
        <p14:creationId xmlns:p14="http://schemas.microsoft.com/office/powerpoint/2010/main" val="188433694"/>
      </p:ext>
    </p:extLst>
  </p:cSld>
  <p:clrMapOvr>
    <a:masterClrMapping/>
  </p:clrMapOvr>
  <p:transition/>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4050" name="Rectangle 2"/>
          <p:cNvSpPr>
            <a:spLocks noGrp="1" noChangeArrowheads="1"/>
          </p:cNvSpPr>
          <p:nvPr>
            <p:ph type="title"/>
          </p:nvPr>
        </p:nvSpPr>
        <p:spPr/>
        <p:txBody>
          <a:bodyPr/>
          <a:lstStyle/>
          <a:p>
            <a:r>
              <a:rPr lang="en-US" smtClean="0"/>
              <a:t>What's wrong with this?</a:t>
            </a:r>
          </a:p>
        </p:txBody>
      </p:sp>
      <p:sp>
        <p:nvSpPr>
          <p:cNvPr id="514051" name="Rectangle 3"/>
          <p:cNvSpPr>
            <a:spLocks noGrp="1" noChangeArrowheads="1"/>
          </p:cNvSpPr>
          <p:nvPr>
            <p:ph type="body" idx="1"/>
          </p:nvPr>
        </p:nvSpPr>
        <p:spPr>
          <a:xfrm>
            <a:off x="1524000" y="1295400"/>
            <a:ext cx="9144000" cy="5562600"/>
          </a:xfrm>
        </p:spPr>
        <p:txBody>
          <a:bodyPr>
            <a:normAutofit lnSpcReduction="10000"/>
          </a:bodyPr>
          <a:lstStyle/>
          <a:p>
            <a:pPr>
              <a:lnSpc>
                <a:spcPct val="70000"/>
              </a:lnSpc>
              <a:buFontTx/>
              <a:buNone/>
            </a:pPr>
            <a:r>
              <a:rPr lang="en-US" sz="1800">
                <a:solidFill>
                  <a:srgbClr val="262626"/>
                </a:solidFill>
                <a:latin typeface="Courier New" panose="02070309020205020404" pitchFamily="49" charset="0"/>
              </a:rPr>
              <a:t>public class DateTest {</a:t>
            </a:r>
          </a:p>
          <a:p>
            <a:pPr>
              <a:lnSpc>
                <a:spcPct val="70000"/>
              </a:lnSpc>
              <a:buFontTx/>
              <a:buNone/>
            </a:pPr>
            <a:r>
              <a:rPr lang="en-US" sz="1800">
                <a:solidFill>
                  <a:srgbClr val="262626"/>
                </a:solidFill>
                <a:latin typeface="Courier New" panose="02070309020205020404" pitchFamily="49" charset="0"/>
              </a:rPr>
              <a:t>    @Test</a:t>
            </a:r>
          </a:p>
          <a:p>
            <a:pPr>
              <a:lnSpc>
                <a:spcPct val="70000"/>
              </a:lnSpc>
              <a:buFontTx/>
              <a:buNone/>
            </a:pPr>
            <a:r>
              <a:rPr lang="en-US" sz="1800">
                <a:solidFill>
                  <a:srgbClr val="262626"/>
                </a:solidFill>
                <a:latin typeface="Courier New" panose="02070309020205020404" pitchFamily="49" charset="0"/>
              </a:rPr>
              <a:t>    public void test1() {</a:t>
            </a:r>
          </a:p>
          <a:p>
            <a:pPr>
              <a:lnSpc>
                <a:spcPct val="70000"/>
              </a:lnSpc>
              <a:buFontTx/>
              <a:buNone/>
            </a:pPr>
            <a:r>
              <a:rPr lang="en-US" sz="1800">
                <a:solidFill>
                  <a:srgbClr val="262626"/>
                </a:solidFill>
                <a:latin typeface="Courier New" panose="02070309020205020404" pitchFamily="49" charset="0"/>
              </a:rPr>
              <a:t>        Date d = new Date(2050, 2, 15);</a:t>
            </a:r>
          </a:p>
          <a:p>
            <a:pPr>
              <a:lnSpc>
                <a:spcPct val="70000"/>
              </a:lnSpc>
              <a:buFontTx/>
              <a:buNone/>
            </a:pPr>
            <a:r>
              <a:rPr lang="en-US" sz="1800">
                <a:solidFill>
                  <a:srgbClr val="262626"/>
                </a:solidFill>
                <a:latin typeface="Courier New" panose="02070309020205020404" pitchFamily="49" charset="0"/>
              </a:rPr>
              <a:t>        d.addDays(4);</a:t>
            </a:r>
          </a:p>
          <a:p>
            <a:pPr>
              <a:lnSpc>
                <a:spcPct val="70000"/>
              </a:lnSpc>
              <a:buFontTx/>
              <a:buNone/>
            </a:pPr>
            <a:r>
              <a:rPr lang="en-US" sz="1800">
                <a:solidFill>
                  <a:srgbClr val="262626"/>
                </a:solidFill>
                <a:latin typeface="Courier New" panose="02070309020205020404" pitchFamily="49" charset="0"/>
              </a:rPr>
              <a:t>        assertEquals(d.getYear(), 2050);</a:t>
            </a:r>
          </a:p>
          <a:p>
            <a:pPr>
              <a:lnSpc>
                <a:spcPct val="70000"/>
              </a:lnSpc>
              <a:buFontTx/>
              <a:buNone/>
            </a:pPr>
            <a:r>
              <a:rPr lang="en-US" sz="1800">
                <a:solidFill>
                  <a:srgbClr val="262626"/>
                </a:solidFill>
                <a:latin typeface="Courier New" panose="02070309020205020404" pitchFamily="49" charset="0"/>
              </a:rPr>
              <a:t>        assertEquals(d.getMonth(), 2);</a:t>
            </a:r>
          </a:p>
          <a:p>
            <a:pPr>
              <a:lnSpc>
                <a:spcPct val="70000"/>
              </a:lnSpc>
              <a:buFontTx/>
              <a:buNone/>
            </a:pPr>
            <a:r>
              <a:rPr lang="en-US" sz="1800">
                <a:solidFill>
                  <a:srgbClr val="262626"/>
                </a:solidFill>
                <a:latin typeface="Courier New" panose="02070309020205020404" pitchFamily="49" charset="0"/>
              </a:rPr>
              <a:t>        assertEquals(d.getDay(), 19);</a:t>
            </a:r>
          </a:p>
          <a:p>
            <a:pPr>
              <a:lnSpc>
                <a:spcPct val="70000"/>
              </a:lnSpc>
              <a:buFontTx/>
              <a:buNone/>
            </a:pPr>
            <a:r>
              <a:rPr lang="en-US" sz="1800">
                <a:solidFill>
                  <a:srgbClr val="262626"/>
                </a:solidFill>
                <a:latin typeface="Courier New" panose="02070309020205020404" pitchFamily="49" charset="0"/>
              </a:rPr>
              <a:t>    }</a:t>
            </a:r>
          </a:p>
          <a:p>
            <a:pPr>
              <a:lnSpc>
                <a:spcPct val="70000"/>
              </a:lnSpc>
              <a:buFontTx/>
              <a:buNone/>
            </a:pPr>
            <a:endParaRPr lang="en-US" sz="1800">
              <a:solidFill>
                <a:srgbClr val="262626"/>
              </a:solidFill>
              <a:latin typeface="Courier New" panose="02070309020205020404" pitchFamily="49" charset="0"/>
            </a:endParaRPr>
          </a:p>
          <a:p>
            <a:pPr>
              <a:lnSpc>
                <a:spcPct val="70000"/>
              </a:lnSpc>
              <a:buFontTx/>
              <a:buNone/>
            </a:pPr>
            <a:r>
              <a:rPr lang="en-US" sz="1800">
                <a:solidFill>
                  <a:srgbClr val="262626"/>
                </a:solidFill>
                <a:latin typeface="Courier New" panose="02070309020205020404" pitchFamily="49" charset="0"/>
              </a:rPr>
              <a:t>    @Test</a:t>
            </a:r>
          </a:p>
          <a:p>
            <a:pPr>
              <a:lnSpc>
                <a:spcPct val="70000"/>
              </a:lnSpc>
              <a:buFontTx/>
              <a:buNone/>
            </a:pPr>
            <a:r>
              <a:rPr lang="en-US" sz="1800">
                <a:solidFill>
                  <a:srgbClr val="262626"/>
                </a:solidFill>
                <a:latin typeface="Courier New" panose="02070309020205020404" pitchFamily="49" charset="0"/>
              </a:rPr>
              <a:t>    public void test2() {</a:t>
            </a:r>
          </a:p>
          <a:p>
            <a:pPr>
              <a:lnSpc>
                <a:spcPct val="70000"/>
              </a:lnSpc>
              <a:buFontTx/>
              <a:buNone/>
            </a:pPr>
            <a:r>
              <a:rPr lang="en-US" sz="1800">
                <a:solidFill>
                  <a:srgbClr val="262626"/>
                </a:solidFill>
                <a:latin typeface="Courier New" panose="02070309020205020404" pitchFamily="49" charset="0"/>
              </a:rPr>
              <a:t>        Date d = new Date(2050, 2, 15);</a:t>
            </a:r>
          </a:p>
          <a:p>
            <a:pPr>
              <a:lnSpc>
                <a:spcPct val="70000"/>
              </a:lnSpc>
              <a:buFontTx/>
              <a:buNone/>
            </a:pPr>
            <a:r>
              <a:rPr lang="en-US" sz="1800">
                <a:solidFill>
                  <a:srgbClr val="262626"/>
                </a:solidFill>
                <a:latin typeface="Courier New" panose="02070309020205020404" pitchFamily="49" charset="0"/>
              </a:rPr>
              <a:t>        d.addDays(14);</a:t>
            </a:r>
          </a:p>
          <a:p>
            <a:pPr>
              <a:lnSpc>
                <a:spcPct val="70000"/>
              </a:lnSpc>
              <a:buFontTx/>
              <a:buNone/>
            </a:pPr>
            <a:r>
              <a:rPr lang="en-US" sz="1800">
                <a:solidFill>
                  <a:srgbClr val="262626"/>
                </a:solidFill>
                <a:latin typeface="Courier New" panose="02070309020205020404" pitchFamily="49" charset="0"/>
              </a:rPr>
              <a:t>        assertEquals(d.getYear(), 2050);</a:t>
            </a:r>
          </a:p>
          <a:p>
            <a:pPr>
              <a:lnSpc>
                <a:spcPct val="70000"/>
              </a:lnSpc>
              <a:buFontTx/>
              <a:buNone/>
            </a:pPr>
            <a:r>
              <a:rPr lang="en-US" sz="1800">
                <a:solidFill>
                  <a:srgbClr val="262626"/>
                </a:solidFill>
                <a:latin typeface="Courier New" panose="02070309020205020404" pitchFamily="49" charset="0"/>
              </a:rPr>
              <a:t>        assertEquals(d.getMonth(), 3);</a:t>
            </a:r>
          </a:p>
          <a:p>
            <a:pPr>
              <a:lnSpc>
                <a:spcPct val="70000"/>
              </a:lnSpc>
              <a:buFontTx/>
              <a:buNone/>
            </a:pPr>
            <a:r>
              <a:rPr lang="en-US" sz="1800">
                <a:solidFill>
                  <a:srgbClr val="262626"/>
                </a:solidFill>
                <a:latin typeface="Courier New" panose="02070309020205020404" pitchFamily="49" charset="0"/>
              </a:rPr>
              <a:t>        assertEquals(d.getDay(), 1);</a:t>
            </a:r>
          </a:p>
          <a:p>
            <a:pPr>
              <a:lnSpc>
                <a:spcPct val="70000"/>
              </a:lnSpc>
              <a:buFontTx/>
              <a:buNone/>
            </a:pPr>
            <a:r>
              <a:rPr lang="en-US" sz="1800">
                <a:solidFill>
                  <a:srgbClr val="262626"/>
                </a:solidFill>
                <a:latin typeface="Courier New" panose="02070309020205020404" pitchFamily="49" charset="0"/>
              </a:rPr>
              <a:t>    }</a:t>
            </a:r>
          </a:p>
          <a:p>
            <a:pPr>
              <a:lnSpc>
                <a:spcPct val="70000"/>
              </a:lnSpc>
              <a:buFontTx/>
              <a:buNone/>
            </a:pPr>
            <a:r>
              <a:rPr lang="en-US" sz="1800">
                <a:solidFill>
                  <a:srgbClr val="262626"/>
                </a:solidFill>
                <a:latin typeface="Courier New" panose="02070309020205020404" pitchFamily="49" charset="0"/>
              </a:rPr>
              <a:t>}</a:t>
            </a:r>
          </a:p>
        </p:txBody>
      </p:sp>
    </p:spTree>
    <p:extLst>
      <p:ext uri="{BB962C8B-B14F-4D97-AF65-F5344CB8AC3E}">
        <p14:creationId xmlns:p14="http://schemas.microsoft.com/office/powerpoint/2010/main" val="3996349694"/>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5074" name="Rectangle 2"/>
          <p:cNvSpPr>
            <a:spLocks noGrp="1" noChangeArrowheads="1"/>
          </p:cNvSpPr>
          <p:nvPr>
            <p:ph type="title"/>
          </p:nvPr>
        </p:nvSpPr>
        <p:spPr/>
        <p:txBody>
          <a:bodyPr/>
          <a:lstStyle/>
          <a:p>
            <a:r>
              <a:rPr lang="en-US" smtClean="0"/>
              <a:t>Well-structured assertions</a:t>
            </a:r>
          </a:p>
        </p:txBody>
      </p:sp>
      <p:sp>
        <p:nvSpPr>
          <p:cNvPr id="515075" name="Rectangle 3"/>
          <p:cNvSpPr>
            <a:spLocks noGrp="1" noChangeArrowheads="1"/>
          </p:cNvSpPr>
          <p:nvPr>
            <p:ph type="body" idx="1"/>
          </p:nvPr>
        </p:nvSpPr>
        <p:spPr>
          <a:xfrm>
            <a:off x="1524000" y="1295400"/>
            <a:ext cx="9144000" cy="5562600"/>
          </a:xfrm>
        </p:spPr>
        <p:txBody>
          <a:bodyPr>
            <a:normAutofit lnSpcReduction="10000"/>
          </a:bodyPr>
          <a:lstStyle/>
          <a:p>
            <a:pPr>
              <a:lnSpc>
                <a:spcPct val="70000"/>
              </a:lnSpc>
              <a:buFontTx/>
              <a:buNone/>
            </a:pPr>
            <a:r>
              <a:rPr lang="en-US" sz="1800">
                <a:solidFill>
                  <a:srgbClr val="262626"/>
                </a:solidFill>
                <a:latin typeface="Courier New" panose="02070309020205020404" pitchFamily="49" charset="0"/>
              </a:rPr>
              <a:t>public class DateTest {</a:t>
            </a:r>
          </a:p>
          <a:p>
            <a:pPr>
              <a:lnSpc>
                <a:spcPct val="70000"/>
              </a:lnSpc>
              <a:buFontTx/>
              <a:buNone/>
            </a:pPr>
            <a:r>
              <a:rPr lang="en-US" sz="1800">
                <a:solidFill>
                  <a:srgbClr val="262626"/>
                </a:solidFill>
                <a:latin typeface="Courier New" panose="02070309020205020404" pitchFamily="49" charset="0"/>
              </a:rPr>
              <a:t>    @Test</a:t>
            </a:r>
          </a:p>
          <a:p>
            <a:pPr>
              <a:lnSpc>
                <a:spcPct val="70000"/>
              </a:lnSpc>
              <a:buFontTx/>
              <a:buNone/>
            </a:pPr>
            <a:r>
              <a:rPr lang="en-US" sz="1800">
                <a:solidFill>
                  <a:srgbClr val="262626"/>
                </a:solidFill>
                <a:latin typeface="Courier New" panose="02070309020205020404" pitchFamily="49" charset="0"/>
              </a:rPr>
              <a:t>    public void test1() {</a:t>
            </a:r>
          </a:p>
          <a:p>
            <a:pPr>
              <a:lnSpc>
                <a:spcPct val="70000"/>
              </a:lnSpc>
              <a:buFontTx/>
              <a:buNone/>
            </a:pPr>
            <a:r>
              <a:rPr lang="en-US" sz="1800">
                <a:solidFill>
                  <a:srgbClr val="262626"/>
                </a:solidFill>
                <a:latin typeface="Courier New" panose="02070309020205020404" pitchFamily="49" charset="0"/>
              </a:rPr>
              <a:t>        Date d = new Date(2050, 2, 15);</a:t>
            </a:r>
          </a:p>
          <a:p>
            <a:pPr>
              <a:lnSpc>
                <a:spcPct val="70000"/>
              </a:lnSpc>
              <a:buFontTx/>
              <a:buNone/>
            </a:pPr>
            <a:r>
              <a:rPr lang="en-US" sz="1800">
                <a:solidFill>
                  <a:srgbClr val="262626"/>
                </a:solidFill>
                <a:latin typeface="Courier New" panose="02070309020205020404" pitchFamily="49" charset="0"/>
              </a:rPr>
              <a:t>        d.addDays(4);</a:t>
            </a:r>
          </a:p>
          <a:p>
            <a:pPr>
              <a:lnSpc>
                <a:spcPct val="70000"/>
              </a:lnSpc>
              <a:buFontTx/>
              <a:buNone/>
            </a:pPr>
            <a:r>
              <a:rPr lang="en-US" sz="1800">
                <a:solidFill>
                  <a:srgbClr val="262626"/>
                </a:solidFill>
                <a:latin typeface="Courier New" panose="02070309020205020404" pitchFamily="49" charset="0"/>
              </a:rPr>
              <a:t>        assertEquals(</a:t>
            </a:r>
            <a:r>
              <a:rPr lang="en-US" sz="1800" b="1">
                <a:solidFill>
                  <a:schemeClr val="accent2"/>
                </a:solidFill>
                <a:latin typeface="Courier New" panose="02070309020205020404" pitchFamily="49" charset="0"/>
              </a:rPr>
              <a:t>2050</a:t>
            </a:r>
            <a:r>
              <a:rPr lang="en-US" sz="1800">
                <a:solidFill>
                  <a:srgbClr val="262626"/>
                </a:solidFill>
                <a:latin typeface="Courier New" panose="02070309020205020404" pitchFamily="49" charset="0"/>
              </a:rPr>
              <a:t>, d.getYear());  </a:t>
            </a:r>
            <a:r>
              <a:rPr lang="en-US" sz="1800" b="1">
                <a:solidFill>
                  <a:srgbClr val="008000"/>
                </a:solidFill>
                <a:latin typeface="Courier New" panose="02070309020205020404" pitchFamily="49" charset="0"/>
              </a:rPr>
              <a:t>// expected</a:t>
            </a:r>
          </a:p>
          <a:p>
            <a:pPr>
              <a:lnSpc>
                <a:spcPct val="70000"/>
              </a:lnSpc>
              <a:buFontTx/>
              <a:buNone/>
            </a:pPr>
            <a:r>
              <a:rPr lang="en-US" sz="1800">
                <a:solidFill>
                  <a:srgbClr val="262626"/>
                </a:solidFill>
                <a:latin typeface="Courier New" panose="02070309020205020404" pitchFamily="49" charset="0"/>
              </a:rPr>
              <a:t>        assertEquals(</a:t>
            </a:r>
            <a:r>
              <a:rPr lang="en-US" sz="1800" b="1">
                <a:solidFill>
                  <a:schemeClr val="accent2"/>
                </a:solidFill>
                <a:latin typeface="Courier New" panose="02070309020205020404" pitchFamily="49" charset="0"/>
              </a:rPr>
              <a:t>2</a:t>
            </a:r>
            <a:r>
              <a:rPr lang="en-US" sz="1800">
                <a:solidFill>
                  <a:srgbClr val="262626"/>
                </a:solidFill>
                <a:latin typeface="Courier New" panose="02070309020205020404" pitchFamily="49" charset="0"/>
              </a:rPr>
              <a:t>, d.getMonth());    </a:t>
            </a:r>
            <a:r>
              <a:rPr lang="en-US" sz="1800" b="1">
                <a:solidFill>
                  <a:srgbClr val="008000"/>
                </a:solidFill>
                <a:latin typeface="Courier New" panose="02070309020205020404" pitchFamily="49" charset="0"/>
              </a:rPr>
              <a:t>// value should </a:t>
            </a:r>
          </a:p>
          <a:p>
            <a:pPr>
              <a:lnSpc>
                <a:spcPct val="70000"/>
              </a:lnSpc>
              <a:buFontTx/>
              <a:buNone/>
            </a:pPr>
            <a:r>
              <a:rPr lang="en-US" sz="1800">
                <a:solidFill>
                  <a:srgbClr val="262626"/>
                </a:solidFill>
                <a:latin typeface="Courier New" panose="02070309020205020404" pitchFamily="49" charset="0"/>
              </a:rPr>
              <a:t>        assertEquals(</a:t>
            </a:r>
            <a:r>
              <a:rPr lang="en-US" sz="1800" b="1">
                <a:solidFill>
                  <a:schemeClr val="accent2"/>
                </a:solidFill>
                <a:latin typeface="Courier New" panose="02070309020205020404" pitchFamily="49" charset="0"/>
              </a:rPr>
              <a:t>19</a:t>
            </a:r>
            <a:r>
              <a:rPr lang="en-US" sz="1800">
                <a:solidFill>
                  <a:srgbClr val="262626"/>
                </a:solidFill>
                <a:latin typeface="Courier New" panose="02070309020205020404" pitchFamily="49" charset="0"/>
              </a:rPr>
              <a:t>, d.getDay());     </a:t>
            </a:r>
            <a:r>
              <a:rPr lang="en-US" sz="1800" b="1">
                <a:solidFill>
                  <a:srgbClr val="008000"/>
                </a:solidFill>
                <a:latin typeface="Courier New" panose="02070309020205020404" pitchFamily="49" charset="0"/>
              </a:rPr>
              <a:t>// be at LEFT</a:t>
            </a:r>
          </a:p>
          <a:p>
            <a:pPr>
              <a:lnSpc>
                <a:spcPct val="70000"/>
              </a:lnSpc>
              <a:buFontTx/>
              <a:buNone/>
            </a:pPr>
            <a:r>
              <a:rPr lang="en-US" sz="1800">
                <a:solidFill>
                  <a:srgbClr val="262626"/>
                </a:solidFill>
                <a:latin typeface="Courier New" panose="02070309020205020404" pitchFamily="49" charset="0"/>
              </a:rPr>
              <a:t>    }</a:t>
            </a:r>
          </a:p>
          <a:p>
            <a:pPr>
              <a:lnSpc>
                <a:spcPct val="70000"/>
              </a:lnSpc>
              <a:buFontTx/>
              <a:buNone/>
            </a:pPr>
            <a:endParaRPr lang="en-US" sz="1800">
              <a:solidFill>
                <a:srgbClr val="262626"/>
              </a:solidFill>
              <a:latin typeface="Courier New" panose="02070309020205020404" pitchFamily="49" charset="0"/>
            </a:endParaRPr>
          </a:p>
          <a:p>
            <a:pPr>
              <a:lnSpc>
                <a:spcPct val="70000"/>
              </a:lnSpc>
              <a:buFontTx/>
              <a:buNone/>
            </a:pPr>
            <a:r>
              <a:rPr lang="en-US" sz="1800">
                <a:solidFill>
                  <a:srgbClr val="262626"/>
                </a:solidFill>
                <a:latin typeface="Courier New" panose="02070309020205020404" pitchFamily="49" charset="0"/>
              </a:rPr>
              <a:t>    @Test</a:t>
            </a:r>
          </a:p>
          <a:p>
            <a:pPr>
              <a:lnSpc>
                <a:spcPct val="70000"/>
              </a:lnSpc>
              <a:buFontTx/>
              <a:buNone/>
            </a:pPr>
            <a:r>
              <a:rPr lang="en-US" sz="1800">
                <a:solidFill>
                  <a:srgbClr val="262626"/>
                </a:solidFill>
                <a:latin typeface="Courier New" panose="02070309020205020404" pitchFamily="49" charset="0"/>
              </a:rPr>
              <a:t>    public void test2() {</a:t>
            </a:r>
          </a:p>
          <a:p>
            <a:pPr>
              <a:lnSpc>
                <a:spcPct val="70000"/>
              </a:lnSpc>
              <a:buFontTx/>
              <a:buNone/>
            </a:pPr>
            <a:r>
              <a:rPr lang="en-US" sz="1800">
                <a:solidFill>
                  <a:srgbClr val="262626"/>
                </a:solidFill>
                <a:latin typeface="Courier New" panose="02070309020205020404" pitchFamily="49" charset="0"/>
              </a:rPr>
              <a:t>        Date d = new Date(2050, 2, 15);</a:t>
            </a:r>
          </a:p>
          <a:p>
            <a:pPr>
              <a:lnSpc>
                <a:spcPct val="70000"/>
              </a:lnSpc>
              <a:buFontTx/>
              <a:buNone/>
            </a:pPr>
            <a:r>
              <a:rPr lang="en-US" sz="1800">
                <a:solidFill>
                  <a:srgbClr val="262626"/>
                </a:solidFill>
                <a:latin typeface="Courier New" panose="02070309020205020404" pitchFamily="49" charset="0"/>
              </a:rPr>
              <a:t>        d.addDays(14);</a:t>
            </a:r>
          </a:p>
          <a:p>
            <a:pPr>
              <a:lnSpc>
                <a:spcPct val="70000"/>
              </a:lnSpc>
              <a:buFontTx/>
              <a:buNone/>
            </a:pPr>
            <a:r>
              <a:rPr lang="en-US" sz="1800">
                <a:solidFill>
                  <a:srgbClr val="262626"/>
                </a:solidFill>
                <a:latin typeface="Courier New" panose="02070309020205020404" pitchFamily="49" charset="0"/>
              </a:rPr>
              <a:t>        assertEquals(</a:t>
            </a:r>
            <a:r>
              <a:rPr lang="en-US" sz="1800" b="1">
                <a:solidFill>
                  <a:schemeClr val="accent2"/>
                </a:solidFill>
                <a:latin typeface="Courier New" panose="02070309020205020404" pitchFamily="49" charset="0"/>
              </a:rPr>
              <a:t>"year after +14 days"</a:t>
            </a:r>
            <a:r>
              <a:rPr lang="en-US" sz="1800">
                <a:solidFill>
                  <a:srgbClr val="262626"/>
                </a:solidFill>
                <a:latin typeface="Courier New" panose="02070309020205020404" pitchFamily="49" charset="0"/>
              </a:rPr>
              <a:t>, 2050, d.getYear());</a:t>
            </a:r>
            <a:endParaRPr lang="en-US" sz="1800" b="1">
              <a:solidFill>
                <a:srgbClr val="008000"/>
              </a:solidFill>
              <a:latin typeface="Courier New" panose="02070309020205020404" pitchFamily="49" charset="0"/>
            </a:endParaRPr>
          </a:p>
          <a:p>
            <a:pPr>
              <a:lnSpc>
                <a:spcPct val="70000"/>
              </a:lnSpc>
              <a:buFontTx/>
              <a:buNone/>
            </a:pPr>
            <a:r>
              <a:rPr lang="en-US" sz="1800">
                <a:solidFill>
                  <a:srgbClr val="262626"/>
                </a:solidFill>
                <a:latin typeface="Courier New" panose="02070309020205020404" pitchFamily="49" charset="0"/>
              </a:rPr>
              <a:t>        assertEquals(</a:t>
            </a:r>
            <a:r>
              <a:rPr lang="en-US" sz="1800" b="1">
                <a:solidFill>
                  <a:schemeClr val="accent2"/>
                </a:solidFill>
                <a:latin typeface="Courier New" panose="02070309020205020404" pitchFamily="49" charset="0"/>
              </a:rPr>
              <a:t>"month after +14 days"</a:t>
            </a:r>
            <a:r>
              <a:rPr lang="en-US" sz="1800">
                <a:solidFill>
                  <a:srgbClr val="262626"/>
                </a:solidFill>
                <a:latin typeface="Courier New" panose="02070309020205020404" pitchFamily="49" charset="0"/>
              </a:rPr>
              <a:t>, 3, d.getMonth());</a:t>
            </a:r>
            <a:endParaRPr lang="en-US" sz="1800" b="1">
              <a:solidFill>
                <a:srgbClr val="008000"/>
              </a:solidFill>
              <a:latin typeface="Courier New" panose="02070309020205020404" pitchFamily="49" charset="0"/>
            </a:endParaRPr>
          </a:p>
          <a:p>
            <a:pPr>
              <a:lnSpc>
                <a:spcPct val="70000"/>
              </a:lnSpc>
              <a:buFontTx/>
              <a:buNone/>
            </a:pPr>
            <a:r>
              <a:rPr lang="en-US" sz="1800">
                <a:solidFill>
                  <a:srgbClr val="262626"/>
                </a:solidFill>
                <a:latin typeface="Courier New" panose="02070309020205020404" pitchFamily="49" charset="0"/>
              </a:rPr>
              <a:t>        assertEquals(</a:t>
            </a:r>
            <a:r>
              <a:rPr lang="en-US" sz="1800" b="1">
                <a:solidFill>
                  <a:schemeClr val="accent2"/>
                </a:solidFill>
                <a:latin typeface="Courier New" panose="02070309020205020404" pitchFamily="49" charset="0"/>
              </a:rPr>
              <a:t>"day after +14 days"</a:t>
            </a:r>
            <a:r>
              <a:rPr lang="en-US" sz="1800">
                <a:solidFill>
                  <a:srgbClr val="262626"/>
                </a:solidFill>
                <a:latin typeface="Courier New" panose="02070309020205020404" pitchFamily="49" charset="0"/>
              </a:rPr>
              <a:t>, 1, d.getDay());</a:t>
            </a:r>
            <a:endParaRPr lang="en-US" sz="1800" b="1">
              <a:solidFill>
                <a:srgbClr val="008000"/>
              </a:solidFill>
              <a:latin typeface="Courier New" panose="02070309020205020404" pitchFamily="49" charset="0"/>
            </a:endParaRPr>
          </a:p>
          <a:p>
            <a:pPr>
              <a:lnSpc>
                <a:spcPct val="70000"/>
              </a:lnSpc>
              <a:buFontTx/>
              <a:buNone/>
            </a:pPr>
            <a:r>
              <a:rPr lang="en-US" sz="1800">
                <a:solidFill>
                  <a:srgbClr val="262626"/>
                </a:solidFill>
                <a:latin typeface="Courier New" panose="02070309020205020404" pitchFamily="49" charset="0"/>
              </a:rPr>
              <a:t>    }   </a:t>
            </a:r>
            <a:r>
              <a:rPr lang="en-US" sz="1800" b="1">
                <a:solidFill>
                  <a:srgbClr val="008000"/>
                </a:solidFill>
                <a:latin typeface="Courier New" panose="02070309020205020404" pitchFamily="49" charset="0"/>
              </a:rPr>
              <a:t>// test cases should usually have messages explaining</a:t>
            </a:r>
          </a:p>
          <a:p>
            <a:pPr>
              <a:lnSpc>
                <a:spcPct val="70000"/>
              </a:lnSpc>
              <a:buFontTx/>
              <a:buNone/>
            </a:pPr>
            <a:r>
              <a:rPr lang="en-US" sz="1800">
                <a:solidFill>
                  <a:srgbClr val="262626"/>
                </a:solidFill>
                <a:latin typeface="Courier New" panose="02070309020205020404" pitchFamily="49" charset="0"/>
              </a:rPr>
              <a:t>}       </a:t>
            </a:r>
            <a:r>
              <a:rPr lang="en-US" sz="1800" b="1">
                <a:solidFill>
                  <a:srgbClr val="008000"/>
                </a:solidFill>
                <a:latin typeface="Courier New" panose="02070309020205020404" pitchFamily="49" charset="0"/>
              </a:rPr>
              <a:t>// what is being checked, for better failure output</a:t>
            </a:r>
          </a:p>
        </p:txBody>
      </p:sp>
    </p:spTree>
    <p:extLst>
      <p:ext uri="{BB962C8B-B14F-4D97-AF65-F5344CB8AC3E}">
        <p14:creationId xmlns:p14="http://schemas.microsoft.com/office/powerpoint/2010/main" val="92862554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515075">
                                            <p:txEl>
                                              <p:pRg st="10" end="10"/>
                                            </p:txEl>
                                          </p:spTgt>
                                        </p:tgtEl>
                                        <p:attrNameLst>
                                          <p:attrName>style.visibility</p:attrName>
                                        </p:attrNameLst>
                                      </p:cBhvr>
                                      <p:to>
                                        <p:strVal val="visible"/>
                                      </p:to>
                                    </p:set>
                                    <p:animEffect transition="in" filter="fade">
                                      <p:cBhvr>
                                        <p:cTn id="7" dur="1000"/>
                                        <p:tgtEl>
                                          <p:spTgt spid="515075">
                                            <p:txEl>
                                              <p:pRg st="10" end="1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15075">
                                            <p:txEl>
                                              <p:pRg st="11" end="11"/>
                                            </p:txEl>
                                          </p:spTgt>
                                        </p:tgtEl>
                                        <p:attrNameLst>
                                          <p:attrName>style.visibility</p:attrName>
                                        </p:attrNameLst>
                                      </p:cBhvr>
                                      <p:to>
                                        <p:strVal val="visible"/>
                                      </p:to>
                                    </p:set>
                                    <p:animEffect transition="in" filter="fade">
                                      <p:cBhvr>
                                        <p:cTn id="10" dur="1000"/>
                                        <p:tgtEl>
                                          <p:spTgt spid="515075">
                                            <p:txEl>
                                              <p:pRg st="11" end="1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515075">
                                            <p:txEl>
                                              <p:pRg st="12" end="12"/>
                                            </p:txEl>
                                          </p:spTgt>
                                        </p:tgtEl>
                                        <p:attrNameLst>
                                          <p:attrName>style.visibility</p:attrName>
                                        </p:attrNameLst>
                                      </p:cBhvr>
                                      <p:to>
                                        <p:strVal val="visible"/>
                                      </p:to>
                                    </p:set>
                                    <p:animEffect transition="in" filter="fade">
                                      <p:cBhvr>
                                        <p:cTn id="13" dur="1000"/>
                                        <p:tgtEl>
                                          <p:spTgt spid="515075">
                                            <p:txEl>
                                              <p:pRg st="12" end="1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515075">
                                            <p:txEl>
                                              <p:pRg st="13" end="13"/>
                                            </p:txEl>
                                          </p:spTgt>
                                        </p:tgtEl>
                                        <p:attrNameLst>
                                          <p:attrName>style.visibility</p:attrName>
                                        </p:attrNameLst>
                                      </p:cBhvr>
                                      <p:to>
                                        <p:strVal val="visible"/>
                                      </p:to>
                                    </p:set>
                                    <p:animEffect transition="in" filter="fade">
                                      <p:cBhvr>
                                        <p:cTn id="16" dur="1000"/>
                                        <p:tgtEl>
                                          <p:spTgt spid="515075">
                                            <p:txEl>
                                              <p:pRg st="13" end="1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515075">
                                            <p:txEl>
                                              <p:pRg st="14" end="14"/>
                                            </p:txEl>
                                          </p:spTgt>
                                        </p:tgtEl>
                                        <p:attrNameLst>
                                          <p:attrName>style.visibility</p:attrName>
                                        </p:attrNameLst>
                                      </p:cBhvr>
                                      <p:to>
                                        <p:strVal val="visible"/>
                                      </p:to>
                                    </p:set>
                                    <p:animEffect transition="in" filter="fade">
                                      <p:cBhvr>
                                        <p:cTn id="19" dur="1000"/>
                                        <p:tgtEl>
                                          <p:spTgt spid="515075">
                                            <p:txEl>
                                              <p:pRg st="14" end="14"/>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515075">
                                            <p:txEl>
                                              <p:pRg st="15" end="15"/>
                                            </p:txEl>
                                          </p:spTgt>
                                        </p:tgtEl>
                                        <p:attrNameLst>
                                          <p:attrName>style.visibility</p:attrName>
                                        </p:attrNameLst>
                                      </p:cBhvr>
                                      <p:to>
                                        <p:strVal val="visible"/>
                                      </p:to>
                                    </p:set>
                                    <p:animEffect transition="in" filter="fade">
                                      <p:cBhvr>
                                        <p:cTn id="22" dur="1000"/>
                                        <p:tgtEl>
                                          <p:spTgt spid="515075">
                                            <p:txEl>
                                              <p:pRg st="15" end="15"/>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515075">
                                            <p:txEl>
                                              <p:pRg st="16" end="16"/>
                                            </p:txEl>
                                          </p:spTgt>
                                        </p:tgtEl>
                                        <p:attrNameLst>
                                          <p:attrName>style.visibility</p:attrName>
                                        </p:attrNameLst>
                                      </p:cBhvr>
                                      <p:to>
                                        <p:strVal val="visible"/>
                                      </p:to>
                                    </p:set>
                                    <p:animEffect transition="in" filter="fade">
                                      <p:cBhvr>
                                        <p:cTn id="25" dur="1000"/>
                                        <p:tgtEl>
                                          <p:spTgt spid="515075">
                                            <p:txEl>
                                              <p:pRg st="16" end="16"/>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515075">
                                            <p:txEl>
                                              <p:pRg st="17" end="17"/>
                                            </p:txEl>
                                          </p:spTgt>
                                        </p:tgtEl>
                                        <p:attrNameLst>
                                          <p:attrName>style.visibility</p:attrName>
                                        </p:attrNameLst>
                                      </p:cBhvr>
                                      <p:to>
                                        <p:strVal val="visible"/>
                                      </p:to>
                                    </p:set>
                                    <p:animEffect transition="in" filter="fade">
                                      <p:cBhvr>
                                        <p:cTn id="28" dur="1000"/>
                                        <p:tgtEl>
                                          <p:spTgt spid="515075">
                                            <p:txEl>
                                              <p:pRg st="17" end="17"/>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515075">
                                            <p:txEl>
                                              <p:pRg st="18" end="18"/>
                                            </p:txEl>
                                          </p:spTgt>
                                        </p:tgtEl>
                                        <p:attrNameLst>
                                          <p:attrName>style.visibility</p:attrName>
                                        </p:attrNameLst>
                                      </p:cBhvr>
                                      <p:to>
                                        <p:strVal val="visible"/>
                                      </p:to>
                                    </p:set>
                                    <p:animEffect transition="in" filter="fade">
                                      <p:cBhvr>
                                        <p:cTn id="31" dur="1000"/>
                                        <p:tgtEl>
                                          <p:spTgt spid="515075">
                                            <p:txEl>
                                              <p:pRg st="18" end="1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6098" name="Rectangle 2"/>
          <p:cNvSpPr>
            <a:spLocks noGrp="1" noChangeArrowheads="1"/>
          </p:cNvSpPr>
          <p:nvPr>
            <p:ph type="title"/>
          </p:nvPr>
        </p:nvSpPr>
        <p:spPr/>
        <p:txBody>
          <a:bodyPr/>
          <a:lstStyle/>
          <a:p>
            <a:r>
              <a:rPr lang="en-US" smtClean="0"/>
              <a:t>Expected answer objects</a:t>
            </a:r>
          </a:p>
        </p:txBody>
      </p:sp>
      <p:sp>
        <p:nvSpPr>
          <p:cNvPr id="516099" name="Rectangle 3"/>
          <p:cNvSpPr>
            <a:spLocks noGrp="1" noChangeArrowheads="1"/>
          </p:cNvSpPr>
          <p:nvPr>
            <p:ph type="body" idx="1"/>
          </p:nvPr>
        </p:nvSpPr>
        <p:spPr>
          <a:xfrm>
            <a:off x="1524000" y="1295400"/>
            <a:ext cx="9144000" cy="5562600"/>
          </a:xfrm>
        </p:spPr>
        <p:txBody>
          <a:bodyPr>
            <a:normAutofit lnSpcReduction="10000"/>
          </a:bodyPr>
          <a:lstStyle/>
          <a:p>
            <a:pPr>
              <a:lnSpc>
                <a:spcPct val="70000"/>
              </a:lnSpc>
              <a:buFontTx/>
              <a:buNone/>
            </a:pPr>
            <a:r>
              <a:rPr lang="en-US" sz="1800">
                <a:solidFill>
                  <a:srgbClr val="262626"/>
                </a:solidFill>
                <a:latin typeface="Courier New" panose="02070309020205020404" pitchFamily="49" charset="0"/>
              </a:rPr>
              <a:t>public class DateTest {</a:t>
            </a:r>
          </a:p>
          <a:p>
            <a:pPr>
              <a:lnSpc>
                <a:spcPct val="70000"/>
              </a:lnSpc>
              <a:buFontTx/>
              <a:buNone/>
            </a:pPr>
            <a:r>
              <a:rPr lang="en-US" sz="1800">
                <a:solidFill>
                  <a:srgbClr val="262626"/>
                </a:solidFill>
                <a:latin typeface="Courier New" panose="02070309020205020404" pitchFamily="49" charset="0"/>
              </a:rPr>
              <a:t>    @Test</a:t>
            </a:r>
          </a:p>
          <a:p>
            <a:pPr>
              <a:lnSpc>
                <a:spcPct val="70000"/>
              </a:lnSpc>
              <a:buFontTx/>
              <a:buNone/>
            </a:pPr>
            <a:r>
              <a:rPr lang="en-US" sz="1800">
                <a:solidFill>
                  <a:srgbClr val="262626"/>
                </a:solidFill>
                <a:latin typeface="Courier New" panose="02070309020205020404" pitchFamily="49" charset="0"/>
              </a:rPr>
              <a:t>    public void test1() {</a:t>
            </a:r>
          </a:p>
          <a:p>
            <a:pPr>
              <a:lnSpc>
                <a:spcPct val="70000"/>
              </a:lnSpc>
              <a:buFontTx/>
              <a:buNone/>
            </a:pPr>
            <a:r>
              <a:rPr lang="en-US" sz="1800">
                <a:solidFill>
                  <a:srgbClr val="262626"/>
                </a:solidFill>
                <a:latin typeface="Courier New" panose="02070309020205020404" pitchFamily="49" charset="0"/>
              </a:rPr>
              <a:t>        Date d = new Date(2050, 2, 15);</a:t>
            </a:r>
          </a:p>
          <a:p>
            <a:pPr>
              <a:lnSpc>
                <a:spcPct val="70000"/>
              </a:lnSpc>
              <a:buFontTx/>
              <a:buNone/>
            </a:pPr>
            <a:r>
              <a:rPr lang="en-US" sz="1800">
                <a:solidFill>
                  <a:srgbClr val="262626"/>
                </a:solidFill>
                <a:latin typeface="Courier New" panose="02070309020205020404" pitchFamily="49" charset="0"/>
              </a:rPr>
              <a:t>        d.addDays(4);</a:t>
            </a:r>
          </a:p>
          <a:p>
            <a:pPr>
              <a:lnSpc>
                <a:spcPct val="70000"/>
              </a:lnSpc>
              <a:buFontTx/>
              <a:buNone/>
            </a:pPr>
            <a:r>
              <a:rPr lang="en-US" sz="1800" b="1">
                <a:solidFill>
                  <a:schemeClr val="accent2"/>
                </a:solidFill>
                <a:latin typeface="Courier New" panose="02070309020205020404" pitchFamily="49" charset="0"/>
              </a:rPr>
              <a:t>        Date expected = new Date(2050, 2, 19);</a:t>
            </a:r>
          </a:p>
          <a:p>
            <a:pPr>
              <a:lnSpc>
                <a:spcPct val="70000"/>
              </a:lnSpc>
              <a:buFontTx/>
              <a:buNone/>
            </a:pPr>
            <a:r>
              <a:rPr lang="en-US" sz="1800">
                <a:solidFill>
                  <a:srgbClr val="262626"/>
                </a:solidFill>
                <a:latin typeface="Courier New" panose="02070309020205020404" pitchFamily="49" charset="0"/>
              </a:rPr>
              <a:t>        assertEquals(</a:t>
            </a:r>
            <a:r>
              <a:rPr lang="en-US" sz="1800" b="1">
                <a:solidFill>
                  <a:schemeClr val="accent2"/>
                </a:solidFill>
                <a:latin typeface="Courier New" panose="02070309020205020404" pitchFamily="49" charset="0"/>
              </a:rPr>
              <a:t>expected</a:t>
            </a:r>
            <a:r>
              <a:rPr lang="en-US" sz="1800">
                <a:solidFill>
                  <a:srgbClr val="262626"/>
                </a:solidFill>
                <a:latin typeface="Courier New" panose="02070309020205020404" pitchFamily="49" charset="0"/>
              </a:rPr>
              <a:t>, d);  </a:t>
            </a:r>
            <a:r>
              <a:rPr lang="en-US" sz="1800" b="1">
                <a:solidFill>
                  <a:srgbClr val="008000"/>
                </a:solidFill>
                <a:latin typeface="Courier New" panose="02070309020205020404" pitchFamily="49" charset="0"/>
              </a:rPr>
              <a:t>// use an expected answer</a:t>
            </a:r>
          </a:p>
          <a:p>
            <a:pPr>
              <a:lnSpc>
                <a:spcPct val="70000"/>
              </a:lnSpc>
              <a:buFontTx/>
              <a:buNone/>
            </a:pPr>
            <a:r>
              <a:rPr lang="en-US" sz="1800">
                <a:solidFill>
                  <a:srgbClr val="262626"/>
                </a:solidFill>
                <a:latin typeface="Courier New" panose="02070309020205020404" pitchFamily="49" charset="0"/>
              </a:rPr>
              <a:t>    }                               </a:t>
            </a:r>
            <a:r>
              <a:rPr lang="en-US" sz="1800" b="1">
                <a:solidFill>
                  <a:srgbClr val="008000"/>
                </a:solidFill>
                <a:latin typeface="Courier New" panose="02070309020205020404" pitchFamily="49" charset="0"/>
              </a:rPr>
              <a:t>// object to minimize tests</a:t>
            </a:r>
          </a:p>
          <a:p>
            <a:pPr>
              <a:lnSpc>
                <a:spcPct val="70000"/>
              </a:lnSpc>
              <a:buFontTx/>
              <a:buNone/>
            </a:pPr>
            <a:r>
              <a:rPr lang="en-US" sz="1800">
                <a:solidFill>
                  <a:srgbClr val="262626"/>
                </a:solidFill>
                <a:latin typeface="Courier New" panose="02070309020205020404" pitchFamily="49" charset="0"/>
              </a:rPr>
              <a:t>                                    </a:t>
            </a:r>
          </a:p>
          <a:p>
            <a:pPr>
              <a:lnSpc>
                <a:spcPct val="70000"/>
              </a:lnSpc>
              <a:buFontTx/>
              <a:buNone/>
            </a:pPr>
            <a:r>
              <a:rPr lang="en-US" sz="1800">
                <a:solidFill>
                  <a:srgbClr val="262626"/>
                </a:solidFill>
                <a:latin typeface="Courier New" panose="02070309020205020404" pitchFamily="49" charset="0"/>
              </a:rPr>
              <a:t>                                    </a:t>
            </a:r>
            <a:r>
              <a:rPr lang="en-US" sz="1800" b="1">
                <a:solidFill>
                  <a:srgbClr val="008000"/>
                </a:solidFill>
                <a:latin typeface="Courier New" panose="02070309020205020404" pitchFamily="49" charset="0"/>
              </a:rPr>
              <a:t>// (Date must have toString</a:t>
            </a:r>
            <a:endParaRPr lang="en-US" sz="1800">
              <a:solidFill>
                <a:srgbClr val="262626"/>
              </a:solidFill>
              <a:latin typeface="Courier New" panose="02070309020205020404" pitchFamily="49" charset="0"/>
            </a:endParaRPr>
          </a:p>
          <a:p>
            <a:pPr>
              <a:lnSpc>
                <a:spcPct val="70000"/>
              </a:lnSpc>
              <a:buFontTx/>
              <a:buNone/>
            </a:pPr>
            <a:r>
              <a:rPr lang="en-US" sz="1800">
                <a:solidFill>
                  <a:srgbClr val="262626"/>
                </a:solidFill>
                <a:latin typeface="Courier New" panose="02070309020205020404" pitchFamily="49" charset="0"/>
              </a:rPr>
              <a:t>    @Test                           </a:t>
            </a:r>
            <a:r>
              <a:rPr lang="en-US" sz="1800" b="1">
                <a:solidFill>
                  <a:srgbClr val="008000"/>
                </a:solidFill>
                <a:latin typeface="Courier New" panose="02070309020205020404" pitchFamily="49" charset="0"/>
              </a:rPr>
              <a:t>//  and equals methods)</a:t>
            </a:r>
            <a:endParaRPr lang="en-US" sz="1800">
              <a:solidFill>
                <a:srgbClr val="262626"/>
              </a:solidFill>
              <a:latin typeface="Courier New" panose="02070309020205020404" pitchFamily="49" charset="0"/>
            </a:endParaRPr>
          </a:p>
          <a:p>
            <a:pPr>
              <a:lnSpc>
                <a:spcPct val="70000"/>
              </a:lnSpc>
              <a:buFontTx/>
              <a:buNone/>
            </a:pPr>
            <a:r>
              <a:rPr lang="en-US" sz="1800">
                <a:solidFill>
                  <a:srgbClr val="262626"/>
                </a:solidFill>
                <a:latin typeface="Courier New" panose="02070309020205020404" pitchFamily="49" charset="0"/>
              </a:rPr>
              <a:t>    public void test2() {</a:t>
            </a:r>
          </a:p>
          <a:p>
            <a:pPr>
              <a:lnSpc>
                <a:spcPct val="70000"/>
              </a:lnSpc>
              <a:buFontTx/>
              <a:buNone/>
            </a:pPr>
            <a:r>
              <a:rPr lang="en-US" sz="1800">
                <a:solidFill>
                  <a:srgbClr val="262626"/>
                </a:solidFill>
                <a:latin typeface="Courier New" panose="02070309020205020404" pitchFamily="49" charset="0"/>
              </a:rPr>
              <a:t>        Date d = new Date(2050, 2, 15);</a:t>
            </a:r>
          </a:p>
          <a:p>
            <a:pPr>
              <a:lnSpc>
                <a:spcPct val="70000"/>
              </a:lnSpc>
              <a:buFontTx/>
              <a:buNone/>
            </a:pPr>
            <a:r>
              <a:rPr lang="en-US" sz="1800">
                <a:solidFill>
                  <a:srgbClr val="262626"/>
                </a:solidFill>
                <a:latin typeface="Courier New" panose="02070309020205020404" pitchFamily="49" charset="0"/>
              </a:rPr>
              <a:t>        d.addDays(14);</a:t>
            </a:r>
          </a:p>
          <a:p>
            <a:pPr>
              <a:lnSpc>
                <a:spcPct val="70000"/>
              </a:lnSpc>
              <a:buFontTx/>
              <a:buNone/>
            </a:pPr>
            <a:r>
              <a:rPr lang="en-US" sz="1800" b="1">
                <a:solidFill>
                  <a:schemeClr val="accent2"/>
                </a:solidFill>
                <a:latin typeface="Courier New" panose="02070309020205020404" pitchFamily="49" charset="0"/>
              </a:rPr>
              <a:t>        Date expected = new Date(2050, 3, 1);</a:t>
            </a:r>
          </a:p>
          <a:p>
            <a:pPr>
              <a:lnSpc>
                <a:spcPct val="70000"/>
              </a:lnSpc>
              <a:buFontTx/>
              <a:buNone/>
            </a:pPr>
            <a:r>
              <a:rPr lang="en-US" sz="1800">
                <a:solidFill>
                  <a:srgbClr val="262626"/>
                </a:solidFill>
                <a:latin typeface="Courier New" panose="02070309020205020404" pitchFamily="49" charset="0"/>
              </a:rPr>
              <a:t>        assertEquals(</a:t>
            </a:r>
            <a:r>
              <a:rPr lang="en-US" sz="1800" b="1">
                <a:solidFill>
                  <a:schemeClr val="accent2"/>
                </a:solidFill>
                <a:latin typeface="Courier New" panose="02070309020205020404" pitchFamily="49" charset="0"/>
              </a:rPr>
              <a:t>"date after +14 days"</a:t>
            </a:r>
            <a:r>
              <a:rPr lang="en-US" sz="1800">
                <a:solidFill>
                  <a:srgbClr val="262626"/>
                </a:solidFill>
                <a:latin typeface="Courier New" panose="02070309020205020404" pitchFamily="49" charset="0"/>
              </a:rPr>
              <a:t>, expected, d);</a:t>
            </a:r>
            <a:endParaRPr lang="en-US" sz="1800" b="1">
              <a:solidFill>
                <a:srgbClr val="008000"/>
              </a:solidFill>
              <a:latin typeface="Courier New" panose="02070309020205020404" pitchFamily="49" charset="0"/>
            </a:endParaRPr>
          </a:p>
          <a:p>
            <a:pPr>
              <a:lnSpc>
                <a:spcPct val="70000"/>
              </a:lnSpc>
              <a:buFontTx/>
              <a:buNone/>
            </a:pPr>
            <a:r>
              <a:rPr lang="en-US" sz="1800">
                <a:solidFill>
                  <a:srgbClr val="262626"/>
                </a:solidFill>
                <a:latin typeface="Courier New" panose="02070309020205020404" pitchFamily="49" charset="0"/>
              </a:rPr>
              <a:t>    }</a:t>
            </a:r>
            <a:endParaRPr lang="en-US" sz="1800" b="1">
              <a:solidFill>
                <a:srgbClr val="008000"/>
              </a:solidFill>
              <a:latin typeface="Courier New" panose="02070309020205020404" pitchFamily="49" charset="0"/>
            </a:endParaRPr>
          </a:p>
          <a:p>
            <a:pPr>
              <a:lnSpc>
                <a:spcPct val="70000"/>
              </a:lnSpc>
              <a:buFontTx/>
              <a:buNone/>
            </a:pPr>
            <a:r>
              <a:rPr lang="en-US" sz="1800">
                <a:solidFill>
                  <a:srgbClr val="262626"/>
                </a:solidFill>
                <a:latin typeface="Courier New" panose="02070309020205020404" pitchFamily="49" charset="0"/>
              </a:rPr>
              <a:t>}</a:t>
            </a:r>
          </a:p>
        </p:txBody>
      </p:sp>
    </p:spTree>
    <p:extLst>
      <p:ext uri="{BB962C8B-B14F-4D97-AF65-F5344CB8AC3E}">
        <p14:creationId xmlns:p14="http://schemas.microsoft.com/office/powerpoint/2010/main" val="260798174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00655" y="0"/>
            <a:ext cx="8229600" cy="1143000"/>
          </a:xfrm>
        </p:spPr>
        <p:txBody>
          <a:bodyPr/>
          <a:lstStyle/>
          <a:p>
            <a:r>
              <a:rPr lang="en-US" dirty="0" smtClean="0"/>
              <a:t>System testing</a:t>
            </a:r>
            <a:endParaRPr lang="en-SG" dirty="0"/>
          </a:p>
        </p:txBody>
      </p:sp>
      <p:sp>
        <p:nvSpPr>
          <p:cNvPr id="4" name="Rounded Rectangle 3"/>
          <p:cNvSpPr/>
          <p:nvPr/>
        </p:nvSpPr>
        <p:spPr>
          <a:xfrm>
            <a:off x="3921666" y="2207550"/>
            <a:ext cx="4129549" cy="2905433"/>
          </a:xfrm>
          <a:prstGeom prst="roundRect">
            <a:avLst>
              <a:gd name="adj" fmla="val 7022"/>
            </a:avLst>
          </a:prstGeom>
          <a:solidFill>
            <a:srgbClr val="6DBCD1">
              <a:alpha val="53000"/>
            </a:srgbClr>
          </a:solidFill>
          <a:ln>
            <a:solidFill>
              <a:srgbClr val="00B0F0"/>
            </a:solidFill>
            <a:prstDash val="sys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 name="Rounded Rectangle 4"/>
          <p:cNvSpPr/>
          <p:nvPr/>
        </p:nvSpPr>
        <p:spPr>
          <a:xfrm>
            <a:off x="3921666" y="2207550"/>
            <a:ext cx="4129549" cy="2905433"/>
          </a:xfrm>
          <a:prstGeom prst="roundRect">
            <a:avLst>
              <a:gd name="adj" fmla="val 7022"/>
            </a:avLst>
          </a:prstGeom>
          <a:solidFill>
            <a:srgbClr val="6DBCD1">
              <a:alpha val="53000"/>
            </a:srgbClr>
          </a:solidFill>
          <a:ln>
            <a:solidFill>
              <a:srgbClr val="00B0F0"/>
            </a:solidFill>
            <a:prstDash val="sys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t>SUT</a:t>
            </a:r>
            <a:endParaRPr lang="en-SG" sz="3600" b="1" dirty="0"/>
          </a:p>
        </p:txBody>
      </p:sp>
      <p:grpSp>
        <p:nvGrpSpPr>
          <p:cNvPr id="3" name="Group 21"/>
          <p:cNvGrpSpPr/>
          <p:nvPr/>
        </p:nvGrpSpPr>
        <p:grpSpPr>
          <a:xfrm>
            <a:off x="2508468" y="3319562"/>
            <a:ext cx="455224" cy="824420"/>
            <a:chOff x="4121944" y="500062"/>
            <a:chExt cx="614362" cy="1107282"/>
          </a:xfrm>
        </p:grpSpPr>
        <p:sp>
          <p:nvSpPr>
            <p:cNvPr id="20" name="Flowchart: Connector 19"/>
            <p:cNvSpPr/>
            <p:nvPr/>
          </p:nvSpPr>
          <p:spPr>
            <a:xfrm>
              <a:off x="4186237" y="500062"/>
              <a:ext cx="457200" cy="428626"/>
            </a:xfrm>
            <a:prstGeom prst="flowChartConnector">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SG"/>
            </a:p>
          </p:txBody>
        </p:sp>
        <p:sp>
          <p:nvSpPr>
            <p:cNvPr id="21" name="Flowchart: Delay 20"/>
            <p:cNvSpPr/>
            <p:nvPr/>
          </p:nvSpPr>
          <p:spPr>
            <a:xfrm rot="16200000">
              <a:off x="4086225" y="957263"/>
              <a:ext cx="685800" cy="614362"/>
            </a:xfrm>
            <a:prstGeom prst="flowChartDelay">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SG"/>
            </a:p>
          </p:txBody>
        </p:sp>
      </p:grpSp>
      <mc:AlternateContent xmlns:mc="http://schemas.openxmlformats.org/markup-compatibility/2006" xmlns:p14="http://schemas.microsoft.com/office/powerpoint/2010/main">
        <mc:Choice Requires="p14">
          <p:contentPart p14:bwMode="auto" r:id="rId2">
            <p14:nvContentPartPr>
              <p14:cNvPr id="1888258" name="Ink 2"/>
              <p14:cNvContentPartPr>
                <a14:cpLocks xmlns:a14="http://schemas.microsoft.com/office/drawing/2010/main" noRot="1" noChangeAspect="1" noEditPoints="1" noChangeArrowheads="1" noChangeShapeType="1"/>
              </p14:cNvContentPartPr>
              <p14:nvPr/>
            </p14:nvContentPartPr>
            <p14:xfrm>
              <a:off x="5097463" y="3043238"/>
              <a:ext cx="49212" cy="36512"/>
            </p14:xfrm>
          </p:contentPart>
        </mc:Choice>
        <mc:Fallback xmlns="">
          <p:pic>
            <p:nvPicPr>
              <p:cNvPr id="1888258" name="Ink 2"/>
              <p:cNvPicPr>
                <a:picLocks noRot="1" noChangeAspect="1" noEditPoints="1" noChangeArrowheads="1" noChangeShapeType="1"/>
              </p:cNvPicPr>
              <p:nvPr/>
            </p:nvPicPr>
            <p:blipFill>
              <a:blip r:embed="rId3"/>
              <a:stretch>
                <a:fillRect/>
              </a:stretch>
            </p:blipFill>
            <p:spPr>
              <a:xfrm>
                <a:off x="5094568" y="3037815"/>
                <a:ext cx="56449" cy="44827"/>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888259" name="Ink 3"/>
              <p14:cNvContentPartPr>
                <a14:cpLocks xmlns:a14="http://schemas.microsoft.com/office/drawing/2010/main" noRot="1" noChangeAspect="1" noEditPoints="1" noChangeArrowheads="1" noChangeShapeType="1"/>
              </p14:cNvContentPartPr>
              <p14:nvPr/>
            </p14:nvContentPartPr>
            <p14:xfrm>
              <a:off x="7059614" y="2827338"/>
              <a:ext cx="115887" cy="146050"/>
            </p14:xfrm>
          </p:contentPart>
        </mc:Choice>
        <mc:Fallback xmlns="">
          <p:pic>
            <p:nvPicPr>
              <p:cNvPr id="1888259" name="Ink 3"/>
              <p:cNvPicPr>
                <a:picLocks noRot="1" noChangeAspect="1" noEditPoints="1" noChangeArrowheads="1" noChangeShapeType="1"/>
              </p:cNvPicPr>
              <p:nvPr/>
            </p:nvPicPr>
            <p:blipFill>
              <a:blip r:embed="rId5"/>
              <a:stretch>
                <a:fillRect/>
              </a:stretch>
            </p:blipFill>
            <p:spPr>
              <a:xfrm>
                <a:off x="7052056" y="2822302"/>
                <a:ext cx="132082" cy="158641"/>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888260" name="Ink 4"/>
              <p14:cNvContentPartPr>
                <a14:cpLocks xmlns:a14="http://schemas.microsoft.com/office/drawing/2010/main" noRot="1" noChangeAspect="1" noEditPoints="1" noChangeArrowheads="1" noChangeShapeType="1"/>
              </p14:cNvContentPartPr>
              <p14:nvPr/>
            </p14:nvContentPartPr>
            <p14:xfrm>
              <a:off x="7129463" y="2962276"/>
              <a:ext cx="169862" cy="180975"/>
            </p14:xfrm>
          </p:contentPart>
        </mc:Choice>
        <mc:Fallback xmlns="">
          <p:pic>
            <p:nvPicPr>
              <p:cNvPr id="1888260" name="Ink 4"/>
              <p:cNvPicPr>
                <a:picLocks noRot="1" noChangeAspect="1" noEditPoints="1" noChangeArrowheads="1" noChangeShapeType="1"/>
              </p:cNvPicPr>
              <p:nvPr/>
            </p:nvPicPr>
            <p:blipFill>
              <a:blip r:embed="rId7"/>
              <a:stretch>
                <a:fillRect/>
              </a:stretch>
            </p:blipFill>
            <p:spPr>
              <a:xfrm>
                <a:off x="7122250" y="2957589"/>
                <a:ext cx="185370" cy="193593"/>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888261" name="Ink 5"/>
              <p14:cNvContentPartPr>
                <a14:cpLocks xmlns:a14="http://schemas.microsoft.com/office/drawing/2010/main" noRot="1" noChangeAspect="1" noEditPoints="1" noChangeArrowheads="1" noChangeShapeType="1"/>
              </p14:cNvContentPartPr>
              <p14:nvPr/>
            </p14:nvContentPartPr>
            <p14:xfrm>
              <a:off x="7221539" y="2873376"/>
              <a:ext cx="26987" cy="85725"/>
            </p14:xfrm>
          </p:contentPart>
        </mc:Choice>
        <mc:Fallback xmlns="">
          <p:pic>
            <p:nvPicPr>
              <p:cNvPr id="1888261" name="Ink 5"/>
              <p:cNvPicPr>
                <a:picLocks noRot="1" noChangeAspect="1" noEditPoints="1" noChangeArrowheads="1" noChangeShapeType="1"/>
              </p:cNvPicPr>
              <p:nvPr/>
            </p:nvPicPr>
            <p:blipFill>
              <a:blip r:embed="rId9"/>
              <a:stretch>
                <a:fillRect/>
              </a:stretch>
            </p:blipFill>
            <p:spPr>
              <a:xfrm>
                <a:off x="7218660" y="2863651"/>
                <a:ext cx="39581" cy="99052"/>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888262" name="Ink 6"/>
              <p14:cNvContentPartPr>
                <a14:cpLocks xmlns:a14="http://schemas.microsoft.com/office/drawing/2010/main" noRot="1" noChangeAspect="1" noEditPoints="1" noChangeArrowheads="1" noChangeShapeType="1"/>
              </p14:cNvContentPartPr>
              <p14:nvPr/>
            </p14:nvContentPartPr>
            <p14:xfrm>
              <a:off x="7061200" y="3060701"/>
              <a:ext cx="71438" cy="11113"/>
            </p14:xfrm>
          </p:contentPart>
        </mc:Choice>
        <mc:Fallback xmlns="">
          <p:pic>
            <p:nvPicPr>
              <p:cNvPr id="1888262" name="Ink 6"/>
              <p:cNvPicPr>
                <a:picLocks noRot="1" noChangeAspect="1" noEditPoints="1" noChangeArrowheads="1" noChangeShapeType="1"/>
              </p:cNvPicPr>
              <p:nvPr/>
            </p:nvPicPr>
            <p:blipFill>
              <a:blip r:embed="rId11"/>
              <a:stretch>
                <a:fillRect/>
              </a:stretch>
            </p:blipFill>
            <p:spPr>
              <a:xfrm>
                <a:off x="7055788" y="3054248"/>
                <a:ext cx="80819" cy="22943"/>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888263" name="Ink 7"/>
              <p14:cNvContentPartPr>
                <a14:cpLocks xmlns:a14="http://schemas.microsoft.com/office/drawing/2010/main" noRot="1" noChangeAspect="1" noEditPoints="1" noChangeArrowheads="1" noChangeShapeType="1"/>
              </p14:cNvContentPartPr>
              <p14:nvPr/>
            </p14:nvContentPartPr>
            <p14:xfrm>
              <a:off x="7138988" y="3133726"/>
              <a:ext cx="42862" cy="9525"/>
            </p14:xfrm>
          </p:contentPart>
        </mc:Choice>
        <mc:Fallback xmlns="">
          <p:pic>
            <p:nvPicPr>
              <p:cNvPr id="1888263" name="Ink 7"/>
              <p:cNvPicPr>
                <a:picLocks noRot="1" noChangeAspect="1" noEditPoints="1" noChangeArrowheads="1" noChangeShapeType="1"/>
              </p:cNvPicPr>
              <p:nvPr/>
            </p:nvPicPr>
            <p:blipFill>
              <a:blip r:embed="rId13"/>
              <a:stretch>
                <a:fillRect/>
              </a:stretch>
            </p:blipFill>
            <p:spPr>
              <a:xfrm>
                <a:off x="7135386" y="3127498"/>
                <a:ext cx="50426" cy="20882"/>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888264" name="Ink 8"/>
              <p14:cNvContentPartPr>
                <a14:cpLocks xmlns:a14="http://schemas.microsoft.com/office/drawing/2010/main" noRot="1" noChangeAspect="1" noEditPoints="1" noChangeArrowheads="1" noChangeShapeType="1"/>
              </p14:cNvContentPartPr>
              <p14:nvPr/>
            </p14:nvContentPartPr>
            <p14:xfrm>
              <a:off x="7289800" y="2990850"/>
              <a:ext cx="31750" cy="44450"/>
            </p14:xfrm>
          </p:contentPart>
        </mc:Choice>
        <mc:Fallback xmlns="">
          <p:pic>
            <p:nvPicPr>
              <p:cNvPr id="1888264" name="Ink 8"/>
              <p:cNvPicPr>
                <a:picLocks noRot="1" noChangeAspect="1" noEditPoints="1" noChangeArrowheads="1" noChangeShapeType="1"/>
              </p:cNvPicPr>
              <p:nvPr/>
            </p:nvPicPr>
            <p:blipFill>
              <a:blip r:embed="rId15"/>
              <a:stretch>
                <a:fillRect/>
              </a:stretch>
            </p:blipFill>
            <p:spPr>
              <a:xfrm>
                <a:off x="7286946" y="2986875"/>
                <a:ext cx="38528" cy="51316"/>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888265" name="Ink 9"/>
              <p14:cNvContentPartPr>
                <a14:cpLocks xmlns:a14="http://schemas.microsoft.com/office/drawing/2010/main" noRot="1" noChangeAspect="1" noEditPoints="1" noChangeArrowheads="1" noChangeShapeType="1"/>
              </p14:cNvContentPartPr>
              <p14:nvPr/>
            </p14:nvContentPartPr>
            <p14:xfrm>
              <a:off x="5891214" y="4405314"/>
              <a:ext cx="96837" cy="90487"/>
            </p14:xfrm>
          </p:contentPart>
        </mc:Choice>
        <mc:Fallback xmlns="">
          <p:pic>
            <p:nvPicPr>
              <p:cNvPr id="1888265" name="Ink 9"/>
              <p:cNvPicPr>
                <a:picLocks noRot="1" noChangeAspect="1" noEditPoints="1" noChangeArrowheads="1" noChangeShapeType="1"/>
              </p:cNvPicPr>
              <p:nvPr/>
            </p:nvPicPr>
            <p:blipFill>
              <a:blip r:embed="rId17"/>
              <a:stretch>
                <a:fillRect/>
              </a:stretch>
            </p:blipFill>
            <p:spPr>
              <a:xfrm>
                <a:off x="5882214" y="4395619"/>
                <a:ext cx="115916" cy="110595"/>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888266" name="Ink 10"/>
              <p14:cNvContentPartPr>
                <a14:cpLocks xmlns:a14="http://schemas.microsoft.com/office/drawing/2010/main" noRot="1" noChangeAspect="1" noEditPoints="1" noChangeArrowheads="1" noChangeShapeType="1"/>
              </p14:cNvContentPartPr>
              <p14:nvPr/>
            </p14:nvContentPartPr>
            <p14:xfrm>
              <a:off x="5872163" y="4514851"/>
              <a:ext cx="158750" cy="201613"/>
            </p14:xfrm>
          </p:contentPart>
        </mc:Choice>
        <mc:Fallback xmlns="">
          <p:pic>
            <p:nvPicPr>
              <p:cNvPr id="1888266" name="Ink 10"/>
              <p:cNvPicPr>
                <a:picLocks noRot="1" noChangeAspect="1" noEditPoints="1" noChangeArrowheads="1" noChangeShapeType="1"/>
              </p:cNvPicPr>
              <p:nvPr/>
            </p:nvPicPr>
            <p:blipFill>
              <a:blip r:embed="rId19"/>
              <a:stretch>
                <a:fillRect/>
              </a:stretch>
            </p:blipFill>
            <p:spPr>
              <a:xfrm>
                <a:off x="5863524" y="4507651"/>
                <a:ext cx="176389" cy="217814"/>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888267" name="Ink 11"/>
              <p14:cNvContentPartPr>
                <a14:cpLocks xmlns:a14="http://schemas.microsoft.com/office/drawing/2010/main" noRot="1" noChangeAspect="1" noEditPoints="1" noChangeArrowheads="1" noChangeShapeType="1"/>
              </p14:cNvContentPartPr>
              <p14:nvPr/>
            </p14:nvContentPartPr>
            <p14:xfrm>
              <a:off x="5991226" y="4483101"/>
              <a:ext cx="61913" cy="85725"/>
            </p14:xfrm>
          </p:contentPart>
        </mc:Choice>
        <mc:Fallback xmlns="">
          <p:pic>
            <p:nvPicPr>
              <p:cNvPr id="1888267" name="Ink 11"/>
              <p:cNvPicPr>
                <a:picLocks noRot="1" noChangeAspect="1" noEditPoints="1" noChangeArrowheads="1" noChangeShapeType="1"/>
              </p:cNvPicPr>
              <p:nvPr/>
            </p:nvPicPr>
            <p:blipFill>
              <a:blip r:embed="rId21"/>
              <a:stretch>
                <a:fillRect/>
              </a:stretch>
            </p:blipFill>
            <p:spPr>
              <a:xfrm>
                <a:off x="5983667" y="4476257"/>
                <a:ext cx="80631" cy="96531"/>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888268" name="Ink 12"/>
              <p14:cNvContentPartPr>
                <a14:cpLocks xmlns:a14="http://schemas.microsoft.com/office/drawing/2010/main" noRot="1" noChangeAspect="1" noEditPoints="1" noChangeArrowheads="1" noChangeShapeType="1"/>
              </p14:cNvContentPartPr>
              <p14:nvPr/>
            </p14:nvContentPartPr>
            <p14:xfrm>
              <a:off x="5738813" y="4532314"/>
              <a:ext cx="112712" cy="77787"/>
            </p14:xfrm>
          </p:contentPart>
        </mc:Choice>
        <mc:Fallback xmlns="">
          <p:pic>
            <p:nvPicPr>
              <p:cNvPr id="1888268" name="Ink 12"/>
              <p:cNvPicPr>
                <a:picLocks noRot="1" noChangeAspect="1" noEditPoints="1" noChangeArrowheads="1" noChangeShapeType="1"/>
              </p:cNvPicPr>
              <p:nvPr/>
            </p:nvPicPr>
            <p:blipFill>
              <a:blip r:embed="rId23"/>
              <a:stretch>
                <a:fillRect/>
              </a:stretch>
            </p:blipFill>
            <p:spPr>
              <a:xfrm>
                <a:off x="5729450" y="4526552"/>
                <a:ext cx="125316" cy="8679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888269" name="Ink 13"/>
              <p14:cNvContentPartPr>
                <a14:cpLocks xmlns:a14="http://schemas.microsoft.com/office/drawing/2010/main" noRot="1" noChangeAspect="1" noEditPoints="1" noChangeArrowheads="1" noChangeShapeType="1"/>
              </p14:cNvContentPartPr>
              <p14:nvPr/>
            </p14:nvContentPartPr>
            <p14:xfrm>
              <a:off x="5791200" y="4625975"/>
              <a:ext cx="122238" cy="38100"/>
            </p14:xfrm>
          </p:contentPart>
        </mc:Choice>
        <mc:Fallback xmlns="">
          <p:pic>
            <p:nvPicPr>
              <p:cNvPr id="1888269" name="Ink 13"/>
              <p:cNvPicPr>
                <a:picLocks noRot="1" noChangeAspect="1" noEditPoints="1" noChangeArrowheads="1" noChangeShapeType="1"/>
              </p:cNvPicPr>
              <p:nvPr/>
            </p:nvPicPr>
            <p:blipFill>
              <a:blip r:embed="rId25"/>
              <a:stretch>
                <a:fillRect/>
              </a:stretch>
            </p:blipFill>
            <p:spPr>
              <a:xfrm>
                <a:off x="5783267" y="4622740"/>
                <a:ext cx="133416" cy="5104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888270" name="Ink 14"/>
              <p14:cNvContentPartPr>
                <a14:cpLocks xmlns:a14="http://schemas.microsoft.com/office/drawing/2010/main" noRot="1" noChangeAspect="1" noEditPoints="1" noChangeArrowheads="1" noChangeShapeType="1"/>
              </p14:cNvContentPartPr>
              <p14:nvPr/>
            </p14:nvContentPartPr>
            <p14:xfrm>
              <a:off x="6054726" y="4589464"/>
              <a:ext cx="53975" cy="41275"/>
            </p14:xfrm>
          </p:contentPart>
        </mc:Choice>
        <mc:Fallback xmlns="">
          <p:pic>
            <p:nvPicPr>
              <p:cNvPr id="1888270" name="Ink 14"/>
              <p:cNvPicPr>
                <a:picLocks noRot="1" noChangeAspect="1" noEditPoints="1" noChangeArrowheads="1" noChangeShapeType="1"/>
              </p:cNvPicPr>
              <p:nvPr/>
            </p:nvPicPr>
            <p:blipFill>
              <a:blip r:embed="rId27"/>
              <a:stretch>
                <a:fillRect/>
              </a:stretch>
            </p:blipFill>
            <p:spPr>
              <a:xfrm>
                <a:off x="6051466" y="4584757"/>
                <a:ext cx="63031" cy="492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888271" name="Ink 15"/>
              <p14:cNvContentPartPr>
                <a14:cpLocks xmlns:a14="http://schemas.microsoft.com/office/drawing/2010/main" noRot="1" noChangeAspect="1" noEditPoints="1" noChangeArrowheads="1" noChangeShapeType="1"/>
              </p14:cNvContentPartPr>
              <p14:nvPr/>
            </p14:nvContentPartPr>
            <p14:xfrm>
              <a:off x="5875339" y="4710113"/>
              <a:ext cx="77787" cy="42862"/>
            </p14:xfrm>
          </p:contentPart>
        </mc:Choice>
        <mc:Fallback xmlns="">
          <p:pic>
            <p:nvPicPr>
              <p:cNvPr id="1888271" name="Ink 15"/>
              <p:cNvPicPr>
                <a:picLocks noRot="1" noChangeAspect="1" noEditPoints="1" noChangeArrowheads="1" noChangeShapeType="1"/>
              </p:cNvPicPr>
              <p:nvPr/>
            </p:nvPicPr>
            <p:blipFill>
              <a:blip r:embed="rId29"/>
              <a:stretch>
                <a:fillRect/>
              </a:stretch>
            </p:blipFill>
            <p:spPr>
              <a:xfrm>
                <a:off x="5871017" y="4706511"/>
                <a:ext cx="85710" cy="50786"/>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888272" name="Ink 16"/>
              <p14:cNvContentPartPr>
                <a14:cpLocks xmlns:a14="http://schemas.microsoft.com/office/drawing/2010/main" noRot="1" noChangeAspect="1" noEditPoints="1" noChangeArrowheads="1" noChangeShapeType="1"/>
              </p14:cNvContentPartPr>
              <p14:nvPr/>
            </p14:nvContentPartPr>
            <p14:xfrm>
              <a:off x="6072188" y="4664075"/>
              <a:ext cx="57150" cy="14288"/>
            </p14:xfrm>
          </p:contentPart>
        </mc:Choice>
        <mc:Fallback xmlns="">
          <p:pic>
            <p:nvPicPr>
              <p:cNvPr id="1888272" name="Ink 16"/>
              <p:cNvPicPr>
                <a:picLocks noRot="1" noChangeAspect="1" noEditPoints="1" noChangeArrowheads="1" noChangeShapeType="1"/>
              </p:cNvPicPr>
              <p:nvPr/>
            </p:nvPicPr>
            <p:blipFill>
              <a:blip r:embed="rId31"/>
              <a:stretch>
                <a:fillRect/>
              </a:stretch>
            </p:blipFill>
            <p:spPr>
              <a:xfrm>
                <a:off x="6069672" y="4661575"/>
                <a:ext cx="62901" cy="24647"/>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888273" name="Ink 17"/>
              <p14:cNvContentPartPr>
                <a14:cpLocks xmlns:a14="http://schemas.microsoft.com/office/drawing/2010/main" noRot="1" noChangeAspect="1" noEditPoints="1" noChangeArrowheads="1" noChangeShapeType="1"/>
              </p14:cNvContentPartPr>
              <p14:nvPr/>
            </p14:nvContentPartPr>
            <p14:xfrm>
              <a:off x="5154613" y="2955925"/>
              <a:ext cx="120650" cy="101600"/>
            </p14:xfrm>
          </p:contentPart>
        </mc:Choice>
        <mc:Fallback xmlns="">
          <p:pic>
            <p:nvPicPr>
              <p:cNvPr id="1888273" name="Ink 17"/>
              <p:cNvPicPr>
                <a:picLocks noRot="1" noChangeAspect="1" noEditPoints="1" noChangeArrowheads="1" noChangeShapeType="1"/>
              </p:cNvPicPr>
              <p:nvPr/>
            </p:nvPicPr>
            <p:blipFill>
              <a:blip r:embed="rId33"/>
              <a:stretch>
                <a:fillRect/>
              </a:stretch>
            </p:blipFill>
            <p:spPr>
              <a:xfrm>
                <a:off x="5150663" y="2949440"/>
                <a:ext cx="130704" cy="112409"/>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1888274" name="Ink 18"/>
              <p14:cNvContentPartPr>
                <a14:cpLocks xmlns:a14="http://schemas.microsoft.com/office/drawing/2010/main" noRot="1" noChangeAspect="1" noEditPoints="1" noChangeArrowheads="1" noChangeShapeType="1"/>
              </p14:cNvContentPartPr>
              <p14:nvPr/>
            </p14:nvContentPartPr>
            <p14:xfrm>
              <a:off x="5262564" y="2732089"/>
              <a:ext cx="238125" cy="212725"/>
            </p14:xfrm>
          </p:contentPart>
        </mc:Choice>
        <mc:Fallback xmlns="">
          <p:pic>
            <p:nvPicPr>
              <p:cNvPr id="1888274" name="Ink 18"/>
              <p:cNvPicPr>
                <a:picLocks noRot="1" noChangeAspect="1" noEditPoints="1" noChangeArrowheads="1" noChangeShapeType="1"/>
              </p:cNvPicPr>
              <p:nvPr/>
            </p:nvPicPr>
            <p:blipFill>
              <a:blip r:embed="rId35"/>
              <a:stretch>
                <a:fillRect/>
              </a:stretch>
            </p:blipFill>
            <p:spPr>
              <a:xfrm>
                <a:off x="5255370" y="2724890"/>
                <a:ext cx="252873" cy="228922"/>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1888275" name="Ink 19"/>
              <p14:cNvContentPartPr>
                <a14:cpLocks xmlns:a14="http://schemas.microsoft.com/office/drawing/2010/main" noRot="1" noChangeAspect="1" noEditPoints="1" noChangeArrowheads="1" noChangeShapeType="1"/>
              </p14:cNvContentPartPr>
              <p14:nvPr/>
            </p14:nvContentPartPr>
            <p14:xfrm>
              <a:off x="5229226" y="2846389"/>
              <a:ext cx="79375" cy="33337"/>
            </p14:xfrm>
          </p:contentPart>
        </mc:Choice>
        <mc:Fallback xmlns="">
          <p:pic>
            <p:nvPicPr>
              <p:cNvPr id="1888275" name="Ink 19"/>
              <p:cNvPicPr>
                <a:picLocks noRot="1" noChangeAspect="1" noEditPoints="1" noChangeArrowheads="1" noChangeShapeType="1"/>
              </p:cNvPicPr>
              <p:nvPr/>
            </p:nvPicPr>
            <p:blipFill>
              <a:blip r:embed="rId37"/>
              <a:stretch>
                <a:fillRect/>
              </a:stretch>
            </p:blipFill>
            <p:spPr>
              <a:xfrm>
                <a:off x="5222702" y="2838503"/>
                <a:ext cx="88436" cy="43732"/>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1888276" name="Ink 20"/>
              <p14:cNvContentPartPr>
                <a14:cpLocks xmlns:a14="http://schemas.microsoft.com/office/drawing/2010/main" noRot="1" noChangeAspect="1" noEditPoints="1" noChangeArrowheads="1" noChangeShapeType="1"/>
              </p14:cNvContentPartPr>
              <p14:nvPr/>
            </p14:nvContentPartPr>
            <p14:xfrm>
              <a:off x="5235576" y="2794000"/>
              <a:ext cx="119063" cy="38100"/>
            </p14:xfrm>
          </p:contentPart>
        </mc:Choice>
        <mc:Fallback xmlns="">
          <p:pic>
            <p:nvPicPr>
              <p:cNvPr id="1888276" name="Ink 20"/>
              <p:cNvPicPr>
                <a:picLocks noRot="1" noChangeAspect="1" noEditPoints="1" noChangeArrowheads="1" noChangeShapeType="1"/>
              </p:cNvPicPr>
              <p:nvPr/>
            </p:nvPicPr>
            <p:blipFill>
              <a:blip r:embed="rId39"/>
              <a:stretch>
                <a:fillRect/>
              </a:stretch>
            </p:blipFill>
            <p:spPr>
              <a:xfrm>
                <a:off x="5230180" y="2784655"/>
                <a:ext cx="128056" cy="5104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1888277" name="Ink 21"/>
              <p14:cNvContentPartPr>
                <a14:cpLocks xmlns:a14="http://schemas.microsoft.com/office/drawing/2010/main" noRot="1" noChangeAspect="1" noEditPoints="1" noChangeArrowheads="1" noChangeShapeType="1"/>
              </p14:cNvContentPartPr>
              <p14:nvPr/>
            </p14:nvContentPartPr>
            <p14:xfrm>
              <a:off x="5292725" y="2749550"/>
              <a:ext cx="71438" cy="57150"/>
            </p14:xfrm>
          </p:contentPart>
        </mc:Choice>
        <mc:Fallback xmlns="">
          <p:pic>
            <p:nvPicPr>
              <p:cNvPr id="1888277" name="Ink 21"/>
              <p:cNvPicPr>
                <a:picLocks noRot="1" noChangeAspect="1" noEditPoints="1" noChangeArrowheads="1" noChangeShapeType="1"/>
              </p:cNvPicPr>
              <p:nvPr/>
            </p:nvPicPr>
            <p:blipFill>
              <a:blip r:embed="rId41"/>
              <a:stretch>
                <a:fillRect/>
              </a:stretch>
            </p:blipFill>
            <p:spPr>
              <a:xfrm>
                <a:off x="5289478" y="2742002"/>
                <a:ext cx="78654" cy="68652"/>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1888278" name="Ink 22"/>
              <p14:cNvContentPartPr>
                <a14:cpLocks xmlns:a14="http://schemas.microsoft.com/office/drawing/2010/main" noRot="1" noChangeAspect="1" noEditPoints="1" noChangeArrowheads="1" noChangeShapeType="1"/>
              </p14:cNvContentPartPr>
              <p14:nvPr/>
            </p14:nvContentPartPr>
            <p14:xfrm>
              <a:off x="5368925" y="2951164"/>
              <a:ext cx="19050" cy="98425"/>
            </p14:xfrm>
          </p:contentPart>
        </mc:Choice>
        <mc:Fallback xmlns="">
          <p:pic>
            <p:nvPicPr>
              <p:cNvPr id="1888278" name="Ink 22"/>
              <p:cNvPicPr>
                <a:picLocks noRot="1" noChangeAspect="1" noEditPoints="1" noChangeArrowheads="1" noChangeShapeType="1"/>
              </p:cNvPicPr>
              <p:nvPr/>
            </p:nvPicPr>
            <p:blipFill>
              <a:blip r:embed="rId43"/>
              <a:stretch>
                <a:fillRect/>
              </a:stretch>
            </p:blipFill>
            <p:spPr>
              <a:xfrm>
                <a:off x="5365262" y="2944339"/>
                <a:ext cx="27842" cy="108842"/>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1888279" name="Ink 23"/>
              <p14:cNvContentPartPr>
                <a14:cpLocks xmlns:a14="http://schemas.microsoft.com/office/drawing/2010/main" noRot="1" noChangeAspect="1" noEditPoints="1" noChangeArrowheads="1" noChangeShapeType="1"/>
              </p14:cNvContentPartPr>
              <p14:nvPr/>
            </p14:nvContentPartPr>
            <p14:xfrm>
              <a:off x="5427663" y="2897188"/>
              <a:ext cx="38100" cy="68262"/>
            </p14:xfrm>
          </p:contentPart>
        </mc:Choice>
        <mc:Fallback xmlns="">
          <p:pic>
            <p:nvPicPr>
              <p:cNvPr id="1888279" name="Ink 23"/>
              <p:cNvPicPr>
                <a:picLocks noRot="1" noChangeAspect="1" noEditPoints="1" noChangeArrowheads="1" noChangeShapeType="1"/>
              </p:cNvPicPr>
              <p:nvPr/>
            </p:nvPicPr>
            <p:blipFill>
              <a:blip r:embed="rId45"/>
              <a:stretch>
                <a:fillRect/>
              </a:stretch>
            </p:blipFill>
            <p:spPr>
              <a:xfrm>
                <a:off x="5425170" y="2890721"/>
                <a:ext cx="48070" cy="80477"/>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1888280" name="Ink 24"/>
              <p14:cNvContentPartPr>
                <a14:cpLocks xmlns:a14="http://schemas.microsoft.com/office/drawing/2010/main" noRot="1" noChangeAspect="1" noEditPoints="1" noChangeArrowheads="1" noChangeShapeType="1"/>
              </p14:cNvContentPartPr>
              <p14:nvPr/>
            </p14:nvContentPartPr>
            <p14:xfrm>
              <a:off x="5478463" y="2855913"/>
              <a:ext cx="31750" cy="68262"/>
            </p14:xfrm>
          </p:contentPart>
        </mc:Choice>
        <mc:Fallback xmlns="">
          <p:pic>
            <p:nvPicPr>
              <p:cNvPr id="1888280" name="Ink 24"/>
              <p:cNvPicPr>
                <a:picLocks noRot="1" noChangeAspect="1" noEditPoints="1" noChangeArrowheads="1" noChangeShapeType="1"/>
              </p:cNvPicPr>
              <p:nvPr/>
            </p:nvPicPr>
            <p:blipFill>
              <a:blip r:embed="rId47"/>
              <a:stretch>
                <a:fillRect/>
              </a:stretch>
            </p:blipFill>
            <p:spPr>
              <a:xfrm>
                <a:off x="5473773" y="2851242"/>
                <a:ext cx="38966" cy="75447"/>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1888281" name="Ink 25"/>
              <p14:cNvContentPartPr>
                <a14:cpLocks xmlns:a14="http://schemas.microsoft.com/office/drawing/2010/main" noRot="1" noChangeAspect="1" noEditPoints="1" noChangeArrowheads="1" noChangeShapeType="1"/>
              </p14:cNvContentPartPr>
              <p14:nvPr/>
            </p14:nvContentPartPr>
            <p14:xfrm>
              <a:off x="5157788" y="3068638"/>
              <a:ext cx="31750" cy="69850"/>
            </p14:xfrm>
          </p:contentPart>
        </mc:Choice>
        <mc:Fallback xmlns="">
          <p:pic>
            <p:nvPicPr>
              <p:cNvPr id="1888281" name="Ink 25"/>
              <p:cNvPicPr>
                <a:picLocks noRot="1" noChangeAspect="1" noEditPoints="1" noChangeArrowheads="1" noChangeShapeType="1"/>
              </p:cNvPicPr>
              <p:nvPr/>
            </p:nvPicPr>
            <p:blipFill>
              <a:blip r:embed="rId49"/>
              <a:stretch>
                <a:fillRect/>
              </a:stretch>
            </p:blipFill>
            <p:spPr>
              <a:xfrm>
                <a:off x="5154180" y="3061437"/>
                <a:ext cx="41131" cy="80652"/>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1888282" name="Ink 26"/>
              <p14:cNvContentPartPr>
                <a14:cpLocks xmlns:a14="http://schemas.microsoft.com/office/drawing/2010/main" noRot="1" noChangeAspect="1" noEditPoints="1" noChangeArrowheads="1" noChangeShapeType="1"/>
              </p14:cNvContentPartPr>
              <p14:nvPr/>
            </p14:nvContentPartPr>
            <p14:xfrm>
              <a:off x="7285038" y="2930525"/>
              <a:ext cx="23812" cy="101600"/>
            </p14:xfrm>
          </p:contentPart>
        </mc:Choice>
        <mc:Fallback xmlns="">
          <p:pic>
            <p:nvPicPr>
              <p:cNvPr id="1888282" name="Ink 26"/>
              <p:cNvPicPr>
                <a:picLocks noRot="1" noChangeAspect="1" noEditPoints="1" noChangeArrowheads="1" noChangeShapeType="1"/>
              </p:cNvPicPr>
              <p:nvPr/>
            </p:nvPicPr>
            <p:blipFill>
              <a:blip r:embed="rId51"/>
              <a:stretch>
                <a:fillRect/>
              </a:stretch>
            </p:blipFill>
            <p:spPr>
              <a:xfrm>
                <a:off x="7277822" y="2927643"/>
                <a:ext cx="35718" cy="109526"/>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1888283" name="Ink 27"/>
              <p14:cNvContentPartPr>
                <a14:cpLocks xmlns:a14="http://schemas.microsoft.com/office/drawing/2010/main" noRot="1" noChangeAspect="1" noEditPoints="1" noChangeArrowheads="1" noChangeShapeType="1"/>
              </p14:cNvContentPartPr>
              <p14:nvPr/>
            </p14:nvContentPartPr>
            <p14:xfrm>
              <a:off x="7064375" y="3109913"/>
              <a:ext cx="101600" cy="12700"/>
            </p14:xfrm>
          </p:contentPart>
        </mc:Choice>
        <mc:Fallback xmlns="">
          <p:pic>
            <p:nvPicPr>
              <p:cNvPr id="1888283" name="Ink 27"/>
              <p:cNvPicPr>
                <a:picLocks noRot="1" noChangeAspect="1" noEditPoints="1" noChangeArrowheads="1" noChangeShapeType="1"/>
              </p:cNvPicPr>
              <p:nvPr/>
            </p:nvPicPr>
            <p:blipFill>
              <a:blip r:embed="rId53"/>
              <a:stretch>
                <a:fillRect/>
              </a:stretch>
            </p:blipFill>
            <p:spPr>
              <a:xfrm>
                <a:off x="7060412" y="3106284"/>
                <a:ext cx="109166" cy="22497"/>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1888284" name="Ink 28"/>
              <p14:cNvContentPartPr>
                <a14:cpLocks xmlns:a14="http://schemas.microsoft.com/office/drawing/2010/main" noRot="1" noChangeAspect="1" noEditPoints="1" noChangeArrowheads="1" noChangeShapeType="1"/>
              </p14:cNvContentPartPr>
              <p14:nvPr/>
            </p14:nvContentPartPr>
            <p14:xfrm>
              <a:off x="7031038" y="2819401"/>
              <a:ext cx="63500" cy="55563"/>
            </p14:xfrm>
          </p:contentPart>
        </mc:Choice>
        <mc:Fallback xmlns="">
          <p:pic>
            <p:nvPicPr>
              <p:cNvPr id="1888284" name="Ink 28"/>
              <p:cNvPicPr>
                <a:picLocks noRot="1" noChangeAspect="1" noEditPoints="1" noChangeArrowheads="1" noChangeShapeType="1"/>
              </p:cNvPicPr>
              <p:nvPr/>
            </p:nvPicPr>
            <p:blipFill>
              <a:blip r:embed="rId55"/>
              <a:stretch>
                <a:fillRect/>
              </a:stretch>
            </p:blipFill>
            <p:spPr>
              <a:xfrm>
                <a:off x="7027409" y="2816154"/>
                <a:ext cx="75111" cy="66748"/>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6" name="Ink 5"/>
              <p14:cNvContentPartPr/>
              <p14:nvPr/>
            </p14:nvContentPartPr>
            <p14:xfrm>
              <a:off x="3039240" y="2588040"/>
              <a:ext cx="1713960" cy="1414800"/>
            </p14:xfrm>
          </p:contentPart>
        </mc:Choice>
        <mc:Fallback xmlns="">
          <p:pic>
            <p:nvPicPr>
              <p:cNvPr id="6" name="Ink 5"/>
              <p:cNvPicPr/>
              <p:nvPr/>
            </p:nvPicPr>
            <p:blipFill>
              <a:blip r:embed="rId57"/>
              <a:stretch>
                <a:fillRect/>
              </a:stretch>
            </p:blipFill>
            <p:spPr>
              <a:xfrm>
                <a:off x="3034200" y="2570400"/>
                <a:ext cx="1724760" cy="1439280"/>
              </a:xfrm>
              <a:prstGeom prst="rect">
                <a:avLst/>
              </a:prstGeom>
            </p:spPr>
          </p:pic>
        </mc:Fallback>
      </mc:AlternateContent>
      <p:pic>
        <p:nvPicPr>
          <p:cNvPr id="36" name="Picture 35"/>
          <p:cNvPicPr/>
          <p:nvPr/>
        </p:nvPicPr>
        <p:blipFill>
          <a:blip r:embed="rId58" cstate="print"/>
          <a:srcRect r="7889"/>
          <a:stretch>
            <a:fillRect/>
          </a:stretch>
        </p:blipFill>
        <p:spPr bwMode="auto">
          <a:xfrm>
            <a:off x="2088205" y="1050589"/>
            <a:ext cx="7976681" cy="4961105"/>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4329358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additive="base">
                                        <p:cTn id="7" dur="500" fill="hold"/>
                                        <p:tgtEl>
                                          <p:spTgt spid="36"/>
                                        </p:tgtEl>
                                        <p:attrNameLst>
                                          <p:attrName>ppt_x</p:attrName>
                                        </p:attrNameLst>
                                      </p:cBhvr>
                                      <p:tavLst>
                                        <p:tav tm="0">
                                          <p:val>
                                            <p:strVal val="#ppt_x"/>
                                          </p:val>
                                        </p:tav>
                                        <p:tav tm="100000">
                                          <p:val>
                                            <p:strVal val="#ppt_x"/>
                                          </p:val>
                                        </p:tav>
                                      </p:tavLst>
                                    </p:anim>
                                    <p:anim calcmode="lin" valueType="num">
                                      <p:cBhvr additive="base">
                                        <p:cTn id="8" dur="500" fill="hold"/>
                                        <p:tgtEl>
                                          <p:spTgt spid="36"/>
                                        </p:tgtEl>
                                        <p:attrNameLst>
                                          <p:attrName>ppt_y</p:attrName>
                                        </p:attrNameLst>
                                      </p:cBhvr>
                                      <p:tavLst>
                                        <p:tav tm="0">
                                          <p:val>
                                            <p:strVal val="1+#ppt_h/2"/>
                                          </p:val>
                                        </p:tav>
                                        <p:tav tm="100000">
                                          <p:val>
                                            <p:strVal val="#ppt_y"/>
                                          </p:val>
                                        </p:tav>
                                      </p:tavLst>
                                    </p:anim>
                                  </p:childTnLst>
                                </p:cTn>
                              </p:par>
                              <p:par>
                                <p:cTn id="9" presetID="2" presetClass="exit" presetSubtype="1" fill="hold" grpId="0" nodeType="withEffect">
                                  <p:stCondLst>
                                    <p:cond delay="0"/>
                                  </p:stCondLst>
                                  <p:childTnLst>
                                    <p:anim calcmode="lin" valueType="num">
                                      <p:cBhvr additive="base">
                                        <p:cTn id="10" dur="500"/>
                                        <p:tgtEl>
                                          <p:spTgt spid="2"/>
                                        </p:tgtEl>
                                        <p:attrNameLst>
                                          <p:attrName>ppt_x</p:attrName>
                                        </p:attrNameLst>
                                      </p:cBhvr>
                                      <p:tavLst>
                                        <p:tav tm="0">
                                          <p:val>
                                            <p:strVal val="ppt_x"/>
                                          </p:val>
                                        </p:tav>
                                        <p:tav tm="100000">
                                          <p:val>
                                            <p:strVal val="ppt_x"/>
                                          </p:val>
                                        </p:tav>
                                      </p:tavLst>
                                    </p:anim>
                                    <p:anim calcmode="lin" valueType="num">
                                      <p:cBhvr additive="base">
                                        <p:cTn id="11" dur="500"/>
                                        <p:tgtEl>
                                          <p:spTgt spid="2"/>
                                        </p:tgtEl>
                                        <p:attrNameLst>
                                          <p:attrName>ppt_y</p:attrName>
                                        </p:attrNameLst>
                                      </p:cBhvr>
                                      <p:tavLst>
                                        <p:tav tm="0">
                                          <p:val>
                                            <p:strVal val="ppt_y"/>
                                          </p:val>
                                        </p:tav>
                                        <p:tav tm="100000">
                                          <p:val>
                                            <p:strVal val="0-ppt_h/2"/>
                                          </p:val>
                                        </p:tav>
                                      </p:tavLst>
                                    </p:anim>
                                    <p:set>
                                      <p:cBhvr>
                                        <p:cTn id="12" dur="1" fill="hold">
                                          <p:stCondLst>
                                            <p:cond delay="4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6338" name="Rectangle 2"/>
          <p:cNvSpPr>
            <a:spLocks noGrp="1" noChangeArrowheads="1"/>
          </p:cNvSpPr>
          <p:nvPr>
            <p:ph type="title"/>
          </p:nvPr>
        </p:nvSpPr>
        <p:spPr/>
        <p:txBody>
          <a:bodyPr/>
          <a:lstStyle/>
          <a:p>
            <a:r>
              <a:rPr lang="en-US" smtClean="0"/>
              <a:t>Naming test cases</a:t>
            </a:r>
          </a:p>
        </p:txBody>
      </p:sp>
      <p:sp>
        <p:nvSpPr>
          <p:cNvPr id="526339" name="Rectangle 3"/>
          <p:cNvSpPr>
            <a:spLocks noGrp="1" noChangeArrowheads="1"/>
          </p:cNvSpPr>
          <p:nvPr>
            <p:ph type="body" idx="1"/>
          </p:nvPr>
        </p:nvSpPr>
        <p:spPr>
          <a:xfrm>
            <a:off x="1524000" y="1295400"/>
            <a:ext cx="9144000" cy="5562600"/>
          </a:xfrm>
        </p:spPr>
        <p:txBody>
          <a:bodyPr>
            <a:normAutofit lnSpcReduction="10000"/>
          </a:bodyPr>
          <a:lstStyle/>
          <a:p>
            <a:pPr>
              <a:lnSpc>
                <a:spcPct val="70000"/>
              </a:lnSpc>
              <a:buFontTx/>
              <a:buNone/>
            </a:pPr>
            <a:r>
              <a:rPr lang="en-US" sz="1800">
                <a:solidFill>
                  <a:srgbClr val="262626"/>
                </a:solidFill>
                <a:latin typeface="Courier New" panose="02070309020205020404" pitchFamily="49" charset="0"/>
              </a:rPr>
              <a:t>public class DateTest {</a:t>
            </a:r>
          </a:p>
          <a:p>
            <a:pPr>
              <a:lnSpc>
                <a:spcPct val="70000"/>
              </a:lnSpc>
              <a:buFontTx/>
              <a:buNone/>
            </a:pPr>
            <a:r>
              <a:rPr lang="en-US" sz="1800">
                <a:solidFill>
                  <a:srgbClr val="262626"/>
                </a:solidFill>
                <a:latin typeface="Courier New" panose="02070309020205020404" pitchFamily="49" charset="0"/>
              </a:rPr>
              <a:t>    @Test</a:t>
            </a:r>
          </a:p>
          <a:p>
            <a:pPr>
              <a:lnSpc>
                <a:spcPct val="70000"/>
              </a:lnSpc>
              <a:buFontTx/>
              <a:buNone/>
            </a:pPr>
            <a:r>
              <a:rPr lang="en-US" sz="1800">
                <a:solidFill>
                  <a:srgbClr val="262626"/>
                </a:solidFill>
                <a:latin typeface="Courier New" panose="02070309020205020404" pitchFamily="49" charset="0"/>
              </a:rPr>
              <a:t>    public void test_</a:t>
            </a:r>
            <a:r>
              <a:rPr lang="en-US" sz="1800" b="1">
                <a:solidFill>
                  <a:schemeClr val="accent2"/>
                </a:solidFill>
                <a:latin typeface="Courier New" panose="02070309020205020404" pitchFamily="49" charset="0"/>
              </a:rPr>
              <a:t>addDays_withinSameMonth_1</a:t>
            </a:r>
            <a:r>
              <a:rPr lang="en-US" sz="1800">
                <a:solidFill>
                  <a:srgbClr val="262626"/>
                </a:solidFill>
                <a:latin typeface="Courier New" panose="02070309020205020404" pitchFamily="49" charset="0"/>
              </a:rPr>
              <a:t>() {</a:t>
            </a:r>
          </a:p>
          <a:p>
            <a:pPr>
              <a:lnSpc>
                <a:spcPct val="70000"/>
              </a:lnSpc>
              <a:buFontTx/>
              <a:buNone/>
            </a:pPr>
            <a:r>
              <a:rPr lang="en-US" sz="1800">
                <a:solidFill>
                  <a:srgbClr val="262626"/>
                </a:solidFill>
                <a:latin typeface="Courier New" panose="02070309020205020404" pitchFamily="49" charset="0"/>
              </a:rPr>
              <a:t>        Date </a:t>
            </a:r>
            <a:r>
              <a:rPr lang="en-US" sz="1800" b="1">
                <a:solidFill>
                  <a:srgbClr val="262626"/>
                </a:solidFill>
                <a:latin typeface="Courier New" panose="02070309020205020404" pitchFamily="49" charset="0"/>
              </a:rPr>
              <a:t>actual</a:t>
            </a:r>
            <a:r>
              <a:rPr lang="en-US" sz="1800">
                <a:solidFill>
                  <a:srgbClr val="262626"/>
                </a:solidFill>
                <a:latin typeface="Courier New" panose="02070309020205020404" pitchFamily="49" charset="0"/>
              </a:rPr>
              <a:t> = new Date(2050, 2, 15);</a:t>
            </a:r>
          </a:p>
          <a:p>
            <a:pPr>
              <a:lnSpc>
                <a:spcPct val="70000"/>
              </a:lnSpc>
              <a:buFontTx/>
              <a:buNone/>
            </a:pPr>
            <a:r>
              <a:rPr lang="en-US" sz="1800">
                <a:solidFill>
                  <a:srgbClr val="262626"/>
                </a:solidFill>
                <a:latin typeface="Courier New" panose="02070309020205020404" pitchFamily="49" charset="0"/>
              </a:rPr>
              <a:t>        </a:t>
            </a:r>
            <a:r>
              <a:rPr lang="en-US" sz="1800" b="1">
                <a:solidFill>
                  <a:srgbClr val="262626"/>
                </a:solidFill>
                <a:latin typeface="Courier New" panose="02070309020205020404" pitchFamily="49" charset="0"/>
              </a:rPr>
              <a:t>actual</a:t>
            </a:r>
            <a:r>
              <a:rPr lang="en-US" sz="1800">
                <a:solidFill>
                  <a:srgbClr val="262626"/>
                </a:solidFill>
                <a:latin typeface="Courier New" panose="02070309020205020404" pitchFamily="49" charset="0"/>
              </a:rPr>
              <a:t>.addDays(4);</a:t>
            </a:r>
          </a:p>
          <a:p>
            <a:pPr>
              <a:lnSpc>
                <a:spcPct val="70000"/>
              </a:lnSpc>
              <a:buFontTx/>
              <a:buNone/>
            </a:pPr>
            <a:r>
              <a:rPr lang="en-US" sz="1800">
                <a:solidFill>
                  <a:srgbClr val="262626"/>
                </a:solidFill>
                <a:latin typeface="Courier New" panose="02070309020205020404" pitchFamily="49" charset="0"/>
              </a:rPr>
              <a:t>        Date expected = new Date(2050, 2, 19);</a:t>
            </a:r>
          </a:p>
          <a:p>
            <a:pPr>
              <a:lnSpc>
                <a:spcPct val="70000"/>
              </a:lnSpc>
              <a:buFontTx/>
              <a:buNone/>
            </a:pPr>
            <a:r>
              <a:rPr lang="en-US" sz="1800">
                <a:solidFill>
                  <a:srgbClr val="262626"/>
                </a:solidFill>
                <a:latin typeface="Courier New" panose="02070309020205020404" pitchFamily="49" charset="0"/>
              </a:rPr>
              <a:t>        assertEquals("date after +4 days", expected, </a:t>
            </a:r>
            <a:r>
              <a:rPr lang="en-US" sz="1800" b="1">
                <a:solidFill>
                  <a:srgbClr val="262626"/>
                </a:solidFill>
                <a:latin typeface="Courier New" panose="02070309020205020404" pitchFamily="49" charset="0"/>
              </a:rPr>
              <a:t>actual</a:t>
            </a:r>
            <a:r>
              <a:rPr lang="en-US" sz="1800">
                <a:solidFill>
                  <a:srgbClr val="262626"/>
                </a:solidFill>
                <a:latin typeface="Courier New" panose="02070309020205020404" pitchFamily="49" charset="0"/>
              </a:rPr>
              <a:t>);</a:t>
            </a:r>
            <a:endParaRPr lang="en-US" sz="1800" b="1">
              <a:solidFill>
                <a:srgbClr val="008000"/>
              </a:solidFill>
              <a:latin typeface="Courier New" panose="02070309020205020404" pitchFamily="49" charset="0"/>
            </a:endParaRPr>
          </a:p>
          <a:p>
            <a:pPr>
              <a:lnSpc>
                <a:spcPct val="70000"/>
              </a:lnSpc>
              <a:buFontTx/>
              <a:buNone/>
            </a:pPr>
            <a:r>
              <a:rPr lang="en-US" sz="1800">
                <a:solidFill>
                  <a:srgbClr val="262626"/>
                </a:solidFill>
                <a:latin typeface="Courier New" panose="02070309020205020404" pitchFamily="49" charset="0"/>
              </a:rPr>
              <a:t>    }</a:t>
            </a:r>
            <a:endParaRPr lang="en-US" sz="1800" b="1">
              <a:solidFill>
                <a:srgbClr val="008000"/>
              </a:solidFill>
              <a:latin typeface="Courier New" panose="02070309020205020404" pitchFamily="49" charset="0"/>
            </a:endParaRPr>
          </a:p>
          <a:p>
            <a:pPr>
              <a:lnSpc>
                <a:spcPct val="70000"/>
              </a:lnSpc>
              <a:buFontTx/>
              <a:buNone/>
            </a:pPr>
            <a:r>
              <a:rPr lang="en-US" sz="1800" b="1">
                <a:solidFill>
                  <a:srgbClr val="008000"/>
                </a:solidFill>
                <a:latin typeface="Courier New" panose="02070309020205020404" pitchFamily="49" charset="0"/>
              </a:rPr>
              <a:t>    // give test case methods </a:t>
            </a:r>
            <a:r>
              <a:rPr lang="en-US" sz="1800" b="1" i="1">
                <a:solidFill>
                  <a:srgbClr val="008000"/>
                </a:solidFill>
                <a:latin typeface="Courier New" panose="02070309020205020404" pitchFamily="49" charset="0"/>
              </a:rPr>
              <a:t>really long </a:t>
            </a:r>
            <a:r>
              <a:rPr lang="en-US" sz="1800" b="1">
                <a:solidFill>
                  <a:srgbClr val="008000"/>
                </a:solidFill>
                <a:latin typeface="Courier New" panose="02070309020205020404" pitchFamily="49" charset="0"/>
              </a:rPr>
              <a:t>descriptive names</a:t>
            </a:r>
          </a:p>
          <a:p>
            <a:pPr>
              <a:lnSpc>
                <a:spcPct val="70000"/>
              </a:lnSpc>
              <a:buFontTx/>
              <a:buNone/>
            </a:pPr>
            <a:endParaRPr lang="en-US" sz="1800" b="1">
              <a:solidFill>
                <a:srgbClr val="008000"/>
              </a:solidFill>
              <a:latin typeface="Courier New" panose="02070309020205020404" pitchFamily="49" charset="0"/>
            </a:endParaRPr>
          </a:p>
          <a:p>
            <a:pPr>
              <a:lnSpc>
                <a:spcPct val="70000"/>
              </a:lnSpc>
              <a:buFontTx/>
              <a:buNone/>
            </a:pPr>
            <a:r>
              <a:rPr lang="en-US" sz="1800">
                <a:solidFill>
                  <a:srgbClr val="262626"/>
                </a:solidFill>
                <a:latin typeface="Courier New" panose="02070309020205020404" pitchFamily="49" charset="0"/>
              </a:rPr>
              <a:t>    @Test</a:t>
            </a:r>
          </a:p>
          <a:p>
            <a:pPr>
              <a:lnSpc>
                <a:spcPct val="70000"/>
              </a:lnSpc>
              <a:buFontTx/>
              <a:buNone/>
            </a:pPr>
            <a:r>
              <a:rPr lang="en-US" sz="1800">
                <a:solidFill>
                  <a:srgbClr val="262626"/>
                </a:solidFill>
                <a:latin typeface="Courier New" panose="02070309020205020404" pitchFamily="49" charset="0"/>
              </a:rPr>
              <a:t>    public void test_</a:t>
            </a:r>
            <a:r>
              <a:rPr lang="en-US" sz="1800" b="1">
                <a:solidFill>
                  <a:schemeClr val="accent2"/>
                </a:solidFill>
                <a:latin typeface="Courier New" panose="02070309020205020404" pitchFamily="49" charset="0"/>
              </a:rPr>
              <a:t>addDays_wrapToNextMonth_2</a:t>
            </a:r>
            <a:r>
              <a:rPr lang="en-US" sz="1800">
                <a:solidFill>
                  <a:srgbClr val="262626"/>
                </a:solidFill>
                <a:latin typeface="Courier New" panose="02070309020205020404" pitchFamily="49" charset="0"/>
              </a:rPr>
              <a:t>() {</a:t>
            </a:r>
          </a:p>
          <a:p>
            <a:pPr>
              <a:lnSpc>
                <a:spcPct val="70000"/>
              </a:lnSpc>
              <a:buFontTx/>
              <a:buNone/>
            </a:pPr>
            <a:r>
              <a:rPr lang="en-US" sz="1800">
                <a:solidFill>
                  <a:srgbClr val="262626"/>
                </a:solidFill>
                <a:latin typeface="Courier New" panose="02070309020205020404" pitchFamily="49" charset="0"/>
              </a:rPr>
              <a:t>        Date </a:t>
            </a:r>
            <a:r>
              <a:rPr lang="en-US" sz="1800" b="1">
                <a:solidFill>
                  <a:srgbClr val="262626"/>
                </a:solidFill>
                <a:latin typeface="Courier New" panose="02070309020205020404" pitchFamily="49" charset="0"/>
              </a:rPr>
              <a:t>actual</a:t>
            </a:r>
            <a:r>
              <a:rPr lang="en-US" sz="1800">
                <a:solidFill>
                  <a:srgbClr val="262626"/>
                </a:solidFill>
                <a:latin typeface="Courier New" panose="02070309020205020404" pitchFamily="49" charset="0"/>
              </a:rPr>
              <a:t> = new Date(2050, 2, 15);</a:t>
            </a:r>
          </a:p>
          <a:p>
            <a:pPr>
              <a:lnSpc>
                <a:spcPct val="70000"/>
              </a:lnSpc>
              <a:buFontTx/>
              <a:buNone/>
            </a:pPr>
            <a:r>
              <a:rPr lang="en-US" sz="1800">
                <a:solidFill>
                  <a:srgbClr val="262626"/>
                </a:solidFill>
                <a:latin typeface="Courier New" panose="02070309020205020404" pitchFamily="49" charset="0"/>
              </a:rPr>
              <a:t>        </a:t>
            </a:r>
            <a:r>
              <a:rPr lang="en-US" sz="1800" b="1">
                <a:solidFill>
                  <a:srgbClr val="262626"/>
                </a:solidFill>
                <a:latin typeface="Courier New" panose="02070309020205020404" pitchFamily="49" charset="0"/>
              </a:rPr>
              <a:t>actual</a:t>
            </a:r>
            <a:r>
              <a:rPr lang="en-US" sz="1800">
                <a:solidFill>
                  <a:srgbClr val="262626"/>
                </a:solidFill>
                <a:latin typeface="Courier New" panose="02070309020205020404" pitchFamily="49" charset="0"/>
              </a:rPr>
              <a:t>.addDays(14);</a:t>
            </a:r>
          </a:p>
          <a:p>
            <a:pPr>
              <a:lnSpc>
                <a:spcPct val="70000"/>
              </a:lnSpc>
              <a:buFontTx/>
              <a:buNone/>
            </a:pPr>
            <a:r>
              <a:rPr lang="en-US" sz="1800">
                <a:solidFill>
                  <a:srgbClr val="262626"/>
                </a:solidFill>
                <a:latin typeface="Courier New" panose="02070309020205020404" pitchFamily="49" charset="0"/>
              </a:rPr>
              <a:t>        Date expected = new Date(2050, 3, 1);</a:t>
            </a:r>
          </a:p>
          <a:p>
            <a:pPr>
              <a:lnSpc>
                <a:spcPct val="70000"/>
              </a:lnSpc>
              <a:buFontTx/>
              <a:buNone/>
            </a:pPr>
            <a:r>
              <a:rPr lang="en-US" sz="1800">
                <a:solidFill>
                  <a:srgbClr val="262626"/>
                </a:solidFill>
                <a:latin typeface="Courier New" panose="02070309020205020404" pitchFamily="49" charset="0"/>
              </a:rPr>
              <a:t>        assertEquals("date after +14 days", expected, </a:t>
            </a:r>
            <a:r>
              <a:rPr lang="en-US" sz="1800" b="1">
                <a:solidFill>
                  <a:srgbClr val="262626"/>
                </a:solidFill>
                <a:latin typeface="Courier New" panose="02070309020205020404" pitchFamily="49" charset="0"/>
              </a:rPr>
              <a:t>actual</a:t>
            </a:r>
            <a:r>
              <a:rPr lang="en-US" sz="1800">
                <a:solidFill>
                  <a:srgbClr val="262626"/>
                </a:solidFill>
                <a:latin typeface="Courier New" panose="02070309020205020404" pitchFamily="49" charset="0"/>
              </a:rPr>
              <a:t>);</a:t>
            </a:r>
            <a:endParaRPr lang="en-US" sz="1800" b="1">
              <a:solidFill>
                <a:srgbClr val="008000"/>
              </a:solidFill>
              <a:latin typeface="Courier New" panose="02070309020205020404" pitchFamily="49" charset="0"/>
            </a:endParaRPr>
          </a:p>
          <a:p>
            <a:pPr>
              <a:lnSpc>
                <a:spcPct val="70000"/>
              </a:lnSpc>
              <a:buFontTx/>
              <a:buNone/>
            </a:pPr>
            <a:r>
              <a:rPr lang="en-US" sz="1800">
                <a:solidFill>
                  <a:srgbClr val="262626"/>
                </a:solidFill>
                <a:latin typeface="Courier New" panose="02070309020205020404" pitchFamily="49" charset="0"/>
              </a:rPr>
              <a:t>    }</a:t>
            </a:r>
            <a:endParaRPr lang="en-US" sz="1800" b="1">
              <a:solidFill>
                <a:srgbClr val="008000"/>
              </a:solidFill>
              <a:latin typeface="Courier New" panose="02070309020205020404" pitchFamily="49" charset="0"/>
            </a:endParaRPr>
          </a:p>
          <a:p>
            <a:pPr>
              <a:lnSpc>
                <a:spcPct val="70000"/>
              </a:lnSpc>
              <a:buFontTx/>
              <a:buNone/>
            </a:pPr>
            <a:r>
              <a:rPr lang="en-US" sz="1800">
                <a:solidFill>
                  <a:srgbClr val="262626"/>
                </a:solidFill>
                <a:latin typeface="Courier New" panose="02070309020205020404" pitchFamily="49" charset="0"/>
              </a:rPr>
              <a:t>    </a:t>
            </a:r>
            <a:r>
              <a:rPr lang="en-US" sz="1800" b="1">
                <a:solidFill>
                  <a:srgbClr val="008000"/>
                </a:solidFill>
                <a:latin typeface="Courier New" panose="02070309020205020404" pitchFamily="49" charset="0"/>
              </a:rPr>
              <a:t>// give descriptive names to expected/actual values</a:t>
            </a:r>
          </a:p>
          <a:p>
            <a:pPr>
              <a:lnSpc>
                <a:spcPct val="70000"/>
              </a:lnSpc>
              <a:buFontTx/>
              <a:buNone/>
            </a:pPr>
            <a:r>
              <a:rPr lang="en-US" sz="1800">
                <a:solidFill>
                  <a:srgbClr val="262626"/>
                </a:solidFill>
                <a:latin typeface="Courier New" panose="02070309020205020404" pitchFamily="49" charset="0"/>
              </a:rPr>
              <a:t>}</a:t>
            </a:r>
          </a:p>
        </p:txBody>
      </p:sp>
    </p:spTree>
    <p:extLst>
      <p:ext uri="{BB962C8B-B14F-4D97-AF65-F5344CB8AC3E}">
        <p14:creationId xmlns:p14="http://schemas.microsoft.com/office/powerpoint/2010/main" val="2013535039"/>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8146" name="Rectangle 2"/>
          <p:cNvSpPr>
            <a:spLocks noGrp="1" noChangeArrowheads="1"/>
          </p:cNvSpPr>
          <p:nvPr>
            <p:ph type="title"/>
          </p:nvPr>
        </p:nvSpPr>
        <p:spPr/>
        <p:txBody>
          <a:bodyPr/>
          <a:lstStyle/>
          <a:p>
            <a:r>
              <a:rPr lang="en-US" smtClean="0"/>
              <a:t>What's wrong with this?</a:t>
            </a:r>
          </a:p>
        </p:txBody>
      </p:sp>
      <p:sp>
        <p:nvSpPr>
          <p:cNvPr id="518147" name="Rectangle 3"/>
          <p:cNvSpPr>
            <a:spLocks noGrp="1" noChangeArrowheads="1"/>
          </p:cNvSpPr>
          <p:nvPr>
            <p:ph type="body" idx="1"/>
          </p:nvPr>
        </p:nvSpPr>
        <p:spPr>
          <a:xfrm>
            <a:off x="1524000" y="1295400"/>
            <a:ext cx="9144000" cy="5562600"/>
          </a:xfrm>
        </p:spPr>
        <p:txBody>
          <a:bodyPr/>
          <a:lstStyle/>
          <a:p>
            <a:pPr>
              <a:lnSpc>
                <a:spcPct val="70000"/>
              </a:lnSpc>
              <a:buFontTx/>
              <a:buNone/>
            </a:pPr>
            <a:r>
              <a:rPr lang="en-US" sz="1800">
                <a:solidFill>
                  <a:srgbClr val="262626"/>
                </a:solidFill>
                <a:latin typeface="Courier New" panose="02070309020205020404" pitchFamily="49" charset="0"/>
              </a:rPr>
              <a:t>public class DateTest {</a:t>
            </a:r>
          </a:p>
          <a:p>
            <a:pPr>
              <a:lnSpc>
                <a:spcPct val="70000"/>
              </a:lnSpc>
              <a:buFontTx/>
              <a:buNone/>
            </a:pPr>
            <a:r>
              <a:rPr lang="en-US" sz="1800">
                <a:solidFill>
                  <a:srgbClr val="262626"/>
                </a:solidFill>
                <a:latin typeface="Courier New" panose="02070309020205020404" pitchFamily="49" charset="0"/>
              </a:rPr>
              <a:t>    @Test</a:t>
            </a:r>
          </a:p>
          <a:p>
            <a:pPr>
              <a:lnSpc>
                <a:spcPct val="70000"/>
              </a:lnSpc>
              <a:buFontTx/>
              <a:buNone/>
            </a:pPr>
            <a:r>
              <a:rPr lang="en-US" sz="1800">
                <a:solidFill>
                  <a:srgbClr val="262626"/>
                </a:solidFill>
                <a:latin typeface="Courier New" panose="02070309020205020404" pitchFamily="49" charset="0"/>
              </a:rPr>
              <a:t>    public void test_addDays_addJustOneDay_1() {</a:t>
            </a:r>
          </a:p>
          <a:p>
            <a:pPr>
              <a:lnSpc>
                <a:spcPct val="70000"/>
              </a:lnSpc>
              <a:buFontTx/>
              <a:buNone/>
            </a:pPr>
            <a:r>
              <a:rPr lang="en-US" sz="1800">
                <a:solidFill>
                  <a:srgbClr val="262626"/>
                </a:solidFill>
                <a:latin typeface="Courier New" panose="02070309020205020404" pitchFamily="49" charset="0"/>
              </a:rPr>
              <a:t>        Date actual = new Date(2050, 2, 15);</a:t>
            </a:r>
          </a:p>
          <a:p>
            <a:pPr>
              <a:lnSpc>
                <a:spcPct val="70000"/>
              </a:lnSpc>
              <a:buFontTx/>
              <a:buNone/>
            </a:pPr>
            <a:r>
              <a:rPr lang="en-US" sz="1800">
                <a:solidFill>
                  <a:srgbClr val="262626"/>
                </a:solidFill>
                <a:latin typeface="Courier New" panose="02070309020205020404" pitchFamily="49" charset="0"/>
              </a:rPr>
              <a:t>        actual.addDays(1);</a:t>
            </a:r>
          </a:p>
          <a:p>
            <a:pPr>
              <a:lnSpc>
                <a:spcPct val="70000"/>
              </a:lnSpc>
              <a:buFontTx/>
              <a:buNone/>
            </a:pPr>
            <a:r>
              <a:rPr lang="en-US" sz="1800">
                <a:solidFill>
                  <a:srgbClr val="262626"/>
                </a:solidFill>
                <a:latin typeface="Courier New" panose="02070309020205020404" pitchFamily="49" charset="0"/>
              </a:rPr>
              <a:t>        Date expected = new Date(2050, 2, 16);</a:t>
            </a:r>
          </a:p>
          <a:p>
            <a:pPr>
              <a:lnSpc>
                <a:spcPct val="70000"/>
              </a:lnSpc>
              <a:buFontTx/>
              <a:buNone/>
            </a:pPr>
            <a:r>
              <a:rPr lang="en-US" sz="1800">
                <a:solidFill>
                  <a:srgbClr val="262626"/>
                </a:solidFill>
                <a:latin typeface="Courier New" panose="02070309020205020404" pitchFamily="49" charset="0"/>
              </a:rPr>
              <a:t>        assertEquals(</a:t>
            </a:r>
          </a:p>
          <a:p>
            <a:pPr>
              <a:lnSpc>
                <a:spcPct val="70000"/>
              </a:lnSpc>
              <a:buFontTx/>
              <a:buNone/>
            </a:pPr>
            <a:r>
              <a:rPr lang="en-US" sz="1800">
                <a:solidFill>
                  <a:srgbClr val="262626"/>
                </a:solidFill>
                <a:latin typeface="Courier New" panose="02070309020205020404" pitchFamily="49" charset="0"/>
              </a:rPr>
              <a:t>            "should have gotten " + expected + "\n" +</a:t>
            </a:r>
          </a:p>
          <a:p>
            <a:pPr>
              <a:lnSpc>
                <a:spcPct val="70000"/>
              </a:lnSpc>
              <a:buFontTx/>
              <a:buNone/>
            </a:pPr>
            <a:r>
              <a:rPr lang="en-US" sz="1800">
                <a:solidFill>
                  <a:srgbClr val="262626"/>
                </a:solidFill>
                <a:latin typeface="Courier New" panose="02070309020205020404" pitchFamily="49" charset="0"/>
              </a:rPr>
              <a:t>            " but instead got " + actual\n", </a:t>
            </a:r>
          </a:p>
          <a:p>
            <a:pPr>
              <a:lnSpc>
                <a:spcPct val="70000"/>
              </a:lnSpc>
              <a:buFontTx/>
              <a:buNone/>
            </a:pPr>
            <a:r>
              <a:rPr lang="en-US" sz="1800">
                <a:solidFill>
                  <a:srgbClr val="262626"/>
                </a:solidFill>
                <a:latin typeface="Courier New" panose="02070309020205020404" pitchFamily="49" charset="0"/>
              </a:rPr>
              <a:t>            expected, actual);</a:t>
            </a:r>
            <a:endParaRPr lang="en-US" sz="1800" b="1">
              <a:solidFill>
                <a:srgbClr val="008000"/>
              </a:solidFill>
              <a:latin typeface="Courier New" panose="02070309020205020404" pitchFamily="49" charset="0"/>
            </a:endParaRPr>
          </a:p>
          <a:p>
            <a:pPr>
              <a:lnSpc>
                <a:spcPct val="70000"/>
              </a:lnSpc>
              <a:buFontTx/>
              <a:buNone/>
            </a:pPr>
            <a:r>
              <a:rPr lang="en-US" sz="1800">
                <a:solidFill>
                  <a:srgbClr val="262626"/>
                </a:solidFill>
                <a:latin typeface="Courier New" panose="02070309020205020404" pitchFamily="49" charset="0"/>
              </a:rPr>
              <a:t>    }</a:t>
            </a:r>
          </a:p>
          <a:p>
            <a:pPr>
              <a:lnSpc>
                <a:spcPct val="70000"/>
              </a:lnSpc>
              <a:buFontTx/>
              <a:buNone/>
            </a:pPr>
            <a:r>
              <a:rPr lang="en-US" sz="1800">
                <a:solidFill>
                  <a:srgbClr val="262626"/>
                </a:solidFill>
                <a:latin typeface="Courier New" panose="02070309020205020404" pitchFamily="49" charset="0"/>
              </a:rPr>
              <a:t>    ...</a:t>
            </a:r>
          </a:p>
          <a:p>
            <a:pPr>
              <a:lnSpc>
                <a:spcPct val="70000"/>
              </a:lnSpc>
              <a:buFontTx/>
              <a:buNone/>
            </a:pPr>
            <a:r>
              <a:rPr lang="en-US" sz="1800">
                <a:solidFill>
                  <a:srgbClr val="262626"/>
                </a:solidFill>
                <a:latin typeface="Courier New" panose="02070309020205020404" pitchFamily="49" charset="0"/>
              </a:rPr>
              <a:t>}</a:t>
            </a:r>
          </a:p>
        </p:txBody>
      </p:sp>
    </p:spTree>
    <p:extLst>
      <p:ext uri="{BB962C8B-B14F-4D97-AF65-F5344CB8AC3E}">
        <p14:creationId xmlns:p14="http://schemas.microsoft.com/office/powerpoint/2010/main" val="1026871988"/>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9170" name="Rectangle 2"/>
          <p:cNvSpPr>
            <a:spLocks noGrp="1" noChangeArrowheads="1"/>
          </p:cNvSpPr>
          <p:nvPr>
            <p:ph type="title"/>
          </p:nvPr>
        </p:nvSpPr>
        <p:spPr/>
        <p:txBody>
          <a:bodyPr/>
          <a:lstStyle/>
          <a:p>
            <a:r>
              <a:rPr lang="en-US" smtClean="0"/>
              <a:t>Good assertion messages</a:t>
            </a:r>
          </a:p>
        </p:txBody>
      </p:sp>
      <p:sp>
        <p:nvSpPr>
          <p:cNvPr id="519171" name="Rectangle 3"/>
          <p:cNvSpPr>
            <a:spLocks noGrp="1" noChangeArrowheads="1"/>
          </p:cNvSpPr>
          <p:nvPr>
            <p:ph type="body" idx="1"/>
          </p:nvPr>
        </p:nvSpPr>
        <p:spPr>
          <a:xfrm>
            <a:off x="1524000" y="1295400"/>
            <a:ext cx="9144000" cy="5562600"/>
          </a:xfrm>
        </p:spPr>
        <p:txBody>
          <a:bodyPr>
            <a:normAutofit lnSpcReduction="10000"/>
          </a:bodyPr>
          <a:lstStyle/>
          <a:p>
            <a:pPr>
              <a:lnSpc>
                <a:spcPct val="70000"/>
              </a:lnSpc>
              <a:buFontTx/>
              <a:buNone/>
            </a:pPr>
            <a:r>
              <a:rPr lang="en-US" sz="1800">
                <a:solidFill>
                  <a:srgbClr val="262626"/>
                </a:solidFill>
                <a:latin typeface="Courier New" panose="02070309020205020404" pitchFamily="49" charset="0"/>
              </a:rPr>
              <a:t>public class DateTest {</a:t>
            </a:r>
          </a:p>
          <a:p>
            <a:pPr>
              <a:lnSpc>
                <a:spcPct val="70000"/>
              </a:lnSpc>
              <a:buFontTx/>
              <a:buNone/>
            </a:pPr>
            <a:r>
              <a:rPr lang="en-US" sz="1800">
                <a:solidFill>
                  <a:srgbClr val="262626"/>
                </a:solidFill>
                <a:latin typeface="Courier New" panose="02070309020205020404" pitchFamily="49" charset="0"/>
              </a:rPr>
              <a:t>    @Test</a:t>
            </a:r>
          </a:p>
          <a:p>
            <a:pPr>
              <a:lnSpc>
                <a:spcPct val="70000"/>
              </a:lnSpc>
              <a:buFontTx/>
              <a:buNone/>
            </a:pPr>
            <a:r>
              <a:rPr lang="en-US" sz="1800">
                <a:solidFill>
                  <a:srgbClr val="262626"/>
                </a:solidFill>
                <a:latin typeface="Courier New" panose="02070309020205020404" pitchFamily="49" charset="0"/>
              </a:rPr>
              <a:t>    public void test_addDays_addJustOneDay_1() {</a:t>
            </a:r>
          </a:p>
          <a:p>
            <a:pPr>
              <a:lnSpc>
                <a:spcPct val="70000"/>
              </a:lnSpc>
              <a:buFontTx/>
              <a:buNone/>
            </a:pPr>
            <a:r>
              <a:rPr lang="en-US" sz="1800">
                <a:solidFill>
                  <a:srgbClr val="262626"/>
                </a:solidFill>
                <a:latin typeface="Courier New" panose="02070309020205020404" pitchFamily="49" charset="0"/>
              </a:rPr>
              <a:t>        Date actual = new Date(2050, 2, 15);</a:t>
            </a:r>
          </a:p>
          <a:p>
            <a:pPr>
              <a:lnSpc>
                <a:spcPct val="70000"/>
              </a:lnSpc>
              <a:buFontTx/>
              <a:buNone/>
            </a:pPr>
            <a:r>
              <a:rPr lang="en-US" sz="1800">
                <a:solidFill>
                  <a:srgbClr val="262626"/>
                </a:solidFill>
                <a:latin typeface="Courier New" panose="02070309020205020404" pitchFamily="49" charset="0"/>
              </a:rPr>
              <a:t>        actual.addDays(1);</a:t>
            </a:r>
          </a:p>
          <a:p>
            <a:pPr>
              <a:lnSpc>
                <a:spcPct val="70000"/>
              </a:lnSpc>
              <a:buFontTx/>
              <a:buNone/>
            </a:pPr>
            <a:r>
              <a:rPr lang="en-US" sz="1800">
                <a:solidFill>
                  <a:srgbClr val="262626"/>
                </a:solidFill>
                <a:latin typeface="Courier New" panose="02070309020205020404" pitchFamily="49" charset="0"/>
              </a:rPr>
              <a:t>        Date expected = new Date(2050, 2, 16);</a:t>
            </a:r>
          </a:p>
          <a:p>
            <a:pPr>
              <a:lnSpc>
                <a:spcPct val="70000"/>
              </a:lnSpc>
              <a:buFontTx/>
              <a:buNone/>
            </a:pPr>
            <a:r>
              <a:rPr lang="en-US" sz="1800">
                <a:solidFill>
                  <a:srgbClr val="262626"/>
                </a:solidFill>
                <a:latin typeface="Courier New" panose="02070309020205020404" pitchFamily="49" charset="0"/>
              </a:rPr>
              <a:t>        assertEquals(</a:t>
            </a:r>
            <a:r>
              <a:rPr lang="en-US" sz="1800" b="1">
                <a:solidFill>
                  <a:schemeClr val="accent2"/>
                </a:solidFill>
                <a:latin typeface="Courier New" panose="02070309020205020404" pitchFamily="49" charset="0"/>
              </a:rPr>
              <a:t>"adding one day to 2050/2/15"</a:t>
            </a:r>
            <a:r>
              <a:rPr lang="en-US" sz="1800">
                <a:solidFill>
                  <a:srgbClr val="262626"/>
                </a:solidFill>
                <a:latin typeface="Courier New" panose="02070309020205020404" pitchFamily="49" charset="0"/>
              </a:rPr>
              <a:t>, </a:t>
            </a:r>
          </a:p>
          <a:p>
            <a:pPr>
              <a:lnSpc>
                <a:spcPct val="70000"/>
              </a:lnSpc>
              <a:buFontTx/>
              <a:buNone/>
            </a:pPr>
            <a:r>
              <a:rPr lang="en-US" sz="1800">
                <a:solidFill>
                  <a:srgbClr val="262626"/>
                </a:solidFill>
                <a:latin typeface="Courier New" panose="02070309020205020404" pitchFamily="49" charset="0"/>
              </a:rPr>
              <a:t>            expected, actual);</a:t>
            </a:r>
            <a:endParaRPr lang="en-US" sz="1800" b="1">
              <a:solidFill>
                <a:srgbClr val="008000"/>
              </a:solidFill>
              <a:latin typeface="Courier New" panose="02070309020205020404" pitchFamily="49" charset="0"/>
            </a:endParaRPr>
          </a:p>
          <a:p>
            <a:pPr>
              <a:lnSpc>
                <a:spcPct val="70000"/>
              </a:lnSpc>
              <a:buFontTx/>
              <a:buNone/>
            </a:pPr>
            <a:r>
              <a:rPr lang="en-US" sz="1800">
                <a:solidFill>
                  <a:srgbClr val="262626"/>
                </a:solidFill>
                <a:latin typeface="Courier New" panose="02070309020205020404" pitchFamily="49" charset="0"/>
              </a:rPr>
              <a:t>    }</a:t>
            </a:r>
          </a:p>
          <a:p>
            <a:pPr>
              <a:lnSpc>
                <a:spcPct val="70000"/>
              </a:lnSpc>
              <a:buFontTx/>
              <a:buNone/>
            </a:pPr>
            <a:r>
              <a:rPr lang="en-US" sz="1800">
                <a:solidFill>
                  <a:srgbClr val="262626"/>
                </a:solidFill>
                <a:latin typeface="Courier New" panose="02070309020205020404" pitchFamily="49" charset="0"/>
              </a:rPr>
              <a:t>    ...</a:t>
            </a:r>
          </a:p>
          <a:p>
            <a:pPr>
              <a:lnSpc>
                <a:spcPct val="70000"/>
              </a:lnSpc>
              <a:buFontTx/>
              <a:buNone/>
            </a:pPr>
            <a:r>
              <a:rPr lang="en-US" sz="1800">
                <a:solidFill>
                  <a:srgbClr val="262626"/>
                </a:solidFill>
                <a:latin typeface="Courier New" panose="02070309020205020404" pitchFamily="49" charset="0"/>
              </a:rPr>
              <a:t>}</a:t>
            </a:r>
          </a:p>
          <a:p>
            <a:pPr>
              <a:lnSpc>
                <a:spcPct val="70000"/>
              </a:lnSpc>
              <a:buFontTx/>
              <a:buNone/>
            </a:pPr>
            <a:endParaRPr lang="en-US" sz="1800">
              <a:solidFill>
                <a:srgbClr val="262626"/>
              </a:solidFill>
              <a:latin typeface="Courier New" panose="02070309020205020404" pitchFamily="49" charset="0"/>
            </a:endParaRPr>
          </a:p>
          <a:p>
            <a:pPr>
              <a:lnSpc>
                <a:spcPct val="70000"/>
              </a:lnSpc>
              <a:buFontTx/>
              <a:buNone/>
            </a:pPr>
            <a:r>
              <a:rPr lang="en-US" sz="1800" b="1">
                <a:solidFill>
                  <a:srgbClr val="008000"/>
                </a:solidFill>
                <a:latin typeface="Courier New" panose="02070309020205020404" pitchFamily="49" charset="0"/>
              </a:rPr>
              <a:t>// JUnit will already show</a:t>
            </a:r>
          </a:p>
          <a:p>
            <a:pPr>
              <a:lnSpc>
                <a:spcPct val="70000"/>
              </a:lnSpc>
              <a:buFontTx/>
              <a:buNone/>
            </a:pPr>
            <a:r>
              <a:rPr lang="en-US" sz="1800" b="1">
                <a:solidFill>
                  <a:srgbClr val="008000"/>
                </a:solidFill>
                <a:latin typeface="Courier New" panose="02070309020205020404" pitchFamily="49" charset="0"/>
              </a:rPr>
              <a:t>// the expected and actual</a:t>
            </a:r>
          </a:p>
          <a:p>
            <a:pPr>
              <a:lnSpc>
                <a:spcPct val="70000"/>
              </a:lnSpc>
              <a:buFontTx/>
              <a:buNone/>
            </a:pPr>
            <a:r>
              <a:rPr lang="en-US" sz="1800" b="1">
                <a:solidFill>
                  <a:srgbClr val="008000"/>
                </a:solidFill>
                <a:latin typeface="Courier New" panose="02070309020205020404" pitchFamily="49" charset="0"/>
              </a:rPr>
              <a:t>// values in its output;</a:t>
            </a:r>
          </a:p>
          <a:p>
            <a:pPr>
              <a:lnSpc>
                <a:spcPct val="70000"/>
              </a:lnSpc>
              <a:buFontTx/>
              <a:buNone/>
            </a:pPr>
            <a:r>
              <a:rPr lang="en-US" sz="1800" b="1">
                <a:solidFill>
                  <a:srgbClr val="008000"/>
                </a:solidFill>
                <a:latin typeface="Courier New" panose="02070309020205020404" pitchFamily="49" charset="0"/>
              </a:rPr>
              <a:t>//</a:t>
            </a:r>
          </a:p>
          <a:p>
            <a:pPr>
              <a:lnSpc>
                <a:spcPct val="70000"/>
              </a:lnSpc>
              <a:buFontTx/>
              <a:buNone/>
            </a:pPr>
            <a:r>
              <a:rPr lang="en-US" sz="1800" b="1">
                <a:solidFill>
                  <a:srgbClr val="008000"/>
                </a:solidFill>
                <a:latin typeface="Courier New" panose="02070309020205020404" pitchFamily="49" charset="0"/>
              </a:rPr>
              <a:t>// don't need to repeat them</a:t>
            </a:r>
          </a:p>
          <a:p>
            <a:pPr>
              <a:lnSpc>
                <a:spcPct val="70000"/>
              </a:lnSpc>
              <a:buFontTx/>
              <a:buNone/>
            </a:pPr>
            <a:r>
              <a:rPr lang="en-US" sz="1800" b="1">
                <a:solidFill>
                  <a:srgbClr val="008000"/>
                </a:solidFill>
                <a:latin typeface="Courier New" panose="02070309020205020404" pitchFamily="49" charset="0"/>
              </a:rPr>
              <a:t>// in the assertion message</a:t>
            </a:r>
          </a:p>
        </p:txBody>
      </p:sp>
      <p:pic>
        <p:nvPicPr>
          <p:cNvPr id="51917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43601" y="3810001"/>
            <a:ext cx="4257675" cy="2720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19173" name="Line 5"/>
          <p:cNvSpPr>
            <a:spLocks noChangeShapeType="1"/>
          </p:cNvSpPr>
          <p:nvPr/>
        </p:nvSpPr>
        <p:spPr bwMode="auto">
          <a:xfrm>
            <a:off x="5486400" y="4572000"/>
            <a:ext cx="2590800" cy="1524000"/>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Tree>
    <p:extLst>
      <p:ext uri="{BB962C8B-B14F-4D97-AF65-F5344CB8AC3E}">
        <p14:creationId xmlns:p14="http://schemas.microsoft.com/office/powerpoint/2010/main" val="4090761344"/>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5378" name="Rectangle 2"/>
          <p:cNvSpPr>
            <a:spLocks noGrp="1" noChangeArrowheads="1"/>
          </p:cNvSpPr>
          <p:nvPr>
            <p:ph type="title"/>
          </p:nvPr>
        </p:nvSpPr>
        <p:spPr/>
        <p:txBody>
          <a:bodyPr/>
          <a:lstStyle/>
          <a:p>
            <a:r>
              <a:rPr lang="en-US" smtClean="0"/>
              <a:t>Tests with a timeout</a:t>
            </a:r>
          </a:p>
        </p:txBody>
      </p:sp>
      <p:sp>
        <p:nvSpPr>
          <p:cNvPr id="485379" name="Rectangle 3"/>
          <p:cNvSpPr>
            <a:spLocks noGrp="1" noChangeArrowheads="1"/>
          </p:cNvSpPr>
          <p:nvPr>
            <p:ph type="body" idx="1"/>
          </p:nvPr>
        </p:nvSpPr>
        <p:spPr>
          <a:xfrm>
            <a:off x="1524000" y="1295400"/>
            <a:ext cx="9144000" cy="5562600"/>
          </a:xfrm>
        </p:spPr>
        <p:txBody>
          <a:bodyPr/>
          <a:lstStyle/>
          <a:p>
            <a:pPr lvl="1">
              <a:lnSpc>
                <a:spcPct val="80000"/>
              </a:lnSpc>
              <a:buFont typeface="Wingdings" panose="05000000000000000000" pitchFamily="2" charset="2"/>
              <a:buNone/>
            </a:pPr>
            <a:r>
              <a:rPr lang="en-US" b="1">
                <a:solidFill>
                  <a:srgbClr val="404040"/>
                </a:solidFill>
                <a:latin typeface="Courier New" panose="02070309020205020404" pitchFamily="49" charset="0"/>
              </a:rPr>
              <a:t>    </a:t>
            </a:r>
            <a:r>
              <a:rPr lang="en-US">
                <a:solidFill>
                  <a:srgbClr val="404040"/>
                </a:solidFill>
                <a:latin typeface="Courier New" panose="02070309020205020404" pitchFamily="49" charset="0"/>
              </a:rPr>
              <a:t>@Test</a:t>
            </a:r>
            <a:r>
              <a:rPr lang="en-US" b="1">
                <a:solidFill>
                  <a:srgbClr val="003399"/>
                </a:solidFill>
                <a:latin typeface="Courier New" panose="02070309020205020404" pitchFamily="49" charset="0"/>
              </a:rPr>
              <a:t>(timeout = 5000)</a:t>
            </a:r>
          </a:p>
          <a:p>
            <a:pPr lvl="1">
              <a:lnSpc>
                <a:spcPct val="80000"/>
              </a:lnSpc>
              <a:buFont typeface="Wingdings" panose="05000000000000000000" pitchFamily="2" charset="2"/>
              <a:buNone/>
            </a:pPr>
            <a:r>
              <a:rPr lang="en-US">
                <a:solidFill>
                  <a:srgbClr val="404040"/>
                </a:solidFill>
                <a:latin typeface="Courier New" panose="02070309020205020404" pitchFamily="49" charset="0"/>
              </a:rPr>
              <a:t>    public void </a:t>
            </a:r>
            <a:r>
              <a:rPr lang="en-US" b="1">
                <a:solidFill>
                  <a:srgbClr val="404040"/>
                </a:solidFill>
              </a:rPr>
              <a:t>name</a:t>
            </a:r>
            <a:r>
              <a:rPr lang="en-US">
                <a:solidFill>
                  <a:srgbClr val="404040"/>
                </a:solidFill>
                <a:latin typeface="Courier New" panose="02070309020205020404" pitchFamily="49" charset="0"/>
              </a:rPr>
              <a:t>() { ... }</a:t>
            </a:r>
          </a:p>
          <a:p>
            <a:pPr lvl="1">
              <a:lnSpc>
                <a:spcPct val="80000"/>
              </a:lnSpc>
              <a:buFont typeface="Wingdings" panose="05000000000000000000" pitchFamily="2" charset="2"/>
              <a:buNone/>
            </a:pPr>
            <a:endParaRPr lang="en-US">
              <a:solidFill>
                <a:srgbClr val="404040"/>
              </a:solidFill>
              <a:latin typeface="Courier New" panose="02070309020205020404" pitchFamily="49" charset="0"/>
            </a:endParaRPr>
          </a:p>
          <a:p>
            <a:pPr lvl="1"/>
            <a:r>
              <a:rPr lang="en-US" smtClean="0">
                <a:solidFill>
                  <a:srgbClr val="404040"/>
                </a:solidFill>
              </a:rPr>
              <a:t>The above method will be considered a failure if it doesn't finish running within 5000 ms</a:t>
            </a:r>
          </a:p>
          <a:p>
            <a:pPr lvl="1"/>
            <a:endParaRPr lang="en-US" sz="2600">
              <a:solidFill>
                <a:srgbClr val="404040"/>
              </a:solidFill>
            </a:endParaRPr>
          </a:p>
          <a:p>
            <a:pPr lvl="1">
              <a:lnSpc>
                <a:spcPct val="80000"/>
              </a:lnSpc>
              <a:buFont typeface="Wingdings" panose="05000000000000000000" pitchFamily="2" charset="2"/>
              <a:buNone/>
            </a:pPr>
            <a:r>
              <a:rPr lang="en-US">
                <a:solidFill>
                  <a:srgbClr val="404040"/>
                </a:solidFill>
                <a:latin typeface="Courier New" panose="02070309020205020404" pitchFamily="49" charset="0"/>
              </a:rPr>
              <a:t>    private static final int </a:t>
            </a:r>
            <a:r>
              <a:rPr lang="en-US" b="1">
                <a:solidFill>
                  <a:srgbClr val="404040"/>
                </a:solidFill>
                <a:latin typeface="Courier New" panose="02070309020205020404" pitchFamily="49" charset="0"/>
              </a:rPr>
              <a:t>TIMEOUT</a:t>
            </a:r>
            <a:r>
              <a:rPr lang="en-US">
                <a:solidFill>
                  <a:srgbClr val="404040"/>
                </a:solidFill>
                <a:latin typeface="Courier New" panose="02070309020205020404" pitchFamily="49" charset="0"/>
              </a:rPr>
              <a:t> = 2000;</a:t>
            </a:r>
          </a:p>
          <a:p>
            <a:pPr lvl="1">
              <a:lnSpc>
                <a:spcPct val="80000"/>
              </a:lnSpc>
              <a:buFont typeface="Wingdings" panose="05000000000000000000" pitchFamily="2" charset="2"/>
              <a:buNone/>
            </a:pPr>
            <a:r>
              <a:rPr lang="en-US">
                <a:solidFill>
                  <a:srgbClr val="404040"/>
                </a:solidFill>
                <a:latin typeface="Courier New" panose="02070309020205020404" pitchFamily="49" charset="0"/>
              </a:rPr>
              <a:t>    ...</a:t>
            </a:r>
            <a:br>
              <a:rPr lang="en-US">
                <a:solidFill>
                  <a:srgbClr val="404040"/>
                </a:solidFill>
                <a:latin typeface="Courier New" panose="02070309020205020404" pitchFamily="49" charset="0"/>
              </a:rPr>
            </a:br>
            <a:endParaRPr lang="en-US">
              <a:solidFill>
                <a:srgbClr val="404040"/>
              </a:solidFill>
              <a:latin typeface="Courier New" panose="02070309020205020404" pitchFamily="49" charset="0"/>
            </a:endParaRPr>
          </a:p>
          <a:p>
            <a:pPr lvl="1">
              <a:lnSpc>
                <a:spcPct val="80000"/>
              </a:lnSpc>
              <a:buFont typeface="Wingdings" panose="05000000000000000000" pitchFamily="2" charset="2"/>
              <a:buNone/>
            </a:pPr>
            <a:r>
              <a:rPr lang="en-US">
                <a:solidFill>
                  <a:srgbClr val="404040"/>
                </a:solidFill>
                <a:latin typeface="Courier New" panose="02070309020205020404" pitchFamily="49" charset="0"/>
              </a:rPr>
              <a:t>    @Test(timeout = </a:t>
            </a:r>
            <a:r>
              <a:rPr lang="en-US" b="1">
                <a:solidFill>
                  <a:schemeClr val="accent2"/>
                </a:solidFill>
                <a:latin typeface="Courier New" panose="02070309020205020404" pitchFamily="49" charset="0"/>
              </a:rPr>
              <a:t>TIMEOUT</a:t>
            </a:r>
            <a:r>
              <a:rPr lang="en-US">
                <a:solidFill>
                  <a:srgbClr val="404040"/>
                </a:solidFill>
                <a:latin typeface="Courier New" panose="02070309020205020404" pitchFamily="49" charset="0"/>
              </a:rPr>
              <a:t>)</a:t>
            </a:r>
          </a:p>
          <a:p>
            <a:pPr lvl="1">
              <a:lnSpc>
                <a:spcPct val="80000"/>
              </a:lnSpc>
              <a:buFont typeface="Wingdings" panose="05000000000000000000" pitchFamily="2" charset="2"/>
              <a:buNone/>
            </a:pPr>
            <a:r>
              <a:rPr lang="en-US">
                <a:solidFill>
                  <a:srgbClr val="404040"/>
                </a:solidFill>
                <a:latin typeface="Courier New" panose="02070309020205020404" pitchFamily="49" charset="0"/>
              </a:rPr>
              <a:t>    public void </a:t>
            </a:r>
            <a:r>
              <a:rPr lang="en-US" b="1">
                <a:solidFill>
                  <a:srgbClr val="404040"/>
                </a:solidFill>
              </a:rPr>
              <a:t>name</a:t>
            </a:r>
            <a:r>
              <a:rPr lang="en-US">
                <a:solidFill>
                  <a:srgbClr val="404040"/>
                </a:solidFill>
                <a:latin typeface="Courier New" panose="02070309020205020404" pitchFamily="49" charset="0"/>
              </a:rPr>
              <a:t>() { ... }</a:t>
            </a:r>
          </a:p>
          <a:p>
            <a:pPr lvl="1">
              <a:buFont typeface="Wingdings" panose="05000000000000000000" pitchFamily="2" charset="2"/>
              <a:buNone/>
            </a:pPr>
            <a:endParaRPr lang="en-US">
              <a:solidFill>
                <a:srgbClr val="404040"/>
              </a:solidFill>
              <a:latin typeface="Courier New" panose="02070309020205020404" pitchFamily="49" charset="0"/>
            </a:endParaRPr>
          </a:p>
          <a:p>
            <a:pPr lvl="1"/>
            <a:r>
              <a:rPr lang="en-US" smtClean="0">
                <a:solidFill>
                  <a:srgbClr val="404040"/>
                </a:solidFill>
              </a:rPr>
              <a:t>Times out / fails after 2000 ms</a:t>
            </a:r>
          </a:p>
        </p:txBody>
      </p:sp>
    </p:spTree>
    <p:extLst>
      <p:ext uri="{BB962C8B-B14F-4D97-AF65-F5344CB8AC3E}">
        <p14:creationId xmlns:p14="http://schemas.microsoft.com/office/powerpoint/2010/main" val="2686629800"/>
      </p:ext>
    </p:extLst>
  </p:cSld>
  <p:clrMapOvr>
    <a:masterClrMapping/>
  </p:clrMapOvr>
  <p:transition/>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7122" name="Rectangle 2"/>
          <p:cNvSpPr>
            <a:spLocks noGrp="1" noChangeArrowheads="1"/>
          </p:cNvSpPr>
          <p:nvPr>
            <p:ph type="title"/>
          </p:nvPr>
        </p:nvSpPr>
        <p:spPr/>
        <p:txBody>
          <a:bodyPr/>
          <a:lstStyle/>
          <a:p>
            <a:r>
              <a:rPr lang="en-US" smtClean="0"/>
              <a:t>Pervasive timeouts</a:t>
            </a:r>
          </a:p>
        </p:txBody>
      </p:sp>
      <p:sp>
        <p:nvSpPr>
          <p:cNvPr id="517123" name="Rectangle 3"/>
          <p:cNvSpPr>
            <a:spLocks noGrp="1" noChangeArrowheads="1"/>
          </p:cNvSpPr>
          <p:nvPr>
            <p:ph type="body" idx="1"/>
          </p:nvPr>
        </p:nvSpPr>
        <p:spPr>
          <a:xfrm>
            <a:off x="1524000" y="1295400"/>
            <a:ext cx="9144000" cy="5562600"/>
          </a:xfrm>
        </p:spPr>
        <p:txBody>
          <a:bodyPr>
            <a:normAutofit fontScale="85000" lnSpcReduction="20000"/>
          </a:bodyPr>
          <a:lstStyle/>
          <a:p>
            <a:pPr>
              <a:lnSpc>
                <a:spcPct val="70000"/>
              </a:lnSpc>
              <a:buFontTx/>
              <a:buNone/>
            </a:pPr>
            <a:r>
              <a:rPr lang="en-US" sz="1800">
                <a:solidFill>
                  <a:srgbClr val="262626"/>
                </a:solidFill>
                <a:latin typeface="Courier New" panose="02070309020205020404" pitchFamily="49" charset="0"/>
              </a:rPr>
              <a:t>public class DateTest {</a:t>
            </a:r>
          </a:p>
          <a:p>
            <a:pPr>
              <a:lnSpc>
                <a:spcPct val="70000"/>
              </a:lnSpc>
              <a:buFontTx/>
              <a:buNone/>
            </a:pPr>
            <a:r>
              <a:rPr lang="en-US" sz="1800">
                <a:solidFill>
                  <a:srgbClr val="262626"/>
                </a:solidFill>
                <a:latin typeface="Courier New" panose="02070309020205020404" pitchFamily="49" charset="0"/>
              </a:rPr>
              <a:t>    @Test</a:t>
            </a:r>
            <a:r>
              <a:rPr lang="en-US" sz="1800" b="1">
                <a:solidFill>
                  <a:schemeClr val="accent2"/>
                </a:solidFill>
                <a:latin typeface="Courier New" panose="02070309020205020404" pitchFamily="49" charset="0"/>
              </a:rPr>
              <a:t>(timeout = DEFAULT_TIMEOUT)</a:t>
            </a:r>
          </a:p>
          <a:p>
            <a:pPr>
              <a:lnSpc>
                <a:spcPct val="70000"/>
              </a:lnSpc>
              <a:buFontTx/>
              <a:buNone/>
            </a:pPr>
            <a:r>
              <a:rPr lang="en-US" sz="1800">
                <a:solidFill>
                  <a:srgbClr val="262626"/>
                </a:solidFill>
                <a:latin typeface="Courier New" panose="02070309020205020404" pitchFamily="49" charset="0"/>
              </a:rPr>
              <a:t>    public void test_</a:t>
            </a:r>
            <a:r>
              <a:rPr lang="en-US" sz="1800" b="1">
                <a:solidFill>
                  <a:schemeClr val="accent2"/>
                </a:solidFill>
                <a:latin typeface="Courier New" panose="02070309020205020404" pitchFamily="49" charset="0"/>
              </a:rPr>
              <a:t>addDays_withinSameMonth_1</a:t>
            </a:r>
            <a:r>
              <a:rPr lang="en-US" sz="1800">
                <a:solidFill>
                  <a:srgbClr val="262626"/>
                </a:solidFill>
                <a:latin typeface="Courier New" panose="02070309020205020404" pitchFamily="49" charset="0"/>
              </a:rPr>
              <a:t>() {</a:t>
            </a:r>
          </a:p>
          <a:p>
            <a:pPr>
              <a:lnSpc>
                <a:spcPct val="70000"/>
              </a:lnSpc>
              <a:buFontTx/>
              <a:buNone/>
            </a:pPr>
            <a:r>
              <a:rPr lang="en-US" sz="1800">
                <a:solidFill>
                  <a:srgbClr val="262626"/>
                </a:solidFill>
                <a:latin typeface="Courier New" panose="02070309020205020404" pitchFamily="49" charset="0"/>
              </a:rPr>
              <a:t>        Date d = new Date(2050, 2, 15);</a:t>
            </a:r>
          </a:p>
          <a:p>
            <a:pPr>
              <a:lnSpc>
                <a:spcPct val="70000"/>
              </a:lnSpc>
              <a:buFontTx/>
              <a:buNone/>
            </a:pPr>
            <a:r>
              <a:rPr lang="en-US" sz="1800">
                <a:solidFill>
                  <a:srgbClr val="262626"/>
                </a:solidFill>
                <a:latin typeface="Courier New" panose="02070309020205020404" pitchFamily="49" charset="0"/>
              </a:rPr>
              <a:t>        d.addDays(4);</a:t>
            </a:r>
          </a:p>
          <a:p>
            <a:pPr>
              <a:lnSpc>
                <a:spcPct val="70000"/>
              </a:lnSpc>
              <a:buFontTx/>
              <a:buNone/>
            </a:pPr>
            <a:r>
              <a:rPr lang="en-US" sz="1800">
                <a:solidFill>
                  <a:srgbClr val="262626"/>
                </a:solidFill>
                <a:latin typeface="Courier New" panose="02070309020205020404" pitchFamily="49" charset="0"/>
              </a:rPr>
              <a:t>        Date expected = new Date(2050, 2, 19);</a:t>
            </a:r>
          </a:p>
          <a:p>
            <a:pPr>
              <a:lnSpc>
                <a:spcPct val="70000"/>
              </a:lnSpc>
              <a:buFontTx/>
              <a:buNone/>
            </a:pPr>
            <a:r>
              <a:rPr lang="en-US" sz="1800">
                <a:solidFill>
                  <a:srgbClr val="262626"/>
                </a:solidFill>
                <a:latin typeface="Courier New" panose="02070309020205020404" pitchFamily="49" charset="0"/>
              </a:rPr>
              <a:t>        assertEquals("date after +4 days", expected, d);</a:t>
            </a:r>
            <a:endParaRPr lang="en-US" sz="1800" b="1">
              <a:solidFill>
                <a:srgbClr val="008000"/>
              </a:solidFill>
              <a:latin typeface="Courier New" panose="02070309020205020404" pitchFamily="49" charset="0"/>
            </a:endParaRPr>
          </a:p>
          <a:p>
            <a:pPr>
              <a:lnSpc>
                <a:spcPct val="70000"/>
              </a:lnSpc>
              <a:buFontTx/>
              <a:buNone/>
            </a:pPr>
            <a:r>
              <a:rPr lang="en-US" sz="1800">
                <a:solidFill>
                  <a:srgbClr val="262626"/>
                </a:solidFill>
                <a:latin typeface="Courier New" panose="02070309020205020404" pitchFamily="49" charset="0"/>
              </a:rPr>
              <a:t>    }</a:t>
            </a:r>
            <a:endParaRPr lang="en-US" sz="1800" b="1">
              <a:solidFill>
                <a:srgbClr val="008000"/>
              </a:solidFill>
              <a:latin typeface="Courier New" panose="02070309020205020404" pitchFamily="49" charset="0"/>
            </a:endParaRPr>
          </a:p>
          <a:p>
            <a:pPr>
              <a:lnSpc>
                <a:spcPct val="70000"/>
              </a:lnSpc>
              <a:buFontTx/>
              <a:buNone/>
            </a:pPr>
            <a:endParaRPr lang="en-US" sz="1800">
              <a:solidFill>
                <a:srgbClr val="262626"/>
              </a:solidFill>
              <a:latin typeface="Courier New" panose="02070309020205020404" pitchFamily="49" charset="0"/>
            </a:endParaRPr>
          </a:p>
          <a:p>
            <a:pPr>
              <a:lnSpc>
                <a:spcPct val="70000"/>
              </a:lnSpc>
              <a:buFontTx/>
              <a:buNone/>
            </a:pPr>
            <a:endParaRPr lang="en-US" sz="1800">
              <a:solidFill>
                <a:srgbClr val="262626"/>
              </a:solidFill>
              <a:latin typeface="Courier New" panose="02070309020205020404" pitchFamily="49" charset="0"/>
            </a:endParaRPr>
          </a:p>
          <a:p>
            <a:pPr>
              <a:lnSpc>
                <a:spcPct val="70000"/>
              </a:lnSpc>
              <a:buFontTx/>
              <a:buNone/>
            </a:pPr>
            <a:r>
              <a:rPr lang="en-US" sz="1800">
                <a:solidFill>
                  <a:srgbClr val="262626"/>
                </a:solidFill>
                <a:latin typeface="Courier New" panose="02070309020205020404" pitchFamily="49" charset="0"/>
              </a:rPr>
              <a:t>    @Test</a:t>
            </a:r>
            <a:r>
              <a:rPr lang="en-US" sz="1800" b="1">
                <a:solidFill>
                  <a:schemeClr val="accent2"/>
                </a:solidFill>
                <a:latin typeface="Courier New" panose="02070309020205020404" pitchFamily="49" charset="0"/>
              </a:rPr>
              <a:t>(timeout = DEFAULT_TIMEOUT)</a:t>
            </a:r>
            <a:endParaRPr lang="en-US" sz="1800">
              <a:solidFill>
                <a:schemeClr val="accent2"/>
              </a:solidFill>
              <a:latin typeface="Courier New" panose="02070309020205020404" pitchFamily="49" charset="0"/>
            </a:endParaRPr>
          </a:p>
          <a:p>
            <a:pPr>
              <a:lnSpc>
                <a:spcPct val="70000"/>
              </a:lnSpc>
              <a:buFontTx/>
              <a:buNone/>
            </a:pPr>
            <a:r>
              <a:rPr lang="en-US" sz="1800">
                <a:solidFill>
                  <a:srgbClr val="262626"/>
                </a:solidFill>
                <a:latin typeface="Courier New" panose="02070309020205020404" pitchFamily="49" charset="0"/>
              </a:rPr>
              <a:t>    public void test_</a:t>
            </a:r>
            <a:r>
              <a:rPr lang="en-US" sz="1800" b="1">
                <a:solidFill>
                  <a:schemeClr val="accent2"/>
                </a:solidFill>
                <a:latin typeface="Courier New" panose="02070309020205020404" pitchFamily="49" charset="0"/>
              </a:rPr>
              <a:t>addDays_wrapToNextMonth_2</a:t>
            </a:r>
            <a:r>
              <a:rPr lang="en-US" sz="1800">
                <a:solidFill>
                  <a:srgbClr val="262626"/>
                </a:solidFill>
                <a:latin typeface="Courier New" panose="02070309020205020404" pitchFamily="49" charset="0"/>
              </a:rPr>
              <a:t>() {</a:t>
            </a:r>
          </a:p>
          <a:p>
            <a:pPr>
              <a:lnSpc>
                <a:spcPct val="70000"/>
              </a:lnSpc>
              <a:buFontTx/>
              <a:buNone/>
            </a:pPr>
            <a:r>
              <a:rPr lang="en-US" sz="1800">
                <a:solidFill>
                  <a:srgbClr val="262626"/>
                </a:solidFill>
                <a:latin typeface="Courier New" panose="02070309020205020404" pitchFamily="49" charset="0"/>
              </a:rPr>
              <a:t>        Date d = new Date(2050, 2, 15);</a:t>
            </a:r>
          </a:p>
          <a:p>
            <a:pPr>
              <a:lnSpc>
                <a:spcPct val="70000"/>
              </a:lnSpc>
              <a:buFontTx/>
              <a:buNone/>
            </a:pPr>
            <a:r>
              <a:rPr lang="en-US" sz="1800">
                <a:solidFill>
                  <a:srgbClr val="262626"/>
                </a:solidFill>
                <a:latin typeface="Courier New" panose="02070309020205020404" pitchFamily="49" charset="0"/>
              </a:rPr>
              <a:t>        d.addDays(14);</a:t>
            </a:r>
          </a:p>
          <a:p>
            <a:pPr>
              <a:lnSpc>
                <a:spcPct val="70000"/>
              </a:lnSpc>
              <a:buFontTx/>
              <a:buNone/>
            </a:pPr>
            <a:r>
              <a:rPr lang="en-US" sz="1800">
                <a:solidFill>
                  <a:srgbClr val="262626"/>
                </a:solidFill>
                <a:latin typeface="Courier New" panose="02070309020205020404" pitchFamily="49" charset="0"/>
              </a:rPr>
              <a:t>        Date expected = new Date(2050, 3, 1);</a:t>
            </a:r>
          </a:p>
          <a:p>
            <a:pPr>
              <a:lnSpc>
                <a:spcPct val="70000"/>
              </a:lnSpc>
              <a:buFontTx/>
              <a:buNone/>
            </a:pPr>
            <a:r>
              <a:rPr lang="en-US" sz="1800">
                <a:solidFill>
                  <a:srgbClr val="262626"/>
                </a:solidFill>
                <a:latin typeface="Courier New" panose="02070309020205020404" pitchFamily="49" charset="0"/>
              </a:rPr>
              <a:t>        assertEquals("date after +14 days", expected, d);</a:t>
            </a:r>
            <a:endParaRPr lang="en-US" sz="1800" b="1">
              <a:solidFill>
                <a:srgbClr val="008000"/>
              </a:solidFill>
              <a:latin typeface="Courier New" panose="02070309020205020404" pitchFamily="49" charset="0"/>
            </a:endParaRPr>
          </a:p>
          <a:p>
            <a:pPr>
              <a:lnSpc>
                <a:spcPct val="70000"/>
              </a:lnSpc>
              <a:buFontTx/>
              <a:buNone/>
            </a:pPr>
            <a:r>
              <a:rPr lang="en-US" sz="1800">
                <a:solidFill>
                  <a:srgbClr val="262626"/>
                </a:solidFill>
                <a:latin typeface="Courier New" panose="02070309020205020404" pitchFamily="49" charset="0"/>
              </a:rPr>
              <a:t>    }</a:t>
            </a:r>
            <a:endParaRPr lang="en-US" sz="1800" b="1">
              <a:solidFill>
                <a:srgbClr val="008000"/>
              </a:solidFill>
              <a:latin typeface="Courier New" panose="02070309020205020404" pitchFamily="49" charset="0"/>
            </a:endParaRPr>
          </a:p>
          <a:p>
            <a:pPr>
              <a:lnSpc>
                <a:spcPct val="70000"/>
              </a:lnSpc>
              <a:buFontTx/>
              <a:buNone/>
            </a:pPr>
            <a:endParaRPr lang="en-US" sz="1800">
              <a:solidFill>
                <a:srgbClr val="262626"/>
              </a:solidFill>
              <a:latin typeface="Courier New" panose="02070309020205020404" pitchFamily="49" charset="0"/>
            </a:endParaRPr>
          </a:p>
          <a:p>
            <a:pPr>
              <a:lnSpc>
                <a:spcPct val="70000"/>
              </a:lnSpc>
              <a:buFontTx/>
              <a:buNone/>
            </a:pPr>
            <a:r>
              <a:rPr lang="en-US" sz="1800">
                <a:solidFill>
                  <a:srgbClr val="262626"/>
                </a:solidFill>
                <a:latin typeface="Courier New" panose="02070309020205020404" pitchFamily="49" charset="0"/>
              </a:rPr>
              <a:t>    </a:t>
            </a:r>
            <a:r>
              <a:rPr lang="en-US" sz="1800" b="1">
                <a:solidFill>
                  <a:srgbClr val="008000"/>
                </a:solidFill>
                <a:latin typeface="Courier New" panose="02070309020205020404" pitchFamily="49" charset="0"/>
              </a:rPr>
              <a:t>// almost every test should have a timeout so it can't </a:t>
            </a:r>
          </a:p>
          <a:p>
            <a:pPr>
              <a:lnSpc>
                <a:spcPct val="70000"/>
              </a:lnSpc>
              <a:buFontTx/>
              <a:buNone/>
            </a:pPr>
            <a:r>
              <a:rPr lang="en-US" sz="1800" b="1">
                <a:solidFill>
                  <a:srgbClr val="008000"/>
                </a:solidFill>
                <a:latin typeface="Courier New" panose="02070309020205020404" pitchFamily="49" charset="0"/>
              </a:rPr>
              <a:t>    // lead to an infinite loop; good to set a default, too</a:t>
            </a:r>
            <a:endParaRPr lang="en-US" sz="1800">
              <a:solidFill>
                <a:srgbClr val="262626"/>
              </a:solidFill>
              <a:latin typeface="Courier New" panose="02070309020205020404" pitchFamily="49" charset="0"/>
            </a:endParaRPr>
          </a:p>
          <a:p>
            <a:pPr>
              <a:lnSpc>
                <a:spcPct val="70000"/>
              </a:lnSpc>
              <a:buFontTx/>
              <a:buNone/>
            </a:pPr>
            <a:r>
              <a:rPr lang="en-US" sz="1800">
                <a:solidFill>
                  <a:srgbClr val="262626"/>
                </a:solidFill>
                <a:latin typeface="Courier New" panose="02070309020205020404" pitchFamily="49" charset="0"/>
              </a:rPr>
              <a:t>    private static final int </a:t>
            </a:r>
            <a:r>
              <a:rPr lang="en-US" sz="1800" b="1">
                <a:solidFill>
                  <a:schemeClr val="accent2"/>
                </a:solidFill>
                <a:latin typeface="Courier New" panose="02070309020205020404" pitchFamily="49" charset="0"/>
              </a:rPr>
              <a:t>DEFAULT_TIMEOUT</a:t>
            </a:r>
            <a:r>
              <a:rPr lang="en-US" sz="1800">
                <a:solidFill>
                  <a:srgbClr val="262626"/>
                </a:solidFill>
                <a:latin typeface="Courier New" panose="02070309020205020404" pitchFamily="49" charset="0"/>
              </a:rPr>
              <a:t> = 2000;</a:t>
            </a:r>
          </a:p>
          <a:p>
            <a:pPr>
              <a:lnSpc>
                <a:spcPct val="70000"/>
              </a:lnSpc>
              <a:buFontTx/>
              <a:buNone/>
            </a:pPr>
            <a:r>
              <a:rPr lang="en-US" sz="1800">
                <a:solidFill>
                  <a:srgbClr val="262626"/>
                </a:solidFill>
                <a:latin typeface="Courier New" panose="02070309020205020404" pitchFamily="49" charset="0"/>
              </a:rPr>
              <a:t>}</a:t>
            </a:r>
          </a:p>
        </p:txBody>
      </p:sp>
    </p:spTree>
    <p:extLst>
      <p:ext uri="{BB962C8B-B14F-4D97-AF65-F5344CB8AC3E}">
        <p14:creationId xmlns:p14="http://schemas.microsoft.com/office/powerpoint/2010/main" val="4156420711"/>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4354" name="Rectangle 2"/>
          <p:cNvSpPr>
            <a:spLocks noGrp="1" noChangeArrowheads="1"/>
          </p:cNvSpPr>
          <p:nvPr>
            <p:ph type="title"/>
          </p:nvPr>
        </p:nvSpPr>
        <p:spPr/>
        <p:txBody>
          <a:bodyPr/>
          <a:lstStyle/>
          <a:p>
            <a:r>
              <a:rPr lang="en-US" smtClean="0"/>
              <a:t>Testing for exceptions</a:t>
            </a:r>
          </a:p>
        </p:txBody>
      </p:sp>
      <p:sp>
        <p:nvSpPr>
          <p:cNvPr id="484355" name="Rectangle 3"/>
          <p:cNvSpPr>
            <a:spLocks noGrp="1" noChangeArrowheads="1"/>
          </p:cNvSpPr>
          <p:nvPr>
            <p:ph type="body" idx="1"/>
          </p:nvPr>
        </p:nvSpPr>
        <p:spPr>
          <a:xfrm>
            <a:off x="1524000" y="1295400"/>
            <a:ext cx="9144000" cy="5562600"/>
          </a:xfrm>
        </p:spPr>
        <p:txBody>
          <a:bodyPr/>
          <a:lstStyle/>
          <a:p>
            <a:pPr lvl="1">
              <a:lnSpc>
                <a:spcPct val="80000"/>
              </a:lnSpc>
              <a:buFont typeface="Wingdings" panose="05000000000000000000" pitchFamily="2" charset="2"/>
              <a:buNone/>
            </a:pPr>
            <a:r>
              <a:rPr lang="en-US" sz="2000" b="1">
                <a:solidFill>
                  <a:srgbClr val="404040"/>
                </a:solidFill>
                <a:latin typeface="Courier New" panose="02070309020205020404" pitchFamily="49" charset="0"/>
              </a:rPr>
              <a:t>  </a:t>
            </a:r>
            <a:r>
              <a:rPr lang="en-US" sz="2000">
                <a:solidFill>
                  <a:srgbClr val="404040"/>
                </a:solidFill>
                <a:latin typeface="Courier New" panose="02070309020205020404" pitchFamily="49" charset="0"/>
              </a:rPr>
              <a:t>@Test</a:t>
            </a:r>
            <a:r>
              <a:rPr lang="en-US" sz="2000" b="1">
                <a:solidFill>
                  <a:srgbClr val="003399"/>
                </a:solidFill>
                <a:latin typeface="Courier New" panose="02070309020205020404" pitchFamily="49" charset="0"/>
              </a:rPr>
              <a:t>(expected = </a:t>
            </a:r>
            <a:r>
              <a:rPr lang="en-US" sz="2000" b="1">
                <a:solidFill>
                  <a:srgbClr val="003399"/>
                </a:solidFill>
              </a:rPr>
              <a:t>ExceptionType</a:t>
            </a:r>
            <a:r>
              <a:rPr lang="en-US" sz="2000" b="1">
                <a:solidFill>
                  <a:srgbClr val="003399"/>
                </a:solidFill>
                <a:latin typeface="Courier New" panose="02070309020205020404" pitchFamily="49" charset="0"/>
              </a:rPr>
              <a:t>.class)</a:t>
            </a:r>
          </a:p>
          <a:p>
            <a:pPr lvl="1">
              <a:lnSpc>
                <a:spcPct val="80000"/>
              </a:lnSpc>
              <a:buFont typeface="Wingdings" panose="05000000000000000000" pitchFamily="2" charset="2"/>
              <a:buNone/>
            </a:pPr>
            <a:r>
              <a:rPr lang="en-US" sz="2000">
                <a:solidFill>
                  <a:srgbClr val="404040"/>
                </a:solidFill>
                <a:latin typeface="Courier New" panose="02070309020205020404" pitchFamily="49" charset="0"/>
              </a:rPr>
              <a:t>  public void </a:t>
            </a:r>
            <a:r>
              <a:rPr lang="en-US" sz="2000" b="1">
                <a:solidFill>
                  <a:srgbClr val="404040"/>
                </a:solidFill>
              </a:rPr>
              <a:t>name</a:t>
            </a:r>
            <a:r>
              <a:rPr lang="en-US" sz="2000">
                <a:solidFill>
                  <a:srgbClr val="404040"/>
                </a:solidFill>
                <a:latin typeface="Courier New" panose="02070309020205020404" pitchFamily="49" charset="0"/>
              </a:rPr>
              <a:t>() {</a:t>
            </a:r>
          </a:p>
          <a:p>
            <a:pPr lvl="1">
              <a:lnSpc>
                <a:spcPct val="80000"/>
              </a:lnSpc>
              <a:buFont typeface="Wingdings" panose="05000000000000000000" pitchFamily="2" charset="2"/>
              <a:buNone/>
            </a:pPr>
            <a:r>
              <a:rPr lang="en-US" sz="2000">
                <a:solidFill>
                  <a:srgbClr val="404040"/>
                </a:solidFill>
                <a:latin typeface="Courier New" panose="02070309020205020404" pitchFamily="49" charset="0"/>
              </a:rPr>
              <a:t>      ...</a:t>
            </a:r>
          </a:p>
          <a:p>
            <a:pPr lvl="1">
              <a:lnSpc>
                <a:spcPct val="80000"/>
              </a:lnSpc>
              <a:buFont typeface="Wingdings" panose="05000000000000000000" pitchFamily="2" charset="2"/>
              <a:buNone/>
            </a:pPr>
            <a:r>
              <a:rPr lang="en-US" sz="2000">
                <a:solidFill>
                  <a:srgbClr val="404040"/>
                </a:solidFill>
                <a:latin typeface="Courier New" panose="02070309020205020404" pitchFamily="49" charset="0"/>
              </a:rPr>
              <a:t>  }</a:t>
            </a:r>
          </a:p>
          <a:p>
            <a:pPr lvl="1">
              <a:buFont typeface="Wingdings" panose="05000000000000000000" pitchFamily="2" charset="2"/>
              <a:buNone/>
            </a:pPr>
            <a:endParaRPr lang="en-US" sz="2000">
              <a:solidFill>
                <a:srgbClr val="404040"/>
              </a:solidFill>
              <a:latin typeface="Courier New" panose="02070309020205020404" pitchFamily="49" charset="0"/>
            </a:endParaRPr>
          </a:p>
          <a:p>
            <a:pPr lvl="1"/>
            <a:r>
              <a:rPr lang="en-US" smtClean="0">
                <a:solidFill>
                  <a:srgbClr val="404040"/>
                </a:solidFill>
              </a:rPr>
              <a:t>Will pass if it </a:t>
            </a:r>
            <a:r>
              <a:rPr lang="en-US" i="1" smtClean="0">
                <a:solidFill>
                  <a:srgbClr val="404040"/>
                </a:solidFill>
              </a:rPr>
              <a:t>does </a:t>
            </a:r>
            <a:r>
              <a:rPr lang="en-US" smtClean="0">
                <a:solidFill>
                  <a:srgbClr val="404040"/>
                </a:solidFill>
              </a:rPr>
              <a:t>throw the given exception.</a:t>
            </a:r>
            <a:endParaRPr lang="en-US" sz="800">
              <a:solidFill>
                <a:srgbClr val="404040"/>
              </a:solidFill>
            </a:endParaRPr>
          </a:p>
          <a:p>
            <a:pPr lvl="2"/>
            <a:r>
              <a:rPr lang="en-US" smtClean="0"/>
              <a:t>If the exception is </a:t>
            </a:r>
            <a:r>
              <a:rPr lang="en-US" i="1" smtClean="0"/>
              <a:t>not </a:t>
            </a:r>
            <a:r>
              <a:rPr lang="en-US" smtClean="0"/>
              <a:t>thrown, the test fails.</a:t>
            </a:r>
          </a:p>
          <a:p>
            <a:pPr lvl="2"/>
            <a:r>
              <a:rPr lang="en-US" smtClean="0"/>
              <a:t>Use this to test for expected errors.</a:t>
            </a:r>
          </a:p>
          <a:p>
            <a:pPr lvl="2"/>
            <a:endParaRPr lang="en-US" smtClean="0"/>
          </a:p>
          <a:p>
            <a:pPr lvl="1">
              <a:lnSpc>
                <a:spcPct val="80000"/>
              </a:lnSpc>
              <a:buFont typeface="Wingdings" panose="05000000000000000000" pitchFamily="2" charset="2"/>
              <a:buNone/>
            </a:pPr>
            <a:r>
              <a:rPr lang="en-US" sz="2000" b="1">
                <a:solidFill>
                  <a:srgbClr val="404040"/>
                </a:solidFill>
                <a:latin typeface="Courier New" panose="02070309020205020404" pitchFamily="49" charset="0"/>
              </a:rPr>
              <a:t>  </a:t>
            </a:r>
            <a:r>
              <a:rPr lang="en-US" sz="2000">
                <a:solidFill>
                  <a:srgbClr val="404040"/>
                </a:solidFill>
                <a:latin typeface="Courier New" panose="02070309020205020404" pitchFamily="49" charset="0"/>
              </a:rPr>
              <a:t>@Test</a:t>
            </a:r>
            <a:r>
              <a:rPr lang="en-US" sz="2000" b="1">
                <a:solidFill>
                  <a:srgbClr val="404040"/>
                </a:solidFill>
                <a:latin typeface="Courier New" panose="02070309020205020404" pitchFamily="49" charset="0"/>
              </a:rPr>
              <a:t>(expected = </a:t>
            </a:r>
            <a:r>
              <a:rPr lang="en-US" sz="1800" b="1">
                <a:solidFill>
                  <a:srgbClr val="404040"/>
                </a:solidFill>
                <a:latin typeface="Courier New" panose="02070309020205020404" pitchFamily="49" charset="0"/>
              </a:rPr>
              <a:t>ArrayIndexOutOfBoundsException.class</a:t>
            </a:r>
            <a:r>
              <a:rPr lang="en-US" sz="2000" b="1">
                <a:solidFill>
                  <a:srgbClr val="404040"/>
                </a:solidFill>
                <a:latin typeface="Courier New" panose="02070309020205020404" pitchFamily="49" charset="0"/>
              </a:rPr>
              <a:t>)</a:t>
            </a:r>
          </a:p>
          <a:p>
            <a:pPr lvl="1">
              <a:lnSpc>
                <a:spcPct val="80000"/>
              </a:lnSpc>
              <a:buFont typeface="Wingdings" panose="05000000000000000000" pitchFamily="2" charset="2"/>
              <a:buNone/>
            </a:pPr>
            <a:r>
              <a:rPr lang="en-US" sz="2000">
                <a:solidFill>
                  <a:srgbClr val="404040"/>
                </a:solidFill>
                <a:latin typeface="Courier New" panose="02070309020205020404" pitchFamily="49" charset="0"/>
              </a:rPr>
              <a:t>  public void testBadIndex() {</a:t>
            </a:r>
          </a:p>
          <a:p>
            <a:pPr lvl="1">
              <a:lnSpc>
                <a:spcPct val="80000"/>
              </a:lnSpc>
              <a:buFont typeface="Wingdings" panose="05000000000000000000" pitchFamily="2" charset="2"/>
              <a:buNone/>
            </a:pPr>
            <a:r>
              <a:rPr lang="en-US" sz="2000">
                <a:solidFill>
                  <a:srgbClr val="404040"/>
                </a:solidFill>
                <a:latin typeface="Courier New" panose="02070309020205020404" pitchFamily="49" charset="0"/>
              </a:rPr>
              <a:t>      ArrayIntList list = new ArrayIntList();</a:t>
            </a:r>
          </a:p>
          <a:p>
            <a:pPr lvl="1">
              <a:lnSpc>
                <a:spcPct val="80000"/>
              </a:lnSpc>
              <a:buFont typeface="Wingdings" panose="05000000000000000000" pitchFamily="2" charset="2"/>
              <a:buNone/>
            </a:pPr>
            <a:r>
              <a:rPr lang="en-US" sz="2000">
                <a:solidFill>
                  <a:srgbClr val="404040"/>
                </a:solidFill>
                <a:latin typeface="Courier New" panose="02070309020205020404" pitchFamily="49" charset="0"/>
              </a:rPr>
              <a:t>      list.get(4);   </a:t>
            </a:r>
            <a:r>
              <a:rPr lang="en-US" sz="2000" b="1">
                <a:solidFill>
                  <a:srgbClr val="008000"/>
                </a:solidFill>
                <a:latin typeface="Courier New" panose="02070309020205020404" pitchFamily="49" charset="0"/>
              </a:rPr>
              <a:t>// should fail</a:t>
            </a:r>
          </a:p>
          <a:p>
            <a:pPr lvl="1">
              <a:lnSpc>
                <a:spcPct val="80000"/>
              </a:lnSpc>
              <a:buFont typeface="Wingdings" panose="05000000000000000000" pitchFamily="2" charset="2"/>
              <a:buNone/>
            </a:pPr>
            <a:r>
              <a:rPr lang="en-US" sz="2000">
                <a:solidFill>
                  <a:srgbClr val="404040"/>
                </a:solidFill>
                <a:latin typeface="Courier New" panose="02070309020205020404" pitchFamily="49" charset="0"/>
              </a:rPr>
              <a:t>  }</a:t>
            </a:r>
          </a:p>
          <a:p>
            <a:pPr lvl="2">
              <a:lnSpc>
                <a:spcPct val="90000"/>
              </a:lnSpc>
              <a:buFontTx/>
              <a:buNone/>
            </a:pPr>
            <a:endParaRPr lang="en-US" smtClean="0"/>
          </a:p>
        </p:txBody>
      </p:sp>
    </p:spTree>
    <p:extLst>
      <p:ext uri="{BB962C8B-B14F-4D97-AF65-F5344CB8AC3E}">
        <p14:creationId xmlns:p14="http://schemas.microsoft.com/office/powerpoint/2010/main" val="2835006496"/>
      </p:ext>
    </p:extLst>
  </p:cSld>
  <p:clrMapOvr>
    <a:masterClrMapping/>
  </p:clrMapOvr>
  <p:transition/>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2546" name="Rectangle 2"/>
          <p:cNvSpPr>
            <a:spLocks noGrp="1" noChangeArrowheads="1"/>
          </p:cNvSpPr>
          <p:nvPr>
            <p:ph type="title"/>
          </p:nvPr>
        </p:nvSpPr>
        <p:spPr/>
        <p:txBody>
          <a:bodyPr/>
          <a:lstStyle/>
          <a:p>
            <a:r>
              <a:rPr lang="en-US" smtClean="0"/>
              <a:t>Setup and teardown</a:t>
            </a:r>
          </a:p>
        </p:txBody>
      </p:sp>
      <p:sp>
        <p:nvSpPr>
          <p:cNvPr id="492547" name="Rectangle 3"/>
          <p:cNvSpPr>
            <a:spLocks noGrp="1" noChangeArrowheads="1"/>
          </p:cNvSpPr>
          <p:nvPr>
            <p:ph type="body" idx="1"/>
          </p:nvPr>
        </p:nvSpPr>
        <p:spPr>
          <a:xfrm>
            <a:off x="1524000" y="1295400"/>
            <a:ext cx="9144000" cy="5562600"/>
          </a:xfrm>
        </p:spPr>
        <p:txBody>
          <a:bodyPr/>
          <a:lstStyle/>
          <a:p>
            <a:pPr lvl="1">
              <a:lnSpc>
                <a:spcPct val="80000"/>
              </a:lnSpc>
              <a:buFont typeface="Wingdings" panose="05000000000000000000" pitchFamily="2" charset="2"/>
              <a:buNone/>
            </a:pPr>
            <a:r>
              <a:rPr lang="en-US" b="1">
                <a:solidFill>
                  <a:srgbClr val="404040"/>
                </a:solidFill>
                <a:latin typeface="Courier New" panose="02070309020205020404" pitchFamily="49" charset="0"/>
              </a:rPr>
              <a:t>    </a:t>
            </a:r>
            <a:r>
              <a:rPr lang="en-US" b="1">
                <a:solidFill>
                  <a:schemeClr val="accent2"/>
                </a:solidFill>
                <a:latin typeface="Courier New" panose="02070309020205020404" pitchFamily="49" charset="0"/>
              </a:rPr>
              <a:t>@Before</a:t>
            </a:r>
          </a:p>
          <a:p>
            <a:pPr lvl="1">
              <a:lnSpc>
                <a:spcPct val="80000"/>
              </a:lnSpc>
              <a:buFont typeface="Wingdings" panose="05000000000000000000" pitchFamily="2" charset="2"/>
              <a:buNone/>
            </a:pPr>
            <a:r>
              <a:rPr lang="en-US">
                <a:solidFill>
                  <a:srgbClr val="404040"/>
                </a:solidFill>
                <a:latin typeface="Courier New" panose="02070309020205020404" pitchFamily="49" charset="0"/>
              </a:rPr>
              <a:t>    public void </a:t>
            </a:r>
            <a:r>
              <a:rPr lang="en-US" b="1">
                <a:solidFill>
                  <a:srgbClr val="404040"/>
                </a:solidFill>
              </a:rPr>
              <a:t>name</a:t>
            </a:r>
            <a:r>
              <a:rPr lang="en-US">
                <a:solidFill>
                  <a:srgbClr val="404040"/>
                </a:solidFill>
                <a:latin typeface="Courier New" panose="02070309020205020404" pitchFamily="49" charset="0"/>
              </a:rPr>
              <a:t>() { ... }</a:t>
            </a:r>
          </a:p>
          <a:p>
            <a:pPr lvl="1">
              <a:lnSpc>
                <a:spcPct val="80000"/>
              </a:lnSpc>
              <a:buFont typeface="Wingdings" panose="05000000000000000000" pitchFamily="2" charset="2"/>
              <a:buNone/>
            </a:pPr>
            <a:r>
              <a:rPr lang="en-US" b="1">
                <a:solidFill>
                  <a:srgbClr val="404040"/>
                </a:solidFill>
                <a:latin typeface="Courier New" panose="02070309020205020404" pitchFamily="49" charset="0"/>
              </a:rPr>
              <a:t>    </a:t>
            </a:r>
            <a:r>
              <a:rPr lang="en-US" b="1">
                <a:solidFill>
                  <a:schemeClr val="accent2"/>
                </a:solidFill>
                <a:latin typeface="Courier New" panose="02070309020205020404" pitchFamily="49" charset="0"/>
              </a:rPr>
              <a:t>@After</a:t>
            </a:r>
          </a:p>
          <a:p>
            <a:pPr lvl="1">
              <a:lnSpc>
                <a:spcPct val="80000"/>
              </a:lnSpc>
              <a:buFont typeface="Wingdings" panose="05000000000000000000" pitchFamily="2" charset="2"/>
              <a:buNone/>
            </a:pPr>
            <a:r>
              <a:rPr lang="en-US">
                <a:solidFill>
                  <a:srgbClr val="404040"/>
                </a:solidFill>
                <a:latin typeface="Courier New" panose="02070309020205020404" pitchFamily="49" charset="0"/>
              </a:rPr>
              <a:t>    public void </a:t>
            </a:r>
            <a:r>
              <a:rPr lang="en-US" b="1">
                <a:solidFill>
                  <a:srgbClr val="404040"/>
                </a:solidFill>
              </a:rPr>
              <a:t>name</a:t>
            </a:r>
            <a:r>
              <a:rPr lang="en-US">
                <a:solidFill>
                  <a:srgbClr val="404040"/>
                </a:solidFill>
                <a:latin typeface="Courier New" panose="02070309020205020404" pitchFamily="49" charset="0"/>
              </a:rPr>
              <a:t>() { ... }</a:t>
            </a:r>
          </a:p>
          <a:p>
            <a:pPr lvl="1">
              <a:lnSpc>
                <a:spcPct val="80000"/>
              </a:lnSpc>
              <a:buFont typeface="Wingdings" panose="05000000000000000000" pitchFamily="2" charset="2"/>
              <a:buNone/>
            </a:pPr>
            <a:endParaRPr lang="en-US">
              <a:solidFill>
                <a:srgbClr val="404040"/>
              </a:solidFill>
              <a:latin typeface="Courier New" panose="02070309020205020404" pitchFamily="49" charset="0"/>
            </a:endParaRPr>
          </a:p>
          <a:p>
            <a:pPr lvl="1">
              <a:lnSpc>
                <a:spcPct val="80000"/>
              </a:lnSpc>
            </a:pPr>
            <a:r>
              <a:rPr lang="en-US" smtClean="0">
                <a:solidFill>
                  <a:srgbClr val="404040"/>
                </a:solidFill>
              </a:rPr>
              <a:t>methods to run before/after each test case method is called</a:t>
            </a:r>
          </a:p>
          <a:p>
            <a:pPr lvl="1">
              <a:lnSpc>
                <a:spcPct val="80000"/>
              </a:lnSpc>
            </a:pPr>
            <a:endParaRPr lang="en-US" smtClean="0">
              <a:solidFill>
                <a:srgbClr val="404040"/>
              </a:solidFill>
            </a:endParaRPr>
          </a:p>
          <a:p>
            <a:pPr lvl="1">
              <a:lnSpc>
                <a:spcPct val="80000"/>
              </a:lnSpc>
              <a:buFont typeface="Wingdings" panose="05000000000000000000" pitchFamily="2" charset="2"/>
              <a:buNone/>
            </a:pPr>
            <a:endParaRPr lang="en-US" smtClean="0">
              <a:solidFill>
                <a:srgbClr val="404040"/>
              </a:solidFill>
            </a:endParaRPr>
          </a:p>
          <a:p>
            <a:pPr lvl="1">
              <a:lnSpc>
                <a:spcPct val="80000"/>
              </a:lnSpc>
              <a:buFont typeface="Wingdings" panose="05000000000000000000" pitchFamily="2" charset="2"/>
              <a:buNone/>
            </a:pPr>
            <a:r>
              <a:rPr lang="en-US" b="1">
                <a:solidFill>
                  <a:srgbClr val="404040"/>
                </a:solidFill>
                <a:latin typeface="Courier New" panose="02070309020205020404" pitchFamily="49" charset="0"/>
              </a:rPr>
              <a:t>    </a:t>
            </a:r>
            <a:r>
              <a:rPr lang="en-US" b="1">
                <a:solidFill>
                  <a:schemeClr val="accent2"/>
                </a:solidFill>
                <a:latin typeface="Courier New" panose="02070309020205020404" pitchFamily="49" charset="0"/>
              </a:rPr>
              <a:t>@BeforeClass</a:t>
            </a:r>
          </a:p>
          <a:p>
            <a:pPr lvl="1">
              <a:lnSpc>
                <a:spcPct val="80000"/>
              </a:lnSpc>
              <a:buFont typeface="Wingdings" panose="05000000000000000000" pitchFamily="2" charset="2"/>
              <a:buNone/>
            </a:pPr>
            <a:r>
              <a:rPr lang="en-US">
                <a:solidFill>
                  <a:srgbClr val="404040"/>
                </a:solidFill>
                <a:latin typeface="Courier New" panose="02070309020205020404" pitchFamily="49" charset="0"/>
              </a:rPr>
              <a:t>    public </a:t>
            </a:r>
            <a:r>
              <a:rPr lang="en-US" b="1">
                <a:solidFill>
                  <a:schemeClr val="accent2"/>
                </a:solidFill>
                <a:latin typeface="Courier New" panose="02070309020205020404" pitchFamily="49" charset="0"/>
              </a:rPr>
              <a:t>static</a:t>
            </a:r>
            <a:r>
              <a:rPr lang="en-US">
                <a:solidFill>
                  <a:srgbClr val="404040"/>
                </a:solidFill>
                <a:latin typeface="Courier New" panose="02070309020205020404" pitchFamily="49" charset="0"/>
              </a:rPr>
              <a:t> void </a:t>
            </a:r>
            <a:r>
              <a:rPr lang="en-US" b="1">
                <a:solidFill>
                  <a:srgbClr val="404040"/>
                </a:solidFill>
              </a:rPr>
              <a:t>name</a:t>
            </a:r>
            <a:r>
              <a:rPr lang="en-US">
                <a:solidFill>
                  <a:srgbClr val="404040"/>
                </a:solidFill>
                <a:latin typeface="Courier New" panose="02070309020205020404" pitchFamily="49" charset="0"/>
              </a:rPr>
              <a:t>() { ... }</a:t>
            </a:r>
          </a:p>
          <a:p>
            <a:pPr lvl="1">
              <a:lnSpc>
                <a:spcPct val="80000"/>
              </a:lnSpc>
              <a:buFont typeface="Wingdings" panose="05000000000000000000" pitchFamily="2" charset="2"/>
              <a:buNone/>
            </a:pPr>
            <a:r>
              <a:rPr lang="en-US" b="1">
                <a:solidFill>
                  <a:srgbClr val="404040"/>
                </a:solidFill>
                <a:latin typeface="Courier New" panose="02070309020205020404" pitchFamily="49" charset="0"/>
              </a:rPr>
              <a:t>    </a:t>
            </a:r>
            <a:r>
              <a:rPr lang="en-US" b="1">
                <a:solidFill>
                  <a:schemeClr val="accent2"/>
                </a:solidFill>
                <a:latin typeface="Courier New" panose="02070309020205020404" pitchFamily="49" charset="0"/>
              </a:rPr>
              <a:t>@AfterClass</a:t>
            </a:r>
          </a:p>
          <a:p>
            <a:pPr lvl="1">
              <a:lnSpc>
                <a:spcPct val="80000"/>
              </a:lnSpc>
              <a:buFont typeface="Wingdings" panose="05000000000000000000" pitchFamily="2" charset="2"/>
              <a:buNone/>
            </a:pPr>
            <a:r>
              <a:rPr lang="en-US">
                <a:solidFill>
                  <a:srgbClr val="404040"/>
                </a:solidFill>
                <a:latin typeface="Courier New" panose="02070309020205020404" pitchFamily="49" charset="0"/>
              </a:rPr>
              <a:t>    public </a:t>
            </a:r>
            <a:r>
              <a:rPr lang="en-US" b="1">
                <a:solidFill>
                  <a:schemeClr val="accent2"/>
                </a:solidFill>
                <a:latin typeface="Courier New" panose="02070309020205020404" pitchFamily="49" charset="0"/>
              </a:rPr>
              <a:t>static</a:t>
            </a:r>
            <a:r>
              <a:rPr lang="en-US">
                <a:solidFill>
                  <a:srgbClr val="404040"/>
                </a:solidFill>
                <a:latin typeface="Courier New" panose="02070309020205020404" pitchFamily="49" charset="0"/>
              </a:rPr>
              <a:t> void </a:t>
            </a:r>
            <a:r>
              <a:rPr lang="en-US" b="1">
                <a:solidFill>
                  <a:srgbClr val="404040"/>
                </a:solidFill>
              </a:rPr>
              <a:t>name</a:t>
            </a:r>
            <a:r>
              <a:rPr lang="en-US">
                <a:solidFill>
                  <a:srgbClr val="404040"/>
                </a:solidFill>
                <a:latin typeface="Courier New" panose="02070309020205020404" pitchFamily="49" charset="0"/>
              </a:rPr>
              <a:t>() { ... }</a:t>
            </a:r>
          </a:p>
          <a:p>
            <a:pPr lvl="1">
              <a:lnSpc>
                <a:spcPct val="80000"/>
              </a:lnSpc>
              <a:buFont typeface="Wingdings" panose="05000000000000000000" pitchFamily="2" charset="2"/>
              <a:buNone/>
            </a:pPr>
            <a:endParaRPr lang="en-US">
              <a:solidFill>
                <a:srgbClr val="404040"/>
              </a:solidFill>
              <a:latin typeface="Courier New" panose="02070309020205020404" pitchFamily="49" charset="0"/>
            </a:endParaRPr>
          </a:p>
          <a:p>
            <a:pPr lvl="1">
              <a:lnSpc>
                <a:spcPct val="80000"/>
              </a:lnSpc>
            </a:pPr>
            <a:r>
              <a:rPr lang="en-US" smtClean="0">
                <a:solidFill>
                  <a:srgbClr val="404040"/>
                </a:solidFill>
              </a:rPr>
              <a:t>methods to run once before/after the entire test class runs</a:t>
            </a:r>
            <a:endParaRPr lang="en-US" sz="2700">
              <a:solidFill>
                <a:srgbClr val="404040"/>
              </a:solidFill>
            </a:endParaRPr>
          </a:p>
        </p:txBody>
      </p:sp>
    </p:spTree>
    <p:extLst>
      <p:ext uri="{BB962C8B-B14F-4D97-AF65-F5344CB8AC3E}">
        <p14:creationId xmlns:p14="http://schemas.microsoft.com/office/powerpoint/2010/main" val="553231818"/>
      </p:ext>
    </p:extLst>
  </p:cSld>
  <p:clrMapOvr>
    <a:masterClrMapping/>
  </p:clrMapOvr>
  <p:transition/>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6402" name="Rectangle 2"/>
          <p:cNvSpPr>
            <a:spLocks noGrp="1" noChangeArrowheads="1"/>
          </p:cNvSpPr>
          <p:nvPr>
            <p:ph type="title"/>
          </p:nvPr>
        </p:nvSpPr>
        <p:spPr/>
        <p:txBody>
          <a:bodyPr/>
          <a:lstStyle/>
          <a:p>
            <a:r>
              <a:rPr lang="en-US" smtClean="0"/>
              <a:t>Tips for testing</a:t>
            </a:r>
          </a:p>
        </p:txBody>
      </p:sp>
      <p:sp>
        <p:nvSpPr>
          <p:cNvPr id="486403" name="Rectangle 3"/>
          <p:cNvSpPr>
            <a:spLocks noGrp="1" noChangeArrowheads="1"/>
          </p:cNvSpPr>
          <p:nvPr>
            <p:ph type="body" idx="1"/>
          </p:nvPr>
        </p:nvSpPr>
        <p:spPr>
          <a:xfrm>
            <a:off x="1524000" y="1295400"/>
            <a:ext cx="9144000" cy="5562600"/>
          </a:xfrm>
        </p:spPr>
        <p:txBody>
          <a:bodyPr/>
          <a:lstStyle/>
          <a:p>
            <a:r>
              <a:rPr lang="en-US" smtClean="0">
                <a:solidFill>
                  <a:srgbClr val="262626"/>
                </a:solidFill>
              </a:rPr>
              <a:t>You cannot test every possible input, parameter value, etc.</a:t>
            </a:r>
          </a:p>
          <a:p>
            <a:pPr lvl="1"/>
            <a:r>
              <a:rPr lang="en-US" smtClean="0">
                <a:solidFill>
                  <a:srgbClr val="404040"/>
                </a:solidFill>
              </a:rPr>
              <a:t>So you must think of a limited set of tests likely to expose bugs.</a:t>
            </a:r>
          </a:p>
          <a:p>
            <a:pPr lvl="1"/>
            <a:endParaRPr lang="en-US" sz="1200">
              <a:solidFill>
                <a:srgbClr val="404040"/>
              </a:solidFill>
            </a:endParaRPr>
          </a:p>
          <a:p>
            <a:r>
              <a:rPr lang="en-US" smtClean="0">
                <a:solidFill>
                  <a:srgbClr val="262626"/>
                </a:solidFill>
              </a:rPr>
              <a:t>Think about boundary cases</a:t>
            </a:r>
          </a:p>
          <a:p>
            <a:pPr lvl="1"/>
            <a:r>
              <a:rPr lang="en-US" smtClean="0">
                <a:solidFill>
                  <a:srgbClr val="404040"/>
                </a:solidFill>
              </a:rPr>
              <a:t>positive; zero; negative numbers</a:t>
            </a:r>
          </a:p>
          <a:p>
            <a:pPr lvl="1"/>
            <a:r>
              <a:rPr lang="en-US" smtClean="0">
                <a:solidFill>
                  <a:srgbClr val="404040"/>
                </a:solidFill>
              </a:rPr>
              <a:t>right at the edge of an array or collection's size</a:t>
            </a:r>
          </a:p>
          <a:p>
            <a:pPr lvl="1"/>
            <a:endParaRPr lang="en-US" sz="1200">
              <a:solidFill>
                <a:srgbClr val="404040"/>
              </a:solidFill>
            </a:endParaRPr>
          </a:p>
          <a:p>
            <a:r>
              <a:rPr lang="en-US" smtClean="0">
                <a:solidFill>
                  <a:srgbClr val="262626"/>
                </a:solidFill>
              </a:rPr>
              <a:t>Think about empty cases and error cases</a:t>
            </a:r>
          </a:p>
          <a:p>
            <a:pPr lvl="1"/>
            <a:r>
              <a:rPr lang="en-US" smtClean="0">
                <a:solidFill>
                  <a:srgbClr val="404040"/>
                </a:solidFill>
              </a:rPr>
              <a:t>0, -1, null;  an empty list or array</a:t>
            </a:r>
          </a:p>
          <a:p>
            <a:pPr lvl="1"/>
            <a:endParaRPr lang="en-US" sz="1200">
              <a:solidFill>
                <a:srgbClr val="404040"/>
              </a:solidFill>
            </a:endParaRPr>
          </a:p>
          <a:p>
            <a:r>
              <a:rPr lang="en-US" smtClean="0">
                <a:solidFill>
                  <a:srgbClr val="262626"/>
                </a:solidFill>
              </a:rPr>
              <a:t>test behavior in combination</a:t>
            </a:r>
          </a:p>
          <a:p>
            <a:pPr lvl="1"/>
            <a:r>
              <a:rPr lang="en-US" smtClean="0">
                <a:solidFill>
                  <a:srgbClr val="404040"/>
                </a:solidFill>
              </a:rPr>
              <a:t>maybe </a:t>
            </a:r>
            <a:r>
              <a:rPr lang="en-US" smtClean="0">
                <a:solidFill>
                  <a:srgbClr val="404040"/>
                </a:solidFill>
                <a:latin typeface="Courier New" panose="02070309020205020404" pitchFamily="49" charset="0"/>
              </a:rPr>
              <a:t>add</a:t>
            </a:r>
            <a:r>
              <a:rPr lang="en-US" smtClean="0">
                <a:solidFill>
                  <a:srgbClr val="404040"/>
                </a:solidFill>
              </a:rPr>
              <a:t> usually works, but fails after you call </a:t>
            </a:r>
            <a:r>
              <a:rPr lang="en-US" smtClean="0">
                <a:solidFill>
                  <a:srgbClr val="404040"/>
                </a:solidFill>
                <a:latin typeface="Courier New" panose="02070309020205020404" pitchFamily="49" charset="0"/>
              </a:rPr>
              <a:t>remove</a:t>
            </a:r>
          </a:p>
          <a:p>
            <a:pPr lvl="1"/>
            <a:r>
              <a:rPr lang="en-US" smtClean="0">
                <a:solidFill>
                  <a:srgbClr val="404040"/>
                </a:solidFill>
              </a:rPr>
              <a:t>make multiple calls;  maybe </a:t>
            </a:r>
            <a:r>
              <a:rPr lang="en-US" smtClean="0">
                <a:solidFill>
                  <a:srgbClr val="404040"/>
                </a:solidFill>
                <a:latin typeface="Courier New" panose="02070309020205020404" pitchFamily="49" charset="0"/>
              </a:rPr>
              <a:t>size</a:t>
            </a:r>
            <a:r>
              <a:rPr lang="en-US" smtClean="0">
                <a:solidFill>
                  <a:srgbClr val="404040"/>
                </a:solidFill>
              </a:rPr>
              <a:t> fails the second time only</a:t>
            </a:r>
          </a:p>
        </p:txBody>
      </p:sp>
    </p:spTree>
    <p:extLst>
      <p:ext uri="{BB962C8B-B14F-4D97-AF65-F5344CB8AC3E}">
        <p14:creationId xmlns:p14="http://schemas.microsoft.com/office/powerpoint/2010/main" val="801015510"/>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4290" name="Rectangle 2"/>
          <p:cNvSpPr>
            <a:spLocks noGrp="1" noChangeArrowheads="1"/>
          </p:cNvSpPr>
          <p:nvPr>
            <p:ph type="title"/>
          </p:nvPr>
        </p:nvSpPr>
        <p:spPr/>
        <p:txBody>
          <a:bodyPr/>
          <a:lstStyle/>
          <a:p>
            <a:r>
              <a:rPr lang="en-US" smtClean="0"/>
              <a:t>What's wrong with this?</a:t>
            </a:r>
          </a:p>
        </p:txBody>
      </p:sp>
      <p:sp>
        <p:nvSpPr>
          <p:cNvPr id="524291" name="Rectangle 3"/>
          <p:cNvSpPr>
            <a:spLocks noGrp="1" noChangeArrowheads="1"/>
          </p:cNvSpPr>
          <p:nvPr>
            <p:ph type="body" idx="1"/>
          </p:nvPr>
        </p:nvSpPr>
        <p:spPr>
          <a:xfrm>
            <a:off x="1524000" y="1295400"/>
            <a:ext cx="9144000" cy="5562600"/>
          </a:xfrm>
        </p:spPr>
        <p:txBody>
          <a:bodyPr>
            <a:normAutofit lnSpcReduction="10000"/>
          </a:bodyPr>
          <a:lstStyle/>
          <a:p>
            <a:pPr>
              <a:lnSpc>
                <a:spcPct val="70000"/>
              </a:lnSpc>
              <a:buFontTx/>
              <a:buNone/>
            </a:pPr>
            <a:r>
              <a:rPr lang="en-US" sz="1800">
                <a:solidFill>
                  <a:srgbClr val="262626"/>
                </a:solidFill>
                <a:latin typeface="Courier New" panose="02070309020205020404" pitchFamily="49" charset="0"/>
              </a:rPr>
              <a:t>public class DateTest {</a:t>
            </a:r>
          </a:p>
          <a:p>
            <a:pPr>
              <a:lnSpc>
                <a:spcPct val="70000"/>
              </a:lnSpc>
              <a:buFontTx/>
              <a:buNone/>
            </a:pPr>
            <a:r>
              <a:rPr lang="en-US" sz="1800" b="1">
                <a:solidFill>
                  <a:srgbClr val="008000"/>
                </a:solidFill>
                <a:latin typeface="Courier New" panose="02070309020205020404" pitchFamily="49" charset="0"/>
              </a:rPr>
              <a:t>    // test every day of the year</a:t>
            </a:r>
          </a:p>
          <a:p>
            <a:pPr>
              <a:lnSpc>
                <a:spcPct val="70000"/>
              </a:lnSpc>
              <a:buFontTx/>
              <a:buNone/>
            </a:pPr>
            <a:r>
              <a:rPr lang="en-US" sz="1800">
                <a:solidFill>
                  <a:srgbClr val="262626"/>
                </a:solidFill>
                <a:latin typeface="Courier New" panose="02070309020205020404" pitchFamily="49" charset="0"/>
              </a:rPr>
              <a:t>    @Test(timeout = 10000)</a:t>
            </a:r>
          </a:p>
          <a:p>
            <a:pPr>
              <a:lnSpc>
                <a:spcPct val="70000"/>
              </a:lnSpc>
              <a:buFontTx/>
              <a:buNone/>
            </a:pPr>
            <a:r>
              <a:rPr lang="en-US" sz="1800">
                <a:solidFill>
                  <a:srgbClr val="262626"/>
                </a:solidFill>
                <a:latin typeface="Courier New" panose="02070309020205020404" pitchFamily="49" charset="0"/>
              </a:rPr>
              <a:t>    public void </a:t>
            </a:r>
            <a:r>
              <a:rPr lang="en-US" sz="1800" b="1">
                <a:solidFill>
                  <a:srgbClr val="262626"/>
                </a:solidFill>
                <a:latin typeface="Courier New" panose="02070309020205020404" pitchFamily="49" charset="0"/>
              </a:rPr>
              <a:t>tortureTest</a:t>
            </a:r>
            <a:r>
              <a:rPr lang="en-US" sz="1800">
                <a:solidFill>
                  <a:srgbClr val="262626"/>
                </a:solidFill>
                <a:latin typeface="Courier New" panose="02070309020205020404" pitchFamily="49" charset="0"/>
              </a:rPr>
              <a:t>() {</a:t>
            </a:r>
          </a:p>
          <a:p>
            <a:pPr>
              <a:lnSpc>
                <a:spcPct val="70000"/>
              </a:lnSpc>
              <a:buFontTx/>
              <a:buNone/>
            </a:pPr>
            <a:r>
              <a:rPr lang="en-US" sz="1800">
                <a:solidFill>
                  <a:srgbClr val="262626"/>
                </a:solidFill>
                <a:latin typeface="Courier New" panose="02070309020205020404" pitchFamily="49" charset="0"/>
              </a:rPr>
              <a:t>        Date date = new Date(2050, 1, 1);</a:t>
            </a:r>
          </a:p>
          <a:p>
            <a:pPr>
              <a:lnSpc>
                <a:spcPct val="70000"/>
              </a:lnSpc>
              <a:buFontTx/>
              <a:buNone/>
            </a:pPr>
            <a:r>
              <a:rPr lang="en-US" sz="1800">
                <a:solidFill>
                  <a:srgbClr val="262626"/>
                </a:solidFill>
                <a:latin typeface="Courier New" panose="02070309020205020404" pitchFamily="49" charset="0"/>
              </a:rPr>
              <a:t>        int month = 1;</a:t>
            </a:r>
          </a:p>
          <a:p>
            <a:pPr>
              <a:lnSpc>
                <a:spcPct val="70000"/>
              </a:lnSpc>
              <a:buFontTx/>
              <a:buNone/>
            </a:pPr>
            <a:r>
              <a:rPr lang="en-US" sz="1800">
                <a:solidFill>
                  <a:srgbClr val="262626"/>
                </a:solidFill>
                <a:latin typeface="Courier New" panose="02070309020205020404" pitchFamily="49" charset="0"/>
              </a:rPr>
              <a:t>        int day = 1;</a:t>
            </a:r>
          </a:p>
          <a:p>
            <a:pPr>
              <a:lnSpc>
                <a:spcPct val="70000"/>
              </a:lnSpc>
              <a:buFontTx/>
              <a:buNone/>
            </a:pPr>
            <a:r>
              <a:rPr lang="en-US" sz="1800">
                <a:solidFill>
                  <a:srgbClr val="262626"/>
                </a:solidFill>
                <a:latin typeface="Courier New" panose="02070309020205020404" pitchFamily="49" charset="0"/>
              </a:rPr>
              <a:t>        for (int i = 1; i &lt; 365; i++) {</a:t>
            </a:r>
          </a:p>
          <a:p>
            <a:pPr>
              <a:lnSpc>
                <a:spcPct val="70000"/>
              </a:lnSpc>
              <a:buFontTx/>
              <a:buNone/>
            </a:pPr>
            <a:r>
              <a:rPr lang="en-US" sz="1800">
                <a:solidFill>
                  <a:srgbClr val="262626"/>
                </a:solidFill>
                <a:latin typeface="Courier New" panose="02070309020205020404" pitchFamily="49" charset="0"/>
              </a:rPr>
              <a:t>            date.addDays(1);</a:t>
            </a:r>
          </a:p>
          <a:p>
            <a:pPr>
              <a:lnSpc>
                <a:spcPct val="70000"/>
              </a:lnSpc>
              <a:buFontTx/>
              <a:buNone/>
            </a:pPr>
            <a:r>
              <a:rPr lang="en-US" sz="1800">
                <a:solidFill>
                  <a:srgbClr val="262626"/>
                </a:solidFill>
                <a:latin typeface="Courier New" panose="02070309020205020404" pitchFamily="49" charset="0"/>
              </a:rPr>
              <a:t>            if (day &lt; DAYS_PER_MONTH[month]) {day++;}</a:t>
            </a:r>
          </a:p>
          <a:p>
            <a:pPr>
              <a:lnSpc>
                <a:spcPct val="70000"/>
              </a:lnSpc>
              <a:buFontTx/>
              <a:buNone/>
            </a:pPr>
            <a:r>
              <a:rPr lang="en-US" sz="1800">
                <a:solidFill>
                  <a:srgbClr val="262626"/>
                </a:solidFill>
                <a:latin typeface="Courier New" panose="02070309020205020404" pitchFamily="49" charset="0"/>
              </a:rPr>
              <a:t>            else                             {month++; day=1;}</a:t>
            </a:r>
          </a:p>
          <a:p>
            <a:pPr>
              <a:lnSpc>
                <a:spcPct val="70000"/>
              </a:lnSpc>
              <a:buFontTx/>
              <a:buNone/>
            </a:pPr>
            <a:r>
              <a:rPr lang="en-US" sz="1800">
                <a:solidFill>
                  <a:srgbClr val="262626"/>
                </a:solidFill>
                <a:latin typeface="Courier New" panose="02070309020205020404" pitchFamily="49" charset="0"/>
              </a:rPr>
              <a:t>            assertEquals(new Date(2050, month, day), date);</a:t>
            </a:r>
          </a:p>
          <a:p>
            <a:pPr>
              <a:lnSpc>
                <a:spcPct val="70000"/>
              </a:lnSpc>
              <a:buFontTx/>
              <a:buNone/>
            </a:pPr>
            <a:r>
              <a:rPr lang="en-US" sz="1800">
                <a:solidFill>
                  <a:srgbClr val="262626"/>
                </a:solidFill>
                <a:latin typeface="Courier New" panose="02070309020205020404" pitchFamily="49" charset="0"/>
              </a:rPr>
              <a:t>        }</a:t>
            </a:r>
          </a:p>
          <a:p>
            <a:pPr>
              <a:lnSpc>
                <a:spcPct val="70000"/>
              </a:lnSpc>
              <a:buFontTx/>
              <a:buNone/>
            </a:pPr>
            <a:r>
              <a:rPr lang="en-US" sz="1800">
                <a:solidFill>
                  <a:srgbClr val="262626"/>
                </a:solidFill>
                <a:latin typeface="Courier New" panose="02070309020205020404" pitchFamily="49" charset="0"/>
              </a:rPr>
              <a:t>    }</a:t>
            </a:r>
          </a:p>
          <a:p>
            <a:pPr>
              <a:lnSpc>
                <a:spcPct val="70000"/>
              </a:lnSpc>
              <a:buFontTx/>
              <a:buNone/>
            </a:pPr>
            <a:endParaRPr lang="en-US" sz="1800">
              <a:solidFill>
                <a:srgbClr val="262626"/>
              </a:solidFill>
              <a:latin typeface="Courier New" panose="02070309020205020404" pitchFamily="49" charset="0"/>
            </a:endParaRPr>
          </a:p>
          <a:p>
            <a:pPr>
              <a:lnSpc>
                <a:spcPct val="70000"/>
              </a:lnSpc>
              <a:buFontTx/>
              <a:buNone/>
            </a:pPr>
            <a:r>
              <a:rPr lang="en-US" sz="1800">
                <a:solidFill>
                  <a:srgbClr val="262626"/>
                </a:solidFill>
                <a:latin typeface="Courier New" panose="02070309020205020404" pitchFamily="49" charset="0"/>
              </a:rPr>
              <a:t>    private static final int[] DAYS_PER_MONTH = {</a:t>
            </a:r>
          </a:p>
          <a:p>
            <a:pPr>
              <a:lnSpc>
                <a:spcPct val="70000"/>
              </a:lnSpc>
              <a:buFontTx/>
              <a:buNone/>
            </a:pPr>
            <a:r>
              <a:rPr lang="en-US" sz="1800">
                <a:solidFill>
                  <a:srgbClr val="262626"/>
                </a:solidFill>
                <a:latin typeface="Courier New" panose="02070309020205020404" pitchFamily="49" charset="0"/>
              </a:rPr>
              <a:t>        0, 31, 28, 31, 30, 31, 30, 31, 31, 30, 31, 30, 31</a:t>
            </a:r>
          </a:p>
          <a:p>
            <a:pPr>
              <a:lnSpc>
                <a:spcPct val="70000"/>
              </a:lnSpc>
              <a:buFontTx/>
              <a:buNone/>
            </a:pPr>
            <a:r>
              <a:rPr lang="en-US" sz="1800">
                <a:solidFill>
                  <a:srgbClr val="262626"/>
                </a:solidFill>
                <a:latin typeface="Courier New" panose="02070309020205020404" pitchFamily="49" charset="0"/>
              </a:rPr>
              <a:t>    }; </a:t>
            </a:r>
            <a:r>
              <a:rPr lang="en-US" sz="1800" b="1">
                <a:solidFill>
                  <a:srgbClr val="008000"/>
                </a:solidFill>
                <a:latin typeface="Courier New" panose="02070309020205020404" pitchFamily="49" charset="0"/>
              </a:rPr>
              <a:t>// Jan Feb Mar Apr May Jun Jul Aug Sep Oct Nov Dec</a:t>
            </a:r>
          </a:p>
          <a:p>
            <a:pPr>
              <a:lnSpc>
                <a:spcPct val="70000"/>
              </a:lnSpc>
              <a:buFontTx/>
              <a:buNone/>
            </a:pPr>
            <a:r>
              <a:rPr lang="en-US" sz="1800">
                <a:solidFill>
                  <a:srgbClr val="262626"/>
                </a:solidFill>
                <a:latin typeface="Courier New" panose="02070309020205020404" pitchFamily="49" charset="0"/>
              </a:rPr>
              <a:t>}</a:t>
            </a:r>
          </a:p>
        </p:txBody>
      </p:sp>
    </p:spTree>
    <p:extLst>
      <p:ext uri="{BB962C8B-B14F-4D97-AF65-F5344CB8AC3E}">
        <p14:creationId xmlns:p14="http://schemas.microsoft.com/office/powerpoint/2010/main" val="2129313602"/>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5314" name="Rectangle 2"/>
          <p:cNvSpPr>
            <a:spLocks noGrp="1" noChangeArrowheads="1"/>
          </p:cNvSpPr>
          <p:nvPr>
            <p:ph type="title"/>
          </p:nvPr>
        </p:nvSpPr>
        <p:spPr/>
        <p:txBody>
          <a:bodyPr/>
          <a:lstStyle/>
          <a:p>
            <a:r>
              <a:rPr lang="en-US" smtClean="0"/>
              <a:t>Trustworthy tests</a:t>
            </a:r>
          </a:p>
        </p:txBody>
      </p:sp>
      <p:sp>
        <p:nvSpPr>
          <p:cNvPr id="525315" name="Rectangle 3"/>
          <p:cNvSpPr>
            <a:spLocks noGrp="1" noChangeArrowheads="1"/>
          </p:cNvSpPr>
          <p:nvPr>
            <p:ph type="body" idx="1"/>
          </p:nvPr>
        </p:nvSpPr>
        <p:spPr>
          <a:xfrm>
            <a:off x="1524000" y="1295400"/>
            <a:ext cx="9144000" cy="5562600"/>
          </a:xfrm>
        </p:spPr>
        <p:txBody>
          <a:bodyPr>
            <a:normAutofit lnSpcReduction="10000"/>
          </a:bodyPr>
          <a:lstStyle/>
          <a:p>
            <a:r>
              <a:rPr lang="en-US" smtClean="0">
                <a:solidFill>
                  <a:srgbClr val="262626"/>
                </a:solidFill>
              </a:rPr>
              <a:t>Test one thing at a time per test method.</a:t>
            </a:r>
          </a:p>
          <a:p>
            <a:pPr lvl="1"/>
            <a:r>
              <a:rPr lang="en-US" smtClean="0">
                <a:solidFill>
                  <a:srgbClr val="404040"/>
                </a:solidFill>
              </a:rPr>
              <a:t>10 small tests are much better than 1 test 10x as large.</a:t>
            </a:r>
          </a:p>
          <a:p>
            <a:pPr lvl="1"/>
            <a:endParaRPr lang="en-US" smtClean="0">
              <a:solidFill>
                <a:srgbClr val="404040"/>
              </a:solidFill>
            </a:endParaRPr>
          </a:p>
          <a:p>
            <a:r>
              <a:rPr lang="en-US" smtClean="0">
                <a:solidFill>
                  <a:srgbClr val="262626"/>
                </a:solidFill>
              </a:rPr>
              <a:t>Each test method should have few (likely 1) assert statements.</a:t>
            </a:r>
          </a:p>
          <a:p>
            <a:pPr lvl="1"/>
            <a:r>
              <a:rPr lang="en-US" smtClean="0">
                <a:solidFill>
                  <a:srgbClr val="404040"/>
                </a:solidFill>
              </a:rPr>
              <a:t>If you assert many things, the first that fails stops the test.</a:t>
            </a:r>
          </a:p>
          <a:p>
            <a:pPr lvl="1"/>
            <a:r>
              <a:rPr lang="en-US" smtClean="0">
                <a:solidFill>
                  <a:srgbClr val="404040"/>
                </a:solidFill>
              </a:rPr>
              <a:t>You won't know whether a later assertion would have failed.</a:t>
            </a:r>
          </a:p>
          <a:p>
            <a:pPr lvl="1"/>
            <a:endParaRPr lang="en-US" smtClean="0">
              <a:solidFill>
                <a:srgbClr val="404040"/>
              </a:solidFill>
            </a:endParaRPr>
          </a:p>
          <a:p>
            <a:r>
              <a:rPr lang="en-US" smtClean="0">
                <a:solidFill>
                  <a:srgbClr val="262626"/>
                </a:solidFill>
              </a:rPr>
              <a:t>Tests should avoid logic.</a:t>
            </a:r>
          </a:p>
          <a:p>
            <a:pPr lvl="1"/>
            <a:r>
              <a:rPr lang="en-US" smtClean="0">
                <a:solidFill>
                  <a:srgbClr val="404040"/>
                </a:solidFill>
              </a:rPr>
              <a:t>minimize </a:t>
            </a:r>
            <a:r>
              <a:rPr lang="en-US" smtClean="0">
                <a:solidFill>
                  <a:srgbClr val="404040"/>
                </a:solidFill>
                <a:latin typeface="Courier New" panose="02070309020205020404" pitchFamily="49" charset="0"/>
              </a:rPr>
              <a:t>if/else</a:t>
            </a:r>
            <a:r>
              <a:rPr lang="en-US" smtClean="0">
                <a:solidFill>
                  <a:srgbClr val="404040"/>
                </a:solidFill>
              </a:rPr>
              <a:t>, </a:t>
            </a:r>
            <a:r>
              <a:rPr lang="en-US" smtClean="0">
                <a:solidFill>
                  <a:srgbClr val="404040"/>
                </a:solidFill>
                <a:latin typeface="Courier New" panose="02070309020205020404" pitchFamily="49" charset="0"/>
              </a:rPr>
              <a:t>loops</a:t>
            </a:r>
            <a:r>
              <a:rPr lang="en-US" smtClean="0">
                <a:solidFill>
                  <a:srgbClr val="404040"/>
                </a:solidFill>
              </a:rPr>
              <a:t>, </a:t>
            </a:r>
            <a:r>
              <a:rPr lang="en-US" smtClean="0">
                <a:solidFill>
                  <a:srgbClr val="404040"/>
                </a:solidFill>
                <a:latin typeface="Courier New" panose="02070309020205020404" pitchFamily="49" charset="0"/>
              </a:rPr>
              <a:t>switch</a:t>
            </a:r>
            <a:r>
              <a:rPr lang="en-US" smtClean="0">
                <a:solidFill>
                  <a:srgbClr val="404040"/>
                </a:solidFill>
              </a:rPr>
              <a:t>, etc.</a:t>
            </a:r>
          </a:p>
          <a:p>
            <a:pPr lvl="1"/>
            <a:r>
              <a:rPr lang="en-US" smtClean="0">
                <a:solidFill>
                  <a:srgbClr val="404040"/>
                </a:solidFill>
              </a:rPr>
              <a:t>avoid </a:t>
            </a:r>
            <a:r>
              <a:rPr lang="en-US" smtClean="0">
                <a:solidFill>
                  <a:srgbClr val="404040"/>
                </a:solidFill>
                <a:latin typeface="Courier New" panose="02070309020205020404" pitchFamily="49" charset="0"/>
              </a:rPr>
              <a:t>try/catch</a:t>
            </a:r>
          </a:p>
          <a:p>
            <a:pPr lvl="2"/>
            <a:r>
              <a:rPr lang="en-US" smtClean="0"/>
              <a:t>If it's supposed to throw, use </a:t>
            </a:r>
            <a:r>
              <a:rPr lang="en-US" smtClean="0">
                <a:latin typeface="Courier New" panose="02070309020205020404" pitchFamily="49" charset="0"/>
              </a:rPr>
              <a:t>expected=</a:t>
            </a:r>
            <a:r>
              <a:rPr lang="en-US" smtClean="0"/>
              <a:t> ... if not, let JUnit catch it.</a:t>
            </a:r>
          </a:p>
          <a:p>
            <a:pPr lvl="2"/>
            <a:endParaRPr lang="en-US" smtClean="0"/>
          </a:p>
          <a:p>
            <a:r>
              <a:rPr lang="en-US" smtClean="0">
                <a:solidFill>
                  <a:srgbClr val="262626"/>
                </a:solidFill>
              </a:rPr>
              <a:t>Torture tests are okay, but only </a:t>
            </a:r>
            <a:r>
              <a:rPr lang="en-US" i="1" smtClean="0">
                <a:solidFill>
                  <a:srgbClr val="262626"/>
                </a:solidFill>
              </a:rPr>
              <a:t>in addition to</a:t>
            </a:r>
            <a:r>
              <a:rPr lang="en-US" smtClean="0">
                <a:solidFill>
                  <a:srgbClr val="262626"/>
                </a:solidFill>
              </a:rPr>
              <a:t>  simple tests.</a:t>
            </a:r>
          </a:p>
        </p:txBody>
      </p:sp>
    </p:spTree>
    <p:extLst>
      <p:ext uri="{BB962C8B-B14F-4D97-AF65-F5344CB8AC3E}">
        <p14:creationId xmlns:p14="http://schemas.microsoft.com/office/powerpoint/2010/main" val="258814522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2819400" y="1208782"/>
            <a:ext cx="6934200" cy="1077218"/>
          </a:xfrm>
          <a:prstGeom prst="rect">
            <a:avLst/>
          </a:prstGeom>
        </p:spPr>
        <p:txBody>
          <a:bodyPr wrap="square">
            <a:spAutoFit/>
          </a:bodyPr>
          <a:lstStyle/>
          <a:p>
            <a:r>
              <a:rPr lang="en-US" sz="3200" dirty="0">
                <a:solidFill>
                  <a:srgbClr val="FFFF00"/>
                </a:solidFill>
              </a:rPr>
              <a:t>Do you want maximum publicity for your mistakes?</a:t>
            </a:r>
          </a:p>
        </p:txBody>
      </p:sp>
      <p:sp>
        <p:nvSpPr>
          <p:cNvPr id="3" name="Title 2"/>
          <p:cNvSpPr>
            <a:spLocks noGrp="1"/>
          </p:cNvSpPr>
          <p:nvPr>
            <p:ph type="title"/>
          </p:nvPr>
        </p:nvSpPr>
        <p:spPr>
          <a:xfrm>
            <a:off x="1981200" y="-838200"/>
            <a:ext cx="8229600" cy="792162"/>
          </a:xfrm>
        </p:spPr>
        <p:txBody>
          <a:bodyPr>
            <a:normAutofit fontScale="90000"/>
          </a:bodyPr>
          <a:lstStyle/>
          <a:p>
            <a:r>
              <a:rPr lang="en-US" dirty="0" smtClean="0"/>
              <a:t>[Extra] who wants maximum publicity</a:t>
            </a:r>
            <a:endParaRPr lang="en-US" dirty="0"/>
          </a:p>
        </p:txBody>
      </p:sp>
      <p:sp>
        <p:nvSpPr>
          <p:cNvPr id="8" name="Content Placeholder 7"/>
          <p:cNvSpPr>
            <a:spLocks noGrp="1"/>
          </p:cNvSpPr>
          <p:nvPr>
            <p:ph idx="1"/>
          </p:nvPr>
        </p:nvSpPr>
        <p:spPr>
          <a:xfrm>
            <a:off x="2028701" y="233548"/>
            <a:ext cx="8229600" cy="457458"/>
          </a:xfrm>
        </p:spPr>
        <p:txBody>
          <a:bodyPr>
            <a:normAutofit lnSpcReduction="10000"/>
          </a:bodyPr>
          <a:lstStyle/>
          <a:p>
            <a:pPr>
              <a:buNone/>
            </a:pPr>
            <a:endParaRPr lang="en-US" dirty="0"/>
          </a:p>
        </p:txBody>
      </p:sp>
      <p:pic>
        <p:nvPicPr>
          <p:cNvPr id="7" name="Picture 2"/>
          <p:cNvPicPr>
            <a:picLocks noChangeAspect="1" noChangeArrowheads="1"/>
          </p:cNvPicPr>
          <p:nvPr/>
        </p:nvPicPr>
        <p:blipFill rotWithShape="1">
          <a:blip r:embed="rId3" cstate="print">
            <a:lum contrast="20000"/>
          </a:blip>
          <a:srcRect l="3225" t="11915" r="315" b="10832"/>
          <a:stretch/>
        </p:blipFill>
        <p:spPr bwMode="auto">
          <a:xfrm>
            <a:off x="4800600" y="1915418"/>
            <a:ext cx="4565650" cy="4424422"/>
          </a:xfrm>
          <a:prstGeom prst="flowChartConnector">
            <a:avLst/>
          </a:prstGeom>
          <a:ln w="57150">
            <a:solidFill>
              <a:schemeClr val="tx1"/>
            </a:solidFill>
          </a:ln>
          <a:effectLst>
            <a:innerShdw blurRad="114300">
              <a:prstClr val="black"/>
            </a:innerShdw>
          </a:effectLst>
        </p:spPr>
      </p:pic>
      <mc:AlternateContent xmlns:mc="http://schemas.openxmlformats.org/markup-compatibility/2006" xmlns:p14="http://schemas.microsoft.com/office/powerpoint/2010/main">
        <mc:Choice Requires="p14">
          <p:contentPart p14:bwMode="auto" r:id="rId4">
            <p14:nvContentPartPr>
              <p14:cNvPr id="1812481" name="Ink 1"/>
              <p14:cNvContentPartPr>
                <a14:cpLocks xmlns:a14="http://schemas.microsoft.com/office/drawing/2010/main" noRot="1" noChangeAspect="1" noEditPoints="1" noChangeArrowheads="1" noChangeShapeType="1"/>
              </p14:cNvContentPartPr>
              <p14:nvPr/>
            </p14:nvContentPartPr>
            <p14:xfrm>
              <a:off x="5186363" y="4495801"/>
              <a:ext cx="717550" cy="612775"/>
            </p14:xfrm>
          </p:contentPart>
        </mc:Choice>
        <mc:Fallback xmlns="">
          <p:pic>
            <p:nvPicPr>
              <p:cNvPr id="1812481" name="Ink 1"/>
              <p:cNvPicPr>
                <a:picLocks noRot="1" noChangeAspect="1" noEditPoints="1" noChangeArrowheads="1" noChangeShapeType="1"/>
              </p:cNvPicPr>
              <p:nvPr/>
            </p:nvPicPr>
            <p:blipFill>
              <a:blip r:embed="rId5"/>
              <a:stretch>
                <a:fillRect/>
              </a:stretch>
            </p:blipFill>
            <p:spPr>
              <a:xfrm>
                <a:off x="5176282" y="4482840"/>
                <a:ext cx="740952" cy="638337"/>
              </a:xfrm>
              <a:prstGeom prst="rect">
                <a:avLst/>
              </a:prstGeom>
            </p:spPr>
          </p:pic>
        </mc:Fallback>
      </mc:AlternateContent>
      <p:pic>
        <p:nvPicPr>
          <p:cNvPr id="9" name="Picture 8"/>
          <p:cNvPicPr/>
          <p:nvPr/>
        </p:nvPicPr>
        <p:blipFill>
          <a:blip r:embed="rId6" cstate="print"/>
          <a:srcRect r="7889"/>
          <a:stretch>
            <a:fillRect/>
          </a:stretch>
        </p:blipFill>
        <p:spPr bwMode="auto">
          <a:xfrm>
            <a:off x="2088205" y="1050589"/>
            <a:ext cx="7976681" cy="4961105"/>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2530054416"/>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xit" presetSubtype="4" fill="hold" nodeType="withEffect">
                                  <p:stCondLst>
                                    <p:cond delay="0"/>
                                  </p:stCondLst>
                                  <p:childTnLst>
                                    <p:anim calcmode="lin" valueType="num">
                                      <p:cBhvr additive="base">
                                        <p:cTn id="6" dur="500"/>
                                        <p:tgtEl>
                                          <p:spTgt spid="9"/>
                                        </p:tgtEl>
                                        <p:attrNameLst>
                                          <p:attrName>ppt_x</p:attrName>
                                        </p:attrNameLst>
                                      </p:cBhvr>
                                      <p:tavLst>
                                        <p:tav tm="0">
                                          <p:val>
                                            <p:strVal val="ppt_x"/>
                                          </p:val>
                                        </p:tav>
                                        <p:tav tm="100000">
                                          <p:val>
                                            <p:strVal val="ppt_x"/>
                                          </p:val>
                                        </p:tav>
                                      </p:tavLst>
                                    </p:anim>
                                    <p:anim calcmode="lin" valueType="num">
                                      <p:cBhvr additive="base">
                                        <p:cTn id="7" dur="500"/>
                                        <p:tgtEl>
                                          <p:spTgt spid="9"/>
                                        </p:tgtEl>
                                        <p:attrNameLst>
                                          <p:attrName>ppt_y</p:attrName>
                                        </p:attrNameLst>
                                      </p:cBhvr>
                                      <p:tavLst>
                                        <p:tav tm="0">
                                          <p:val>
                                            <p:strVal val="ppt_y"/>
                                          </p:val>
                                        </p:tav>
                                        <p:tav tm="100000">
                                          <p:val>
                                            <p:strVal val="1+ppt_h/2"/>
                                          </p:val>
                                        </p:tav>
                                      </p:tavLst>
                                    </p:anim>
                                    <p:set>
                                      <p:cBhvr>
                                        <p:cTn id="8"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9410" name="Rectangle 2"/>
          <p:cNvSpPr>
            <a:spLocks noGrp="1" noChangeArrowheads="1"/>
          </p:cNvSpPr>
          <p:nvPr>
            <p:ph type="title"/>
          </p:nvPr>
        </p:nvSpPr>
        <p:spPr/>
        <p:txBody>
          <a:bodyPr/>
          <a:lstStyle/>
          <a:p>
            <a:r>
              <a:rPr lang="en-US" smtClean="0"/>
              <a:t>JUnit exercise</a:t>
            </a:r>
          </a:p>
        </p:txBody>
      </p:sp>
      <p:sp>
        <p:nvSpPr>
          <p:cNvPr id="529411" name="Rectangle 3"/>
          <p:cNvSpPr>
            <a:spLocks noGrp="1" noChangeArrowheads="1"/>
          </p:cNvSpPr>
          <p:nvPr>
            <p:ph type="body" idx="1"/>
          </p:nvPr>
        </p:nvSpPr>
        <p:spPr>
          <a:xfrm>
            <a:off x="1524000" y="1295400"/>
            <a:ext cx="9144000" cy="5562600"/>
          </a:xfrm>
        </p:spPr>
        <p:txBody>
          <a:bodyPr>
            <a:normAutofit lnSpcReduction="10000"/>
          </a:bodyPr>
          <a:lstStyle/>
          <a:p>
            <a:pPr>
              <a:lnSpc>
                <a:spcPct val="90000"/>
              </a:lnSpc>
              <a:buFontTx/>
              <a:buNone/>
            </a:pPr>
            <a:r>
              <a:rPr lang="en-US" smtClean="0">
                <a:solidFill>
                  <a:srgbClr val="262626"/>
                </a:solidFill>
              </a:rPr>
              <a:t>Given our </a:t>
            </a:r>
            <a:r>
              <a:rPr lang="en-US" smtClean="0">
                <a:solidFill>
                  <a:srgbClr val="262626"/>
                </a:solidFill>
                <a:latin typeface="Courier New" panose="02070309020205020404" pitchFamily="49" charset="0"/>
              </a:rPr>
              <a:t>Date</a:t>
            </a:r>
            <a:r>
              <a:rPr lang="en-US" smtClean="0">
                <a:solidFill>
                  <a:srgbClr val="262626"/>
                </a:solidFill>
              </a:rPr>
              <a:t> class seen previously:</a:t>
            </a:r>
          </a:p>
          <a:p>
            <a:pPr lvl="1">
              <a:lnSpc>
                <a:spcPct val="90000"/>
              </a:lnSpc>
              <a:buFont typeface="Wingdings" panose="05000000000000000000" pitchFamily="2" charset="2"/>
              <a:buNone/>
            </a:pPr>
            <a:endParaRPr lang="en-US" sz="900">
              <a:solidFill>
                <a:srgbClr val="404040"/>
              </a:solidFill>
              <a:latin typeface="Courier New" panose="02070309020205020404" pitchFamily="49" charset="0"/>
            </a:endParaRPr>
          </a:p>
          <a:p>
            <a:pPr lvl="1">
              <a:lnSpc>
                <a:spcPct val="80000"/>
              </a:lnSpc>
            </a:pPr>
            <a:r>
              <a:rPr lang="en-US" sz="2000">
                <a:solidFill>
                  <a:srgbClr val="404040"/>
                </a:solidFill>
                <a:latin typeface="Courier New" panose="02070309020205020404" pitchFamily="49" charset="0"/>
              </a:rPr>
              <a:t>public Date(int year, int month, int day)</a:t>
            </a:r>
          </a:p>
          <a:p>
            <a:pPr lvl="1">
              <a:lnSpc>
                <a:spcPct val="80000"/>
              </a:lnSpc>
            </a:pPr>
            <a:r>
              <a:rPr lang="en-US" sz="2000">
                <a:solidFill>
                  <a:srgbClr val="404040"/>
                </a:solidFill>
                <a:latin typeface="Courier New" panose="02070309020205020404" pitchFamily="49" charset="0"/>
              </a:rPr>
              <a:t>public Date()                   </a:t>
            </a:r>
            <a:r>
              <a:rPr lang="en-US" sz="2000">
                <a:solidFill>
                  <a:srgbClr val="008080"/>
                </a:solidFill>
                <a:latin typeface="Courier New" panose="02070309020205020404" pitchFamily="49" charset="0"/>
              </a:rPr>
              <a:t>// today</a:t>
            </a:r>
          </a:p>
          <a:p>
            <a:pPr lvl="1">
              <a:lnSpc>
                <a:spcPct val="80000"/>
              </a:lnSpc>
            </a:pPr>
            <a:r>
              <a:rPr lang="en-US" sz="2000">
                <a:solidFill>
                  <a:srgbClr val="404040"/>
                </a:solidFill>
                <a:latin typeface="Courier New" panose="02070309020205020404" pitchFamily="49" charset="0"/>
              </a:rPr>
              <a:t>public int getDay(), getMonth(), getYear()</a:t>
            </a:r>
          </a:p>
          <a:p>
            <a:pPr lvl="1">
              <a:lnSpc>
                <a:spcPct val="80000"/>
              </a:lnSpc>
            </a:pPr>
            <a:r>
              <a:rPr lang="en-US" sz="2000">
                <a:solidFill>
                  <a:srgbClr val="404040"/>
                </a:solidFill>
                <a:latin typeface="Courier New" panose="02070309020205020404" pitchFamily="49" charset="0"/>
              </a:rPr>
              <a:t>public void addDays(int days)   </a:t>
            </a:r>
            <a:r>
              <a:rPr lang="en-US" sz="2000">
                <a:solidFill>
                  <a:srgbClr val="008080"/>
                </a:solidFill>
                <a:latin typeface="Courier New" panose="02070309020205020404" pitchFamily="49" charset="0"/>
              </a:rPr>
              <a:t>// advances by </a:t>
            </a:r>
            <a:r>
              <a:rPr lang="en-US" sz="2000" i="1">
                <a:solidFill>
                  <a:srgbClr val="008080"/>
                </a:solidFill>
                <a:latin typeface="Courier New" panose="02070309020205020404" pitchFamily="49" charset="0"/>
              </a:rPr>
              <a:t>days</a:t>
            </a:r>
          </a:p>
          <a:p>
            <a:pPr lvl="1">
              <a:lnSpc>
                <a:spcPct val="80000"/>
              </a:lnSpc>
            </a:pPr>
            <a:r>
              <a:rPr lang="en-US" sz="2000">
                <a:solidFill>
                  <a:srgbClr val="404040"/>
                </a:solidFill>
                <a:latin typeface="Courier New" panose="02070309020205020404" pitchFamily="49" charset="0"/>
              </a:rPr>
              <a:t>public int daysInMonth()</a:t>
            </a:r>
          </a:p>
          <a:p>
            <a:pPr lvl="1">
              <a:lnSpc>
                <a:spcPct val="80000"/>
              </a:lnSpc>
            </a:pPr>
            <a:r>
              <a:rPr lang="en-US" sz="2000">
                <a:solidFill>
                  <a:srgbClr val="404040"/>
                </a:solidFill>
                <a:latin typeface="Courier New" panose="02070309020205020404" pitchFamily="49" charset="0"/>
              </a:rPr>
              <a:t>public String dayOfWeek()       </a:t>
            </a:r>
            <a:r>
              <a:rPr lang="en-US" sz="2000">
                <a:solidFill>
                  <a:srgbClr val="008080"/>
                </a:solidFill>
                <a:latin typeface="Courier New" panose="02070309020205020404" pitchFamily="49" charset="0"/>
              </a:rPr>
              <a:t>// e.g. "Sunday"</a:t>
            </a:r>
            <a:endParaRPr lang="en-US" sz="2000">
              <a:solidFill>
                <a:srgbClr val="404040"/>
              </a:solidFill>
              <a:latin typeface="Courier New" panose="02070309020205020404" pitchFamily="49" charset="0"/>
            </a:endParaRPr>
          </a:p>
          <a:p>
            <a:pPr lvl="1">
              <a:lnSpc>
                <a:spcPct val="80000"/>
              </a:lnSpc>
            </a:pPr>
            <a:r>
              <a:rPr lang="en-US" sz="2000">
                <a:solidFill>
                  <a:srgbClr val="404040"/>
                </a:solidFill>
                <a:latin typeface="Courier New" panose="02070309020205020404" pitchFamily="49" charset="0"/>
              </a:rPr>
              <a:t>public boolean equals(Object o)</a:t>
            </a:r>
          </a:p>
          <a:p>
            <a:pPr lvl="1">
              <a:lnSpc>
                <a:spcPct val="80000"/>
              </a:lnSpc>
            </a:pPr>
            <a:r>
              <a:rPr lang="en-US" sz="2000">
                <a:solidFill>
                  <a:srgbClr val="404040"/>
                </a:solidFill>
                <a:latin typeface="Courier New" panose="02070309020205020404" pitchFamily="49" charset="0"/>
              </a:rPr>
              <a:t>public boolean isLeapYear()</a:t>
            </a:r>
          </a:p>
          <a:p>
            <a:pPr lvl="1">
              <a:lnSpc>
                <a:spcPct val="80000"/>
              </a:lnSpc>
            </a:pPr>
            <a:r>
              <a:rPr lang="en-US" sz="2000">
                <a:solidFill>
                  <a:srgbClr val="404040"/>
                </a:solidFill>
                <a:latin typeface="Courier New" panose="02070309020205020404" pitchFamily="49" charset="0"/>
              </a:rPr>
              <a:t>public void nextDay()           </a:t>
            </a:r>
            <a:r>
              <a:rPr lang="en-US" sz="2000">
                <a:solidFill>
                  <a:srgbClr val="008080"/>
                </a:solidFill>
                <a:latin typeface="Courier New" panose="02070309020205020404" pitchFamily="49" charset="0"/>
              </a:rPr>
              <a:t>// advances by 1 day</a:t>
            </a:r>
          </a:p>
          <a:p>
            <a:pPr lvl="1">
              <a:lnSpc>
                <a:spcPct val="80000"/>
              </a:lnSpc>
            </a:pPr>
            <a:r>
              <a:rPr lang="en-US" sz="2000">
                <a:solidFill>
                  <a:srgbClr val="404040"/>
                </a:solidFill>
                <a:latin typeface="Courier New" panose="02070309020205020404" pitchFamily="49" charset="0"/>
              </a:rPr>
              <a:t>public String toString()</a:t>
            </a:r>
          </a:p>
          <a:p>
            <a:pPr lvl="1">
              <a:lnSpc>
                <a:spcPct val="80000"/>
              </a:lnSpc>
              <a:buFont typeface="Wingdings" panose="05000000000000000000" pitchFamily="2" charset="2"/>
              <a:buNone/>
            </a:pPr>
            <a:endParaRPr lang="en-US" sz="2000">
              <a:solidFill>
                <a:srgbClr val="404040"/>
              </a:solidFill>
              <a:latin typeface="Courier New" panose="02070309020205020404" pitchFamily="49" charset="0"/>
            </a:endParaRPr>
          </a:p>
          <a:p>
            <a:pPr>
              <a:lnSpc>
                <a:spcPct val="90000"/>
              </a:lnSpc>
            </a:pPr>
            <a:r>
              <a:rPr lang="en-US" smtClean="0">
                <a:solidFill>
                  <a:srgbClr val="262626"/>
                </a:solidFill>
              </a:rPr>
              <a:t>Come up with unit tests to check the following:</a:t>
            </a:r>
          </a:p>
          <a:p>
            <a:pPr lvl="1">
              <a:lnSpc>
                <a:spcPct val="90000"/>
              </a:lnSpc>
            </a:pPr>
            <a:r>
              <a:rPr lang="en-US" smtClean="0">
                <a:solidFill>
                  <a:srgbClr val="404040"/>
                </a:solidFill>
              </a:rPr>
              <a:t>That no </a:t>
            </a:r>
            <a:r>
              <a:rPr lang="en-US" smtClean="0">
                <a:solidFill>
                  <a:srgbClr val="404040"/>
                </a:solidFill>
                <a:latin typeface="Courier New" panose="02070309020205020404" pitchFamily="49" charset="0"/>
              </a:rPr>
              <a:t>Date</a:t>
            </a:r>
            <a:r>
              <a:rPr lang="en-US" smtClean="0">
                <a:solidFill>
                  <a:srgbClr val="404040"/>
                </a:solidFill>
              </a:rPr>
              <a:t> object can ever get into an invalid state.</a:t>
            </a:r>
          </a:p>
          <a:p>
            <a:pPr lvl="1">
              <a:lnSpc>
                <a:spcPct val="90000"/>
              </a:lnSpc>
            </a:pPr>
            <a:r>
              <a:rPr lang="en-US" smtClean="0">
                <a:solidFill>
                  <a:srgbClr val="404040"/>
                </a:solidFill>
              </a:rPr>
              <a:t>That the </a:t>
            </a:r>
            <a:r>
              <a:rPr lang="en-US" smtClean="0">
                <a:solidFill>
                  <a:srgbClr val="404040"/>
                </a:solidFill>
                <a:latin typeface="Courier New" panose="02070309020205020404" pitchFamily="49" charset="0"/>
              </a:rPr>
              <a:t>addDays</a:t>
            </a:r>
            <a:r>
              <a:rPr lang="en-US" smtClean="0">
                <a:solidFill>
                  <a:srgbClr val="404040"/>
                </a:solidFill>
              </a:rPr>
              <a:t> method works properly.</a:t>
            </a:r>
          </a:p>
          <a:p>
            <a:pPr lvl="2">
              <a:lnSpc>
                <a:spcPct val="90000"/>
              </a:lnSpc>
            </a:pPr>
            <a:r>
              <a:rPr lang="en-US" smtClean="0"/>
              <a:t>It should be efficient enough to add 1,000,000 days in a call.</a:t>
            </a:r>
          </a:p>
        </p:txBody>
      </p:sp>
    </p:spTree>
    <p:extLst>
      <p:ext uri="{BB962C8B-B14F-4D97-AF65-F5344CB8AC3E}">
        <p14:creationId xmlns:p14="http://schemas.microsoft.com/office/powerpoint/2010/main" val="3084098785"/>
      </p:ext>
    </p:extLst>
  </p:cSld>
  <p:clrMapOvr>
    <a:masterClrMapping/>
  </p:clrMapOvr>
  <p:transition/>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1458" name="Rectangle 2"/>
          <p:cNvSpPr>
            <a:spLocks noGrp="1" noChangeArrowheads="1"/>
          </p:cNvSpPr>
          <p:nvPr>
            <p:ph type="title"/>
          </p:nvPr>
        </p:nvSpPr>
        <p:spPr/>
        <p:txBody>
          <a:bodyPr/>
          <a:lstStyle/>
          <a:p>
            <a:r>
              <a:rPr lang="en-US" smtClean="0"/>
              <a:t>Squashing redundancy</a:t>
            </a:r>
          </a:p>
        </p:txBody>
      </p:sp>
      <p:sp>
        <p:nvSpPr>
          <p:cNvPr id="531459" name="Rectangle 3"/>
          <p:cNvSpPr>
            <a:spLocks noGrp="1" noChangeArrowheads="1"/>
          </p:cNvSpPr>
          <p:nvPr>
            <p:ph type="body" idx="1"/>
          </p:nvPr>
        </p:nvSpPr>
        <p:spPr>
          <a:xfrm>
            <a:off x="1524000" y="1295400"/>
            <a:ext cx="9144000" cy="5562600"/>
          </a:xfrm>
        </p:spPr>
        <p:txBody>
          <a:bodyPr>
            <a:normAutofit fontScale="85000" lnSpcReduction="20000"/>
          </a:bodyPr>
          <a:lstStyle/>
          <a:p>
            <a:pPr>
              <a:lnSpc>
                <a:spcPct val="70000"/>
              </a:lnSpc>
              <a:buFontTx/>
              <a:buNone/>
            </a:pPr>
            <a:r>
              <a:rPr lang="en-US" sz="1800">
                <a:solidFill>
                  <a:srgbClr val="262626"/>
                </a:solidFill>
                <a:latin typeface="Courier New" panose="02070309020205020404" pitchFamily="49" charset="0"/>
              </a:rPr>
              <a:t>public class DateTest {</a:t>
            </a:r>
          </a:p>
          <a:p>
            <a:pPr>
              <a:lnSpc>
                <a:spcPct val="70000"/>
              </a:lnSpc>
              <a:buFontTx/>
              <a:buNone/>
            </a:pPr>
            <a:r>
              <a:rPr lang="en-US" sz="1800">
                <a:solidFill>
                  <a:srgbClr val="262626"/>
                </a:solidFill>
                <a:latin typeface="Courier New" panose="02070309020205020404" pitchFamily="49" charset="0"/>
              </a:rPr>
              <a:t>    @Test(timeout = DEFAULT_TIMEOUT)</a:t>
            </a:r>
          </a:p>
          <a:p>
            <a:pPr>
              <a:lnSpc>
                <a:spcPct val="70000"/>
              </a:lnSpc>
              <a:buFontTx/>
              <a:buNone/>
            </a:pPr>
            <a:r>
              <a:rPr lang="en-US" sz="1800">
                <a:solidFill>
                  <a:srgbClr val="262626"/>
                </a:solidFill>
                <a:latin typeface="Courier New" panose="02070309020205020404" pitchFamily="49" charset="0"/>
              </a:rPr>
              <a:t>    public void addDays_withinSameMonth_1() {</a:t>
            </a:r>
          </a:p>
          <a:p>
            <a:pPr>
              <a:lnSpc>
                <a:spcPct val="70000"/>
              </a:lnSpc>
              <a:buFontTx/>
              <a:buNone/>
            </a:pPr>
            <a:r>
              <a:rPr lang="en-US" sz="1800" b="1">
                <a:solidFill>
                  <a:schemeClr val="accent2"/>
                </a:solidFill>
                <a:latin typeface="Courier New" panose="02070309020205020404" pitchFamily="49" charset="0"/>
              </a:rPr>
              <a:t>        addHelper(2050, 2, 15, +4, 2050, 2, 19);</a:t>
            </a:r>
          </a:p>
          <a:p>
            <a:pPr>
              <a:lnSpc>
                <a:spcPct val="70000"/>
              </a:lnSpc>
              <a:buFontTx/>
              <a:buNone/>
            </a:pPr>
            <a:r>
              <a:rPr lang="en-US" sz="1800">
                <a:solidFill>
                  <a:srgbClr val="262626"/>
                </a:solidFill>
                <a:latin typeface="Courier New" panose="02070309020205020404" pitchFamily="49" charset="0"/>
              </a:rPr>
              <a:t>    }</a:t>
            </a:r>
            <a:endParaRPr lang="en-US" sz="1800">
              <a:solidFill>
                <a:srgbClr val="008000"/>
              </a:solidFill>
              <a:latin typeface="Courier New" panose="02070309020205020404" pitchFamily="49" charset="0"/>
            </a:endParaRPr>
          </a:p>
          <a:p>
            <a:pPr>
              <a:lnSpc>
                <a:spcPct val="70000"/>
              </a:lnSpc>
              <a:buFontTx/>
              <a:buNone/>
            </a:pPr>
            <a:endParaRPr lang="en-US" sz="1800">
              <a:solidFill>
                <a:srgbClr val="008000"/>
              </a:solidFill>
              <a:latin typeface="Courier New" panose="02070309020205020404" pitchFamily="49" charset="0"/>
            </a:endParaRPr>
          </a:p>
          <a:p>
            <a:pPr>
              <a:lnSpc>
                <a:spcPct val="70000"/>
              </a:lnSpc>
              <a:buFontTx/>
              <a:buNone/>
            </a:pPr>
            <a:r>
              <a:rPr lang="en-US" sz="1800">
                <a:solidFill>
                  <a:srgbClr val="262626"/>
                </a:solidFill>
                <a:latin typeface="Courier New" panose="02070309020205020404" pitchFamily="49" charset="0"/>
              </a:rPr>
              <a:t>    @Test(timeout = DEFAULT_TIMEOUT)</a:t>
            </a:r>
          </a:p>
          <a:p>
            <a:pPr>
              <a:lnSpc>
                <a:spcPct val="70000"/>
              </a:lnSpc>
              <a:buFontTx/>
              <a:buNone/>
            </a:pPr>
            <a:r>
              <a:rPr lang="en-US" sz="1800">
                <a:solidFill>
                  <a:srgbClr val="262626"/>
                </a:solidFill>
                <a:latin typeface="Courier New" panose="02070309020205020404" pitchFamily="49" charset="0"/>
              </a:rPr>
              <a:t>    public void addDays_wrapToNextMonth_2() {</a:t>
            </a:r>
          </a:p>
          <a:p>
            <a:pPr>
              <a:lnSpc>
                <a:spcPct val="70000"/>
              </a:lnSpc>
              <a:buFontTx/>
              <a:buNone/>
            </a:pPr>
            <a:r>
              <a:rPr lang="en-US" sz="1800" b="1">
                <a:solidFill>
                  <a:schemeClr val="accent2"/>
                </a:solidFill>
                <a:latin typeface="Courier New" panose="02070309020205020404" pitchFamily="49" charset="0"/>
              </a:rPr>
              <a:t>        addHelper(2050, 2, 15, +14, 2050, 3, 1);</a:t>
            </a:r>
          </a:p>
          <a:p>
            <a:pPr>
              <a:lnSpc>
                <a:spcPct val="70000"/>
              </a:lnSpc>
              <a:buFontTx/>
              <a:buNone/>
            </a:pPr>
            <a:r>
              <a:rPr lang="en-US" sz="1800">
                <a:solidFill>
                  <a:srgbClr val="262626"/>
                </a:solidFill>
                <a:latin typeface="Courier New" panose="02070309020205020404" pitchFamily="49" charset="0"/>
              </a:rPr>
              <a:t>    }</a:t>
            </a:r>
          </a:p>
          <a:p>
            <a:pPr>
              <a:lnSpc>
                <a:spcPct val="70000"/>
              </a:lnSpc>
              <a:buFontTx/>
              <a:buNone/>
            </a:pPr>
            <a:endParaRPr lang="en-US" sz="1800">
              <a:solidFill>
                <a:srgbClr val="262626"/>
              </a:solidFill>
              <a:latin typeface="Courier New" panose="02070309020205020404" pitchFamily="49" charset="0"/>
            </a:endParaRPr>
          </a:p>
          <a:p>
            <a:pPr>
              <a:lnSpc>
                <a:spcPct val="70000"/>
              </a:lnSpc>
              <a:buFontTx/>
              <a:buNone/>
            </a:pPr>
            <a:r>
              <a:rPr lang="en-US" sz="1800" b="1">
                <a:solidFill>
                  <a:srgbClr val="008000"/>
                </a:solidFill>
                <a:latin typeface="Courier New" panose="02070309020205020404" pitchFamily="49" charset="0"/>
              </a:rPr>
              <a:t>    // use lots of helpers to make actual tests extremely short</a:t>
            </a:r>
          </a:p>
          <a:p>
            <a:pPr>
              <a:lnSpc>
                <a:spcPct val="70000"/>
              </a:lnSpc>
              <a:buFontTx/>
              <a:buNone/>
            </a:pPr>
            <a:r>
              <a:rPr lang="en-US" sz="1800">
                <a:solidFill>
                  <a:srgbClr val="262626"/>
                </a:solidFill>
                <a:latin typeface="Courier New" panose="02070309020205020404" pitchFamily="49" charset="0"/>
              </a:rPr>
              <a:t>    private void </a:t>
            </a:r>
            <a:r>
              <a:rPr lang="en-US" sz="1800" b="1">
                <a:solidFill>
                  <a:srgbClr val="262626"/>
                </a:solidFill>
                <a:latin typeface="Courier New" panose="02070309020205020404" pitchFamily="49" charset="0"/>
              </a:rPr>
              <a:t>addHelper</a:t>
            </a:r>
            <a:r>
              <a:rPr lang="en-US" sz="1800">
                <a:solidFill>
                  <a:srgbClr val="262626"/>
                </a:solidFill>
                <a:latin typeface="Courier New" panose="02070309020205020404" pitchFamily="49" charset="0"/>
              </a:rPr>
              <a:t>(int y1, int m1, int d1, int add,</a:t>
            </a:r>
          </a:p>
          <a:p>
            <a:pPr>
              <a:lnSpc>
                <a:spcPct val="70000"/>
              </a:lnSpc>
              <a:buFontTx/>
              <a:buNone/>
            </a:pPr>
            <a:r>
              <a:rPr lang="en-US" sz="1800">
                <a:solidFill>
                  <a:srgbClr val="262626"/>
                </a:solidFill>
                <a:latin typeface="Courier New" panose="02070309020205020404" pitchFamily="49" charset="0"/>
              </a:rPr>
              <a:t>                           int y2, int m2, int d2) {</a:t>
            </a:r>
          </a:p>
          <a:p>
            <a:pPr>
              <a:lnSpc>
                <a:spcPct val="70000"/>
              </a:lnSpc>
              <a:buFontTx/>
              <a:buNone/>
            </a:pPr>
            <a:r>
              <a:rPr lang="en-US" sz="1800">
                <a:solidFill>
                  <a:srgbClr val="262626"/>
                </a:solidFill>
                <a:latin typeface="Courier New" panose="02070309020205020404" pitchFamily="49" charset="0"/>
              </a:rPr>
              <a:t>        Date act = new Date(y, m, d);</a:t>
            </a:r>
          </a:p>
          <a:p>
            <a:pPr>
              <a:lnSpc>
                <a:spcPct val="70000"/>
              </a:lnSpc>
              <a:buFontTx/>
              <a:buNone/>
            </a:pPr>
            <a:r>
              <a:rPr lang="en-US" sz="1800">
                <a:solidFill>
                  <a:srgbClr val="262626"/>
                </a:solidFill>
                <a:latin typeface="Courier New" panose="02070309020205020404" pitchFamily="49" charset="0"/>
              </a:rPr>
              <a:t>        actual.addDays(add);</a:t>
            </a:r>
          </a:p>
          <a:p>
            <a:pPr>
              <a:lnSpc>
                <a:spcPct val="70000"/>
              </a:lnSpc>
              <a:buFontTx/>
              <a:buNone/>
            </a:pPr>
            <a:r>
              <a:rPr lang="en-US" sz="1800">
                <a:solidFill>
                  <a:srgbClr val="262626"/>
                </a:solidFill>
                <a:latin typeface="Courier New" panose="02070309020205020404" pitchFamily="49" charset="0"/>
              </a:rPr>
              <a:t>        Date exp = new Date(y2, m2, d2);</a:t>
            </a:r>
          </a:p>
          <a:p>
            <a:pPr>
              <a:lnSpc>
                <a:spcPct val="70000"/>
              </a:lnSpc>
              <a:buFontTx/>
              <a:buNone/>
            </a:pPr>
            <a:r>
              <a:rPr lang="en-US" sz="1800">
                <a:solidFill>
                  <a:srgbClr val="262626"/>
                </a:solidFill>
                <a:latin typeface="Courier New" panose="02070309020205020404" pitchFamily="49" charset="0"/>
              </a:rPr>
              <a:t>        assertEquals("after +" + add + " days", exp, act);</a:t>
            </a:r>
            <a:endParaRPr lang="en-US" sz="1800" b="1">
              <a:solidFill>
                <a:srgbClr val="008000"/>
              </a:solidFill>
              <a:latin typeface="Courier New" panose="02070309020205020404" pitchFamily="49" charset="0"/>
            </a:endParaRPr>
          </a:p>
          <a:p>
            <a:pPr>
              <a:lnSpc>
                <a:spcPct val="70000"/>
              </a:lnSpc>
              <a:buFontTx/>
              <a:buNone/>
            </a:pPr>
            <a:r>
              <a:rPr lang="en-US" sz="1800">
                <a:solidFill>
                  <a:srgbClr val="262626"/>
                </a:solidFill>
                <a:latin typeface="Courier New" panose="02070309020205020404" pitchFamily="49" charset="0"/>
              </a:rPr>
              <a:t>    }</a:t>
            </a:r>
          </a:p>
          <a:p>
            <a:pPr>
              <a:lnSpc>
                <a:spcPct val="70000"/>
              </a:lnSpc>
              <a:buFontTx/>
              <a:buNone/>
            </a:pPr>
            <a:endParaRPr lang="en-US" sz="1800">
              <a:solidFill>
                <a:srgbClr val="262626"/>
              </a:solidFill>
              <a:latin typeface="Courier New" panose="02070309020205020404" pitchFamily="49" charset="0"/>
            </a:endParaRPr>
          </a:p>
          <a:p>
            <a:pPr>
              <a:lnSpc>
                <a:spcPct val="70000"/>
              </a:lnSpc>
              <a:buFontTx/>
              <a:buNone/>
            </a:pPr>
            <a:r>
              <a:rPr lang="en-US" sz="1800" b="1">
                <a:solidFill>
                  <a:srgbClr val="008000"/>
                </a:solidFill>
                <a:latin typeface="Courier New" panose="02070309020205020404" pitchFamily="49" charset="0"/>
              </a:rPr>
              <a:t>    // can also use "parameterized tests" in some frameworks</a:t>
            </a:r>
          </a:p>
          <a:p>
            <a:pPr>
              <a:lnSpc>
                <a:spcPct val="70000"/>
              </a:lnSpc>
              <a:buFontTx/>
              <a:buNone/>
            </a:pPr>
            <a:r>
              <a:rPr lang="en-US" sz="1800">
                <a:solidFill>
                  <a:srgbClr val="262626"/>
                </a:solidFill>
                <a:latin typeface="Courier New" panose="02070309020205020404" pitchFamily="49" charset="0"/>
              </a:rPr>
              <a:t>    ...</a:t>
            </a:r>
          </a:p>
        </p:txBody>
      </p:sp>
    </p:spTree>
    <p:extLst>
      <p:ext uri="{BB962C8B-B14F-4D97-AF65-F5344CB8AC3E}">
        <p14:creationId xmlns:p14="http://schemas.microsoft.com/office/powerpoint/2010/main" val="3833651909"/>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82" name="Rectangle 2"/>
          <p:cNvSpPr>
            <a:spLocks noGrp="1" noChangeArrowheads="1"/>
          </p:cNvSpPr>
          <p:nvPr>
            <p:ph type="title"/>
          </p:nvPr>
        </p:nvSpPr>
        <p:spPr/>
        <p:txBody>
          <a:bodyPr/>
          <a:lstStyle/>
          <a:p>
            <a:r>
              <a:rPr lang="en-US" smtClean="0"/>
              <a:t>Flexible helpers</a:t>
            </a:r>
          </a:p>
        </p:txBody>
      </p:sp>
      <p:sp>
        <p:nvSpPr>
          <p:cNvPr id="532483" name="Rectangle 3"/>
          <p:cNvSpPr>
            <a:spLocks noGrp="1" noChangeArrowheads="1"/>
          </p:cNvSpPr>
          <p:nvPr>
            <p:ph type="body" idx="1"/>
          </p:nvPr>
        </p:nvSpPr>
        <p:spPr>
          <a:xfrm>
            <a:off x="1524000" y="1295400"/>
            <a:ext cx="9144000" cy="5562600"/>
          </a:xfrm>
        </p:spPr>
        <p:txBody>
          <a:bodyPr>
            <a:normAutofit fontScale="77500" lnSpcReduction="20000"/>
          </a:bodyPr>
          <a:lstStyle/>
          <a:p>
            <a:pPr>
              <a:lnSpc>
                <a:spcPct val="70000"/>
              </a:lnSpc>
              <a:buFontTx/>
              <a:buNone/>
            </a:pPr>
            <a:r>
              <a:rPr lang="en-US" sz="1800">
                <a:solidFill>
                  <a:srgbClr val="262626"/>
                </a:solidFill>
                <a:latin typeface="Courier New" panose="02070309020205020404" pitchFamily="49" charset="0"/>
              </a:rPr>
              <a:t>public class DateTest {</a:t>
            </a:r>
          </a:p>
          <a:p>
            <a:pPr>
              <a:lnSpc>
                <a:spcPct val="70000"/>
              </a:lnSpc>
              <a:buFontTx/>
              <a:buNone/>
            </a:pPr>
            <a:r>
              <a:rPr lang="en-US" sz="1800">
                <a:solidFill>
                  <a:srgbClr val="262626"/>
                </a:solidFill>
                <a:latin typeface="Courier New" panose="02070309020205020404" pitchFamily="49" charset="0"/>
              </a:rPr>
              <a:t>    @Test(timeout = DEFAULT_TIMEOUT)</a:t>
            </a:r>
          </a:p>
          <a:p>
            <a:pPr>
              <a:lnSpc>
                <a:spcPct val="70000"/>
              </a:lnSpc>
              <a:buFontTx/>
              <a:buNone/>
            </a:pPr>
            <a:r>
              <a:rPr lang="en-US" sz="1800">
                <a:solidFill>
                  <a:srgbClr val="262626"/>
                </a:solidFill>
                <a:latin typeface="Courier New" panose="02070309020205020404" pitchFamily="49" charset="0"/>
              </a:rPr>
              <a:t>    public void addDays_multipleCalls_wrapToNextMonth2x() {</a:t>
            </a:r>
          </a:p>
          <a:p>
            <a:pPr>
              <a:lnSpc>
                <a:spcPct val="70000"/>
              </a:lnSpc>
              <a:buFontTx/>
              <a:buNone/>
            </a:pPr>
            <a:r>
              <a:rPr lang="en-US" sz="1800">
                <a:solidFill>
                  <a:schemeClr val="accent2"/>
                </a:solidFill>
                <a:latin typeface="Courier New" panose="02070309020205020404" pitchFamily="49" charset="0"/>
              </a:rPr>
              <a:t>        </a:t>
            </a:r>
            <a:r>
              <a:rPr lang="en-US" sz="1800" b="1">
                <a:solidFill>
                  <a:schemeClr val="accent2"/>
                </a:solidFill>
                <a:latin typeface="Courier New" panose="02070309020205020404" pitchFamily="49" charset="0"/>
              </a:rPr>
              <a:t>Date d = </a:t>
            </a:r>
            <a:r>
              <a:rPr lang="en-US" sz="1800">
                <a:solidFill>
                  <a:srgbClr val="262626"/>
                </a:solidFill>
                <a:latin typeface="Courier New" panose="02070309020205020404" pitchFamily="49" charset="0"/>
              </a:rPr>
              <a:t>addHelper(2050, 2, 15, +14, 2050, 3, 1);</a:t>
            </a:r>
          </a:p>
          <a:p>
            <a:pPr>
              <a:lnSpc>
                <a:spcPct val="70000"/>
              </a:lnSpc>
              <a:buFontTx/>
              <a:buNone/>
            </a:pPr>
            <a:r>
              <a:rPr lang="en-US" sz="1800" b="1">
                <a:solidFill>
                  <a:srgbClr val="262626"/>
                </a:solidFill>
                <a:latin typeface="Courier New" panose="02070309020205020404" pitchFamily="49" charset="0"/>
              </a:rPr>
              <a:t>        addhelper(d, +32, 2050, 4, 2);</a:t>
            </a:r>
          </a:p>
          <a:p>
            <a:pPr>
              <a:lnSpc>
                <a:spcPct val="70000"/>
              </a:lnSpc>
              <a:buFontTx/>
              <a:buNone/>
            </a:pPr>
            <a:r>
              <a:rPr lang="en-US" sz="1800" b="1">
                <a:solidFill>
                  <a:srgbClr val="262626"/>
                </a:solidFill>
                <a:latin typeface="Courier New" panose="02070309020205020404" pitchFamily="49" charset="0"/>
              </a:rPr>
              <a:t>        addhelper(d, +98, 2050, 7, 9);</a:t>
            </a:r>
          </a:p>
          <a:p>
            <a:pPr>
              <a:lnSpc>
                <a:spcPct val="70000"/>
              </a:lnSpc>
              <a:buFontTx/>
              <a:buNone/>
            </a:pPr>
            <a:r>
              <a:rPr lang="en-US" sz="1800">
                <a:solidFill>
                  <a:srgbClr val="262626"/>
                </a:solidFill>
                <a:latin typeface="Courier New" panose="02070309020205020404" pitchFamily="49" charset="0"/>
              </a:rPr>
              <a:t>    }</a:t>
            </a:r>
          </a:p>
          <a:p>
            <a:pPr>
              <a:lnSpc>
                <a:spcPct val="70000"/>
              </a:lnSpc>
              <a:buFontTx/>
              <a:buNone/>
            </a:pPr>
            <a:endParaRPr lang="en-US" sz="800">
              <a:solidFill>
                <a:srgbClr val="262626"/>
              </a:solidFill>
              <a:latin typeface="Courier New" panose="02070309020205020404" pitchFamily="49" charset="0"/>
            </a:endParaRPr>
          </a:p>
          <a:p>
            <a:pPr>
              <a:lnSpc>
                <a:spcPct val="70000"/>
              </a:lnSpc>
              <a:buFontTx/>
              <a:buNone/>
            </a:pPr>
            <a:r>
              <a:rPr lang="en-US" sz="1800" b="1">
                <a:solidFill>
                  <a:srgbClr val="008000"/>
                </a:solidFill>
                <a:latin typeface="Courier New" panose="02070309020205020404" pitchFamily="49" charset="0"/>
              </a:rPr>
              <a:t>    // Helpers can box you in; hard to test many calls/combine.</a:t>
            </a:r>
          </a:p>
          <a:p>
            <a:pPr>
              <a:lnSpc>
                <a:spcPct val="70000"/>
              </a:lnSpc>
              <a:buFontTx/>
              <a:buNone/>
            </a:pPr>
            <a:r>
              <a:rPr lang="en-US" sz="1800" b="1">
                <a:solidFill>
                  <a:srgbClr val="008000"/>
                </a:solidFill>
                <a:latin typeface="Courier New" panose="02070309020205020404" pitchFamily="49" charset="0"/>
              </a:rPr>
              <a:t>    // Create variations that allow better flexibility</a:t>
            </a:r>
          </a:p>
          <a:p>
            <a:pPr>
              <a:lnSpc>
                <a:spcPct val="70000"/>
              </a:lnSpc>
              <a:buFontTx/>
              <a:buNone/>
            </a:pPr>
            <a:r>
              <a:rPr lang="en-US" sz="1800">
                <a:solidFill>
                  <a:srgbClr val="262626"/>
                </a:solidFill>
                <a:latin typeface="Courier New" panose="02070309020205020404" pitchFamily="49" charset="0"/>
              </a:rPr>
              <a:t>    private Date </a:t>
            </a:r>
            <a:r>
              <a:rPr lang="en-US" sz="1800" b="1">
                <a:solidFill>
                  <a:srgbClr val="262626"/>
                </a:solidFill>
                <a:latin typeface="Courier New" panose="02070309020205020404" pitchFamily="49" charset="0"/>
              </a:rPr>
              <a:t>addHelper</a:t>
            </a:r>
            <a:r>
              <a:rPr lang="en-US" sz="1800">
                <a:solidFill>
                  <a:srgbClr val="262626"/>
                </a:solidFill>
                <a:latin typeface="Courier New" panose="02070309020205020404" pitchFamily="49" charset="0"/>
              </a:rPr>
              <a:t>(int y1, int m1, int d1, int add,</a:t>
            </a:r>
          </a:p>
          <a:p>
            <a:pPr>
              <a:lnSpc>
                <a:spcPct val="70000"/>
              </a:lnSpc>
              <a:buFontTx/>
              <a:buNone/>
            </a:pPr>
            <a:r>
              <a:rPr lang="en-US" sz="1800">
                <a:solidFill>
                  <a:srgbClr val="262626"/>
                </a:solidFill>
                <a:latin typeface="Courier New" panose="02070309020205020404" pitchFamily="49" charset="0"/>
              </a:rPr>
              <a:t>                           int y2, int m2, int d2) {</a:t>
            </a:r>
          </a:p>
          <a:p>
            <a:pPr>
              <a:lnSpc>
                <a:spcPct val="70000"/>
              </a:lnSpc>
              <a:buFontTx/>
              <a:buNone/>
            </a:pPr>
            <a:r>
              <a:rPr lang="en-US" sz="1800">
                <a:solidFill>
                  <a:srgbClr val="262626"/>
                </a:solidFill>
                <a:latin typeface="Courier New" panose="02070309020205020404" pitchFamily="49" charset="0"/>
              </a:rPr>
              <a:t>        Date date = new Date(y, m, d);</a:t>
            </a:r>
          </a:p>
          <a:p>
            <a:pPr>
              <a:lnSpc>
                <a:spcPct val="70000"/>
              </a:lnSpc>
              <a:buFontTx/>
              <a:buNone/>
            </a:pPr>
            <a:r>
              <a:rPr lang="en-US" sz="1800">
                <a:solidFill>
                  <a:srgbClr val="262626"/>
                </a:solidFill>
                <a:latin typeface="Courier New" panose="02070309020205020404" pitchFamily="49" charset="0"/>
              </a:rPr>
              <a:t>        addHelper(date, add, y2, m2, d2);</a:t>
            </a:r>
          </a:p>
          <a:p>
            <a:pPr>
              <a:lnSpc>
                <a:spcPct val="70000"/>
              </a:lnSpc>
              <a:buFontTx/>
              <a:buNone/>
            </a:pPr>
            <a:r>
              <a:rPr lang="en-US" sz="1800" b="1">
                <a:solidFill>
                  <a:srgbClr val="262626"/>
                </a:solidFill>
                <a:latin typeface="Courier New" panose="02070309020205020404" pitchFamily="49" charset="0"/>
              </a:rPr>
              <a:t>        return d;</a:t>
            </a:r>
            <a:endParaRPr lang="en-US" sz="1800" b="1">
              <a:solidFill>
                <a:srgbClr val="008000"/>
              </a:solidFill>
              <a:latin typeface="Courier New" panose="02070309020205020404" pitchFamily="49" charset="0"/>
            </a:endParaRPr>
          </a:p>
          <a:p>
            <a:pPr>
              <a:lnSpc>
                <a:spcPct val="70000"/>
              </a:lnSpc>
              <a:buFontTx/>
              <a:buNone/>
            </a:pPr>
            <a:r>
              <a:rPr lang="en-US" sz="1800">
                <a:solidFill>
                  <a:srgbClr val="262626"/>
                </a:solidFill>
                <a:latin typeface="Courier New" panose="02070309020205020404" pitchFamily="49" charset="0"/>
              </a:rPr>
              <a:t>    }</a:t>
            </a:r>
          </a:p>
          <a:p>
            <a:pPr>
              <a:lnSpc>
                <a:spcPct val="70000"/>
              </a:lnSpc>
              <a:buFontTx/>
              <a:buNone/>
            </a:pPr>
            <a:endParaRPr lang="en-US" sz="800">
              <a:solidFill>
                <a:srgbClr val="262626"/>
              </a:solidFill>
              <a:latin typeface="Courier New" panose="02070309020205020404" pitchFamily="49" charset="0"/>
            </a:endParaRPr>
          </a:p>
          <a:p>
            <a:pPr>
              <a:lnSpc>
                <a:spcPct val="70000"/>
              </a:lnSpc>
              <a:buFontTx/>
              <a:buNone/>
            </a:pPr>
            <a:r>
              <a:rPr lang="en-US" sz="1800">
                <a:solidFill>
                  <a:srgbClr val="262626"/>
                </a:solidFill>
                <a:latin typeface="Courier New" panose="02070309020205020404" pitchFamily="49" charset="0"/>
              </a:rPr>
              <a:t>    private void addHelper(Date date, int add,</a:t>
            </a:r>
          </a:p>
          <a:p>
            <a:pPr>
              <a:lnSpc>
                <a:spcPct val="70000"/>
              </a:lnSpc>
              <a:buFontTx/>
              <a:buNone/>
            </a:pPr>
            <a:r>
              <a:rPr lang="en-US" sz="1800">
                <a:solidFill>
                  <a:srgbClr val="262626"/>
                </a:solidFill>
                <a:latin typeface="Courier New" panose="02070309020205020404" pitchFamily="49" charset="0"/>
              </a:rPr>
              <a:t>                           int y2, int m2, int d2) {</a:t>
            </a:r>
          </a:p>
          <a:p>
            <a:pPr>
              <a:lnSpc>
                <a:spcPct val="70000"/>
              </a:lnSpc>
              <a:buFontTx/>
              <a:buNone/>
            </a:pPr>
            <a:r>
              <a:rPr lang="en-US" sz="1800">
                <a:solidFill>
                  <a:srgbClr val="262626"/>
                </a:solidFill>
                <a:latin typeface="Courier New" panose="02070309020205020404" pitchFamily="49" charset="0"/>
              </a:rPr>
              <a:t>        date.addDays(add);</a:t>
            </a:r>
          </a:p>
          <a:p>
            <a:pPr>
              <a:lnSpc>
                <a:spcPct val="70000"/>
              </a:lnSpc>
              <a:buFontTx/>
              <a:buNone/>
            </a:pPr>
            <a:r>
              <a:rPr lang="en-US" sz="1800">
                <a:solidFill>
                  <a:srgbClr val="262626"/>
                </a:solidFill>
                <a:latin typeface="Courier New" panose="02070309020205020404" pitchFamily="49" charset="0"/>
              </a:rPr>
              <a:t>        Date expect = new Date(y2, m2, d2);</a:t>
            </a:r>
          </a:p>
          <a:p>
            <a:pPr>
              <a:lnSpc>
                <a:spcPct val="70000"/>
              </a:lnSpc>
              <a:buFontTx/>
              <a:buNone/>
            </a:pPr>
            <a:r>
              <a:rPr lang="en-US" sz="1800">
                <a:solidFill>
                  <a:srgbClr val="262626"/>
                </a:solidFill>
                <a:latin typeface="Courier New" panose="02070309020205020404" pitchFamily="49" charset="0"/>
              </a:rPr>
              <a:t>        assertEquals("date after +" + add + " days", expect, d);</a:t>
            </a:r>
          </a:p>
          <a:p>
            <a:pPr>
              <a:lnSpc>
                <a:spcPct val="70000"/>
              </a:lnSpc>
              <a:buFontTx/>
              <a:buNone/>
            </a:pPr>
            <a:r>
              <a:rPr lang="en-US" sz="1800">
                <a:solidFill>
                  <a:srgbClr val="262626"/>
                </a:solidFill>
                <a:latin typeface="Courier New" panose="02070309020205020404" pitchFamily="49" charset="0"/>
              </a:rPr>
              <a:t>    }</a:t>
            </a:r>
          </a:p>
          <a:p>
            <a:pPr>
              <a:lnSpc>
                <a:spcPct val="70000"/>
              </a:lnSpc>
              <a:buFontTx/>
              <a:buNone/>
            </a:pPr>
            <a:r>
              <a:rPr lang="en-US" sz="1800">
                <a:solidFill>
                  <a:srgbClr val="262626"/>
                </a:solidFill>
                <a:latin typeface="Courier New" panose="02070309020205020404" pitchFamily="49" charset="0"/>
              </a:rPr>
              <a:t>    ...</a:t>
            </a:r>
          </a:p>
        </p:txBody>
      </p:sp>
    </p:spTree>
    <p:extLst>
      <p:ext uri="{BB962C8B-B14F-4D97-AF65-F5344CB8AC3E}">
        <p14:creationId xmlns:p14="http://schemas.microsoft.com/office/powerpoint/2010/main" val="839337424"/>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0498" name="Rectangle 2"/>
          <p:cNvSpPr>
            <a:spLocks noGrp="1" noChangeArrowheads="1"/>
          </p:cNvSpPr>
          <p:nvPr>
            <p:ph type="title"/>
          </p:nvPr>
        </p:nvSpPr>
        <p:spPr/>
        <p:txBody>
          <a:bodyPr/>
          <a:lstStyle/>
          <a:p>
            <a:r>
              <a:rPr lang="en-US" smtClean="0"/>
              <a:t>Regression testing</a:t>
            </a:r>
          </a:p>
        </p:txBody>
      </p:sp>
      <p:sp>
        <p:nvSpPr>
          <p:cNvPr id="490499" name="Rectangle 3"/>
          <p:cNvSpPr>
            <a:spLocks noGrp="1" noChangeArrowheads="1"/>
          </p:cNvSpPr>
          <p:nvPr>
            <p:ph type="body" idx="1"/>
          </p:nvPr>
        </p:nvSpPr>
        <p:spPr>
          <a:xfrm>
            <a:off x="1524000" y="1295400"/>
            <a:ext cx="9144000" cy="5562600"/>
          </a:xfrm>
        </p:spPr>
        <p:txBody>
          <a:bodyPr>
            <a:normAutofit lnSpcReduction="10000"/>
          </a:bodyPr>
          <a:lstStyle/>
          <a:p>
            <a:r>
              <a:rPr lang="en-US" b="1" smtClean="0">
                <a:solidFill>
                  <a:srgbClr val="262626"/>
                </a:solidFill>
              </a:rPr>
              <a:t>regression</a:t>
            </a:r>
            <a:r>
              <a:rPr lang="en-US" smtClean="0">
                <a:solidFill>
                  <a:srgbClr val="262626"/>
                </a:solidFill>
              </a:rPr>
              <a:t>: When a feature that used to work, no longer works.</a:t>
            </a:r>
          </a:p>
          <a:p>
            <a:pPr lvl="1"/>
            <a:r>
              <a:rPr lang="en-US" smtClean="0">
                <a:solidFill>
                  <a:srgbClr val="404040"/>
                </a:solidFill>
              </a:rPr>
              <a:t>Likely to happen when code changes and grows over time.</a:t>
            </a:r>
          </a:p>
          <a:p>
            <a:pPr lvl="1"/>
            <a:r>
              <a:rPr lang="en-US" smtClean="0">
                <a:solidFill>
                  <a:srgbClr val="404040"/>
                </a:solidFill>
              </a:rPr>
              <a:t>A new feature/fix can cause a new bug or reintroduce an old bug.</a:t>
            </a:r>
          </a:p>
          <a:p>
            <a:pPr lvl="1"/>
            <a:endParaRPr lang="en-US" smtClean="0">
              <a:solidFill>
                <a:srgbClr val="404040"/>
              </a:solidFill>
            </a:endParaRPr>
          </a:p>
          <a:p>
            <a:r>
              <a:rPr lang="en-US" b="1" smtClean="0">
                <a:solidFill>
                  <a:srgbClr val="262626"/>
                </a:solidFill>
              </a:rPr>
              <a:t>regression testing</a:t>
            </a:r>
            <a:r>
              <a:rPr lang="en-US" smtClean="0">
                <a:solidFill>
                  <a:srgbClr val="262626"/>
                </a:solidFill>
              </a:rPr>
              <a:t>: Re-executing prior unit tests after a change.</a:t>
            </a:r>
            <a:endParaRPr lang="en-US" sz="800">
              <a:solidFill>
                <a:srgbClr val="262626"/>
              </a:solidFill>
            </a:endParaRPr>
          </a:p>
          <a:p>
            <a:pPr lvl="1"/>
            <a:r>
              <a:rPr lang="en-US" smtClean="0">
                <a:solidFill>
                  <a:srgbClr val="404040"/>
                </a:solidFill>
              </a:rPr>
              <a:t>Often done by scripts during automated testing.</a:t>
            </a:r>
          </a:p>
          <a:p>
            <a:pPr lvl="1"/>
            <a:r>
              <a:rPr lang="en-US" smtClean="0">
                <a:solidFill>
                  <a:srgbClr val="404040"/>
                </a:solidFill>
              </a:rPr>
              <a:t>Used to ensure that old fixed bugs are still fixed.</a:t>
            </a:r>
          </a:p>
          <a:p>
            <a:pPr lvl="1"/>
            <a:r>
              <a:rPr lang="en-US" smtClean="0">
                <a:solidFill>
                  <a:srgbClr val="404040"/>
                </a:solidFill>
              </a:rPr>
              <a:t>Gives your app a minimum level of working functionality.</a:t>
            </a:r>
          </a:p>
          <a:p>
            <a:pPr lvl="1"/>
            <a:endParaRPr lang="en-US" smtClean="0">
              <a:solidFill>
                <a:srgbClr val="404040"/>
              </a:solidFill>
            </a:endParaRPr>
          </a:p>
          <a:p>
            <a:r>
              <a:rPr lang="en-US" smtClean="0">
                <a:solidFill>
                  <a:srgbClr val="262626"/>
                </a:solidFill>
              </a:rPr>
              <a:t>Many products have a set of mandatory check-in tests that must pass before code can be added to a source code repository.</a:t>
            </a:r>
          </a:p>
        </p:txBody>
      </p:sp>
    </p:spTree>
    <p:extLst>
      <p:ext uri="{BB962C8B-B14F-4D97-AF65-F5344CB8AC3E}">
        <p14:creationId xmlns:p14="http://schemas.microsoft.com/office/powerpoint/2010/main" val="1749531514"/>
      </p:ext>
    </p:extLst>
  </p:cSld>
  <p:clrMapOvr>
    <a:masterClrMapping/>
  </p:clrMapOvr>
  <p:transition/>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6642" name="Rectangle 2"/>
          <p:cNvSpPr>
            <a:spLocks noGrp="1" noChangeArrowheads="1"/>
          </p:cNvSpPr>
          <p:nvPr>
            <p:ph type="title"/>
          </p:nvPr>
        </p:nvSpPr>
        <p:spPr/>
        <p:txBody>
          <a:bodyPr/>
          <a:lstStyle/>
          <a:p>
            <a:r>
              <a:rPr lang="en-US" smtClean="0"/>
              <a:t>Test-driven development</a:t>
            </a:r>
          </a:p>
        </p:txBody>
      </p:sp>
      <p:sp>
        <p:nvSpPr>
          <p:cNvPr id="496643" name="Rectangle 3"/>
          <p:cNvSpPr>
            <a:spLocks noGrp="1" noChangeArrowheads="1"/>
          </p:cNvSpPr>
          <p:nvPr>
            <p:ph type="body" idx="1"/>
          </p:nvPr>
        </p:nvSpPr>
        <p:spPr>
          <a:xfrm>
            <a:off x="1524000" y="1295400"/>
            <a:ext cx="9144000" cy="5562600"/>
          </a:xfrm>
        </p:spPr>
        <p:txBody>
          <a:bodyPr/>
          <a:lstStyle/>
          <a:p>
            <a:r>
              <a:rPr lang="en-US" smtClean="0">
                <a:solidFill>
                  <a:srgbClr val="262626"/>
                </a:solidFill>
              </a:rPr>
              <a:t>Unit tests can be written after, during, or even </a:t>
            </a:r>
            <a:r>
              <a:rPr lang="en-US" i="1" smtClean="0">
                <a:solidFill>
                  <a:srgbClr val="262626"/>
                </a:solidFill>
              </a:rPr>
              <a:t>before</a:t>
            </a:r>
            <a:r>
              <a:rPr lang="en-US" smtClean="0">
                <a:solidFill>
                  <a:srgbClr val="262626"/>
                </a:solidFill>
              </a:rPr>
              <a:t> coding.</a:t>
            </a:r>
          </a:p>
          <a:p>
            <a:pPr lvl="1"/>
            <a:r>
              <a:rPr lang="en-US" b="1" smtClean="0">
                <a:solidFill>
                  <a:srgbClr val="404040"/>
                </a:solidFill>
              </a:rPr>
              <a:t>test-driven development</a:t>
            </a:r>
            <a:r>
              <a:rPr lang="en-US" smtClean="0">
                <a:solidFill>
                  <a:srgbClr val="404040"/>
                </a:solidFill>
              </a:rPr>
              <a:t>: Write tests, </a:t>
            </a:r>
            <a:r>
              <a:rPr lang="en-US" i="1" smtClean="0">
                <a:solidFill>
                  <a:srgbClr val="404040"/>
                </a:solidFill>
              </a:rPr>
              <a:t>then </a:t>
            </a:r>
            <a:r>
              <a:rPr lang="en-US" smtClean="0">
                <a:solidFill>
                  <a:srgbClr val="404040"/>
                </a:solidFill>
              </a:rPr>
              <a:t>write code to pass them.</a:t>
            </a:r>
          </a:p>
          <a:p>
            <a:pPr lvl="1"/>
            <a:endParaRPr lang="en-US" smtClean="0">
              <a:solidFill>
                <a:srgbClr val="404040"/>
              </a:solidFill>
            </a:endParaRPr>
          </a:p>
          <a:p>
            <a:r>
              <a:rPr lang="en-US" smtClean="0">
                <a:solidFill>
                  <a:srgbClr val="262626"/>
                </a:solidFill>
              </a:rPr>
              <a:t>Imagine that we'd like to add a method </a:t>
            </a:r>
            <a:r>
              <a:rPr lang="en-US" smtClean="0">
                <a:solidFill>
                  <a:srgbClr val="262626"/>
                </a:solidFill>
                <a:latin typeface="Courier New" panose="02070309020205020404" pitchFamily="49" charset="0"/>
              </a:rPr>
              <a:t>subtractWeeks</a:t>
            </a:r>
            <a:r>
              <a:rPr lang="en-US" smtClean="0">
                <a:solidFill>
                  <a:srgbClr val="262626"/>
                </a:solidFill>
              </a:rPr>
              <a:t> to our </a:t>
            </a:r>
            <a:r>
              <a:rPr lang="en-US" smtClean="0">
                <a:solidFill>
                  <a:srgbClr val="262626"/>
                </a:solidFill>
                <a:latin typeface="Courier New" panose="02070309020205020404" pitchFamily="49" charset="0"/>
              </a:rPr>
              <a:t>Date</a:t>
            </a:r>
            <a:r>
              <a:rPr lang="en-US" smtClean="0">
                <a:solidFill>
                  <a:srgbClr val="262626"/>
                </a:solidFill>
              </a:rPr>
              <a:t> class, that shifts this </a:t>
            </a:r>
            <a:r>
              <a:rPr lang="en-US" smtClean="0">
                <a:solidFill>
                  <a:srgbClr val="262626"/>
                </a:solidFill>
                <a:latin typeface="Courier New" panose="02070309020205020404" pitchFamily="49" charset="0"/>
              </a:rPr>
              <a:t>Date</a:t>
            </a:r>
            <a:r>
              <a:rPr lang="en-US" smtClean="0">
                <a:solidFill>
                  <a:srgbClr val="262626"/>
                </a:solidFill>
              </a:rPr>
              <a:t> backward in time by the given number of weeks.</a:t>
            </a:r>
          </a:p>
          <a:p>
            <a:pPr lvl="1"/>
            <a:endParaRPr lang="en-US" smtClean="0">
              <a:solidFill>
                <a:srgbClr val="404040"/>
              </a:solidFill>
            </a:endParaRPr>
          </a:p>
          <a:p>
            <a:r>
              <a:rPr lang="en-US" smtClean="0">
                <a:solidFill>
                  <a:srgbClr val="262626"/>
                </a:solidFill>
              </a:rPr>
              <a:t>Write code to test this method </a:t>
            </a:r>
            <a:r>
              <a:rPr lang="en-US" i="1" smtClean="0">
                <a:solidFill>
                  <a:srgbClr val="262626"/>
                </a:solidFill>
              </a:rPr>
              <a:t>before </a:t>
            </a:r>
            <a:r>
              <a:rPr lang="en-US" smtClean="0">
                <a:solidFill>
                  <a:srgbClr val="262626"/>
                </a:solidFill>
              </a:rPr>
              <a:t>it has been written.</a:t>
            </a:r>
          </a:p>
          <a:p>
            <a:pPr lvl="1"/>
            <a:r>
              <a:rPr lang="en-US" smtClean="0">
                <a:solidFill>
                  <a:srgbClr val="404040"/>
                </a:solidFill>
              </a:rPr>
              <a:t>Then once we do implement the method, we'll know if it works.</a:t>
            </a:r>
          </a:p>
        </p:txBody>
      </p:sp>
    </p:spTree>
    <p:extLst>
      <p:ext uri="{BB962C8B-B14F-4D97-AF65-F5344CB8AC3E}">
        <p14:creationId xmlns:p14="http://schemas.microsoft.com/office/powerpoint/2010/main" val="913930793"/>
      </p:ext>
    </p:extLst>
  </p:cSld>
  <p:clrMapOvr>
    <a:masterClrMapping/>
  </p:clrMapOvr>
  <p:transition/>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02" name="Rectangle 2"/>
          <p:cNvSpPr>
            <a:spLocks noGrp="1" noChangeArrowheads="1"/>
          </p:cNvSpPr>
          <p:nvPr>
            <p:ph type="title"/>
          </p:nvPr>
        </p:nvSpPr>
        <p:spPr/>
        <p:txBody>
          <a:bodyPr/>
          <a:lstStyle/>
          <a:p>
            <a:r>
              <a:rPr lang="en-US" smtClean="0"/>
              <a:t>Tests and data structures</a:t>
            </a:r>
          </a:p>
        </p:txBody>
      </p:sp>
      <p:sp>
        <p:nvSpPr>
          <p:cNvPr id="512003" name="Rectangle 3"/>
          <p:cNvSpPr>
            <a:spLocks noGrp="1" noChangeArrowheads="1"/>
          </p:cNvSpPr>
          <p:nvPr>
            <p:ph type="body" idx="1"/>
          </p:nvPr>
        </p:nvSpPr>
        <p:spPr>
          <a:xfrm>
            <a:off x="1524000" y="1295400"/>
            <a:ext cx="9144000" cy="5562600"/>
          </a:xfrm>
        </p:spPr>
        <p:txBody>
          <a:bodyPr/>
          <a:lstStyle/>
          <a:p>
            <a:r>
              <a:rPr lang="en-US" smtClean="0">
                <a:solidFill>
                  <a:srgbClr val="262626"/>
                </a:solidFill>
              </a:rPr>
              <a:t>Need to pass lots of arrays?  Use array literals</a:t>
            </a:r>
            <a:endParaRPr lang="en-US" smtClean="0">
              <a:solidFill>
                <a:srgbClr val="262626"/>
              </a:solidFill>
              <a:latin typeface="Courier New" panose="02070309020205020404" pitchFamily="49" charset="0"/>
            </a:endParaRPr>
          </a:p>
          <a:p>
            <a:pPr lvl="1">
              <a:lnSpc>
                <a:spcPct val="80000"/>
              </a:lnSpc>
              <a:buFont typeface="Wingdings" panose="05000000000000000000" pitchFamily="2" charset="2"/>
              <a:buNone/>
            </a:pPr>
            <a:r>
              <a:rPr lang="en-US" sz="2000">
                <a:solidFill>
                  <a:srgbClr val="404040"/>
                </a:solidFill>
                <a:latin typeface="Courier New" panose="02070309020205020404" pitchFamily="49" charset="0"/>
              </a:rPr>
              <a:t>public void exampleMethod(int[] values) { ... }</a:t>
            </a:r>
          </a:p>
          <a:p>
            <a:pPr lvl="1">
              <a:lnSpc>
                <a:spcPct val="80000"/>
              </a:lnSpc>
              <a:buFont typeface="Wingdings" panose="05000000000000000000" pitchFamily="2" charset="2"/>
              <a:buNone/>
            </a:pPr>
            <a:r>
              <a:rPr lang="en-US" sz="2000">
                <a:solidFill>
                  <a:srgbClr val="404040"/>
                </a:solidFill>
                <a:latin typeface="Courier New" panose="02070309020205020404" pitchFamily="49" charset="0"/>
              </a:rPr>
              <a:t>...</a:t>
            </a:r>
          </a:p>
          <a:p>
            <a:pPr lvl="1">
              <a:lnSpc>
                <a:spcPct val="80000"/>
              </a:lnSpc>
              <a:buFont typeface="Wingdings" panose="05000000000000000000" pitchFamily="2" charset="2"/>
              <a:buNone/>
            </a:pPr>
            <a:r>
              <a:rPr lang="en-US" sz="2000">
                <a:solidFill>
                  <a:srgbClr val="404040"/>
                </a:solidFill>
                <a:latin typeface="Courier New" panose="02070309020205020404" pitchFamily="49" charset="0"/>
              </a:rPr>
              <a:t>exampleMethod(</a:t>
            </a:r>
            <a:r>
              <a:rPr lang="en-US" sz="2000" b="1">
                <a:solidFill>
                  <a:schemeClr val="accent2"/>
                </a:solidFill>
                <a:latin typeface="Courier New" panose="02070309020205020404" pitchFamily="49" charset="0"/>
              </a:rPr>
              <a:t>new int[] {1, 2, 3, 4}</a:t>
            </a:r>
            <a:r>
              <a:rPr lang="en-US" sz="2000">
                <a:solidFill>
                  <a:srgbClr val="404040"/>
                </a:solidFill>
                <a:latin typeface="Courier New" panose="02070309020205020404" pitchFamily="49" charset="0"/>
              </a:rPr>
              <a:t>);</a:t>
            </a:r>
          </a:p>
          <a:p>
            <a:pPr lvl="1">
              <a:lnSpc>
                <a:spcPct val="80000"/>
              </a:lnSpc>
              <a:buFont typeface="Wingdings" panose="05000000000000000000" pitchFamily="2" charset="2"/>
              <a:buNone/>
            </a:pPr>
            <a:r>
              <a:rPr lang="en-US" sz="2000">
                <a:solidFill>
                  <a:srgbClr val="404040"/>
                </a:solidFill>
                <a:latin typeface="Courier New" panose="02070309020205020404" pitchFamily="49" charset="0"/>
              </a:rPr>
              <a:t>exampleMethod(</a:t>
            </a:r>
            <a:r>
              <a:rPr lang="en-US" sz="2000" b="1">
                <a:solidFill>
                  <a:schemeClr val="accent2"/>
                </a:solidFill>
                <a:latin typeface="Courier New" panose="02070309020205020404" pitchFamily="49" charset="0"/>
              </a:rPr>
              <a:t>new int[] {5, 6, 7}</a:t>
            </a:r>
            <a:r>
              <a:rPr lang="en-US" sz="2000">
                <a:solidFill>
                  <a:srgbClr val="404040"/>
                </a:solidFill>
                <a:latin typeface="Courier New" panose="02070309020205020404" pitchFamily="49" charset="0"/>
              </a:rPr>
              <a:t>);</a:t>
            </a:r>
          </a:p>
          <a:p>
            <a:pPr lvl="1"/>
            <a:endParaRPr lang="en-US" smtClean="0">
              <a:solidFill>
                <a:srgbClr val="404040"/>
              </a:solidFill>
            </a:endParaRPr>
          </a:p>
          <a:p>
            <a:r>
              <a:rPr lang="en-US" smtClean="0">
                <a:solidFill>
                  <a:srgbClr val="262626"/>
                </a:solidFill>
              </a:rPr>
              <a:t>Need a quick </a:t>
            </a:r>
            <a:r>
              <a:rPr lang="en-US" smtClean="0">
                <a:solidFill>
                  <a:srgbClr val="262626"/>
                </a:solidFill>
                <a:latin typeface="Courier New" panose="02070309020205020404" pitchFamily="49" charset="0"/>
              </a:rPr>
              <a:t>ArrayList</a:t>
            </a:r>
            <a:r>
              <a:rPr lang="en-US" smtClean="0">
                <a:solidFill>
                  <a:srgbClr val="262626"/>
                </a:solidFill>
              </a:rPr>
              <a:t>?  Try </a:t>
            </a:r>
            <a:r>
              <a:rPr lang="en-US" smtClean="0">
                <a:solidFill>
                  <a:srgbClr val="262626"/>
                </a:solidFill>
                <a:latin typeface="Courier New" panose="02070309020205020404" pitchFamily="49" charset="0"/>
              </a:rPr>
              <a:t>Arrays.asList</a:t>
            </a:r>
          </a:p>
          <a:p>
            <a:pPr lvl="1">
              <a:buFont typeface="Wingdings" panose="05000000000000000000" pitchFamily="2" charset="2"/>
              <a:buNone/>
            </a:pPr>
            <a:r>
              <a:rPr lang="en-US" sz="2000">
                <a:solidFill>
                  <a:srgbClr val="404040"/>
                </a:solidFill>
                <a:latin typeface="Courier New" panose="02070309020205020404" pitchFamily="49" charset="0"/>
              </a:rPr>
              <a:t>List&lt;Integer&gt; list = </a:t>
            </a:r>
            <a:r>
              <a:rPr lang="en-US" sz="2000" b="1">
                <a:solidFill>
                  <a:schemeClr val="accent2"/>
                </a:solidFill>
                <a:latin typeface="Courier New" panose="02070309020205020404" pitchFamily="49" charset="0"/>
              </a:rPr>
              <a:t>Arrays.asList(7, 4, -2, 3, 9, 18)</a:t>
            </a:r>
            <a:r>
              <a:rPr lang="en-US" sz="2000">
                <a:solidFill>
                  <a:srgbClr val="404040"/>
                </a:solidFill>
                <a:latin typeface="Courier New" panose="02070309020205020404" pitchFamily="49" charset="0"/>
              </a:rPr>
              <a:t>;</a:t>
            </a:r>
          </a:p>
          <a:p>
            <a:pPr lvl="1">
              <a:buFont typeface="Wingdings" panose="05000000000000000000" pitchFamily="2" charset="2"/>
              <a:buNone/>
            </a:pPr>
            <a:endParaRPr lang="en-US" sz="2000">
              <a:solidFill>
                <a:srgbClr val="404040"/>
              </a:solidFill>
              <a:latin typeface="Courier New" panose="02070309020205020404" pitchFamily="49" charset="0"/>
            </a:endParaRPr>
          </a:p>
          <a:p>
            <a:r>
              <a:rPr lang="en-US" smtClean="0">
                <a:solidFill>
                  <a:srgbClr val="262626"/>
                </a:solidFill>
              </a:rPr>
              <a:t>Need a quick set, queue, etc.?  Many collections can take a list</a:t>
            </a:r>
          </a:p>
          <a:p>
            <a:pPr lvl="1">
              <a:buFont typeface="Wingdings" panose="05000000000000000000" pitchFamily="2" charset="2"/>
              <a:buNone/>
            </a:pPr>
            <a:r>
              <a:rPr lang="en-US" sz="2000">
                <a:solidFill>
                  <a:srgbClr val="404040"/>
                </a:solidFill>
                <a:latin typeface="Courier New" panose="02070309020205020404" pitchFamily="49" charset="0"/>
              </a:rPr>
              <a:t>Set&lt;Integer&gt; list = new HashSet&lt;Integer&gt;(</a:t>
            </a:r>
          </a:p>
          <a:p>
            <a:pPr lvl="1">
              <a:lnSpc>
                <a:spcPct val="80000"/>
              </a:lnSpc>
              <a:buFont typeface="Wingdings" panose="05000000000000000000" pitchFamily="2" charset="2"/>
              <a:buNone/>
            </a:pPr>
            <a:r>
              <a:rPr lang="en-US" sz="2000">
                <a:solidFill>
                  <a:srgbClr val="404040"/>
                </a:solidFill>
                <a:latin typeface="Courier New" panose="02070309020205020404" pitchFamily="49" charset="0"/>
              </a:rPr>
              <a:t>                        </a:t>
            </a:r>
            <a:r>
              <a:rPr lang="en-US" sz="2000" b="1">
                <a:solidFill>
                  <a:schemeClr val="accent2"/>
                </a:solidFill>
                <a:latin typeface="Courier New" panose="02070309020205020404" pitchFamily="49" charset="0"/>
              </a:rPr>
              <a:t>Arrays.asList(7, 4, -2, 9)</a:t>
            </a:r>
            <a:r>
              <a:rPr lang="en-US" sz="2000">
                <a:solidFill>
                  <a:srgbClr val="404040"/>
                </a:solidFill>
                <a:latin typeface="Courier New" panose="02070309020205020404" pitchFamily="49" charset="0"/>
              </a:rPr>
              <a:t>);</a:t>
            </a:r>
          </a:p>
        </p:txBody>
      </p:sp>
    </p:spTree>
    <p:extLst>
      <p:ext uri="{BB962C8B-B14F-4D97-AF65-F5344CB8AC3E}">
        <p14:creationId xmlns:p14="http://schemas.microsoft.com/office/powerpoint/2010/main" val="11243359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512003">
                                            <p:txEl>
                                              <p:pRg st="6" end="6"/>
                                            </p:txEl>
                                          </p:spTgt>
                                        </p:tgtEl>
                                        <p:attrNameLst>
                                          <p:attrName>style.visibility</p:attrName>
                                        </p:attrNameLst>
                                      </p:cBhvr>
                                      <p:to>
                                        <p:strVal val="visible"/>
                                      </p:to>
                                    </p:set>
                                    <p:animEffect transition="in" filter="fade">
                                      <p:cBhvr>
                                        <p:cTn id="7" dur="1000"/>
                                        <p:tgtEl>
                                          <p:spTgt spid="512003">
                                            <p:txEl>
                                              <p:pRg st="6" end="6"/>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12003">
                                            <p:txEl>
                                              <p:pRg st="7" end="7"/>
                                            </p:txEl>
                                          </p:spTgt>
                                        </p:tgtEl>
                                        <p:attrNameLst>
                                          <p:attrName>style.visibility</p:attrName>
                                        </p:attrNameLst>
                                      </p:cBhvr>
                                      <p:to>
                                        <p:strVal val="visible"/>
                                      </p:to>
                                    </p:set>
                                    <p:animEffect transition="in" filter="fade">
                                      <p:cBhvr>
                                        <p:cTn id="10" dur="1000"/>
                                        <p:tgtEl>
                                          <p:spTgt spid="512003">
                                            <p:txEl>
                                              <p:pRg st="7" end="7"/>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0" presetClass="entr" presetSubtype="0" fill="hold" nodeType="clickEffect">
                                  <p:stCondLst>
                                    <p:cond delay="0"/>
                                  </p:stCondLst>
                                  <p:childTnLst>
                                    <p:set>
                                      <p:cBhvr>
                                        <p:cTn id="14" dur="1" fill="hold">
                                          <p:stCondLst>
                                            <p:cond delay="0"/>
                                          </p:stCondLst>
                                        </p:cTn>
                                        <p:tgtEl>
                                          <p:spTgt spid="512003">
                                            <p:txEl>
                                              <p:pRg st="9" end="9"/>
                                            </p:txEl>
                                          </p:spTgt>
                                        </p:tgtEl>
                                        <p:attrNameLst>
                                          <p:attrName>style.visibility</p:attrName>
                                        </p:attrNameLst>
                                      </p:cBhvr>
                                      <p:to>
                                        <p:strVal val="visible"/>
                                      </p:to>
                                    </p:set>
                                    <p:animEffect transition="in" filter="fade">
                                      <p:cBhvr>
                                        <p:cTn id="15" dur="1000"/>
                                        <p:tgtEl>
                                          <p:spTgt spid="512003">
                                            <p:txEl>
                                              <p:pRg st="9" end="9"/>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512003">
                                            <p:txEl>
                                              <p:pRg st="10" end="10"/>
                                            </p:txEl>
                                          </p:spTgt>
                                        </p:tgtEl>
                                        <p:attrNameLst>
                                          <p:attrName>style.visibility</p:attrName>
                                        </p:attrNameLst>
                                      </p:cBhvr>
                                      <p:to>
                                        <p:strVal val="visible"/>
                                      </p:to>
                                    </p:set>
                                    <p:animEffect transition="in" filter="fade">
                                      <p:cBhvr>
                                        <p:cTn id="18" dur="1000"/>
                                        <p:tgtEl>
                                          <p:spTgt spid="512003">
                                            <p:txEl>
                                              <p:pRg st="10" end="10"/>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512003">
                                            <p:txEl>
                                              <p:pRg st="11" end="11"/>
                                            </p:txEl>
                                          </p:spTgt>
                                        </p:tgtEl>
                                        <p:attrNameLst>
                                          <p:attrName>style.visibility</p:attrName>
                                        </p:attrNameLst>
                                      </p:cBhvr>
                                      <p:to>
                                        <p:strVal val="visible"/>
                                      </p:to>
                                    </p:set>
                                    <p:animEffect transition="in" filter="fade">
                                      <p:cBhvr>
                                        <p:cTn id="21" dur="1000"/>
                                        <p:tgtEl>
                                          <p:spTgt spid="51200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8930" name="Rectangle 2"/>
          <p:cNvSpPr>
            <a:spLocks noGrp="1" noChangeArrowheads="1"/>
          </p:cNvSpPr>
          <p:nvPr>
            <p:ph type="title"/>
          </p:nvPr>
        </p:nvSpPr>
        <p:spPr/>
        <p:txBody>
          <a:bodyPr/>
          <a:lstStyle/>
          <a:p>
            <a:r>
              <a:rPr lang="en-US" smtClean="0"/>
              <a:t>What's wrong with this?</a:t>
            </a:r>
          </a:p>
        </p:txBody>
      </p:sp>
      <p:sp>
        <p:nvSpPr>
          <p:cNvPr id="508931" name="Rectangle 3"/>
          <p:cNvSpPr>
            <a:spLocks noGrp="1" noChangeArrowheads="1"/>
          </p:cNvSpPr>
          <p:nvPr>
            <p:ph type="body" idx="1"/>
          </p:nvPr>
        </p:nvSpPr>
        <p:spPr>
          <a:xfrm>
            <a:off x="1524000" y="1295400"/>
            <a:ext cx="9144000" cy="5562600"/>
          </a:xfrm>
        </p:spPr>
        <p:txBody>
          <a:bodyPr>
            <a:normAutofit fontScale="85000" lnSpcReduction="20000"/>
          </a:bodyPr>
          <a:lstStyle/>
          <a:p>
            <a:pPr>
              <a:lnSpc>
                <a:spcPct val="70000"/>
              </a:lnSpc>
              <a:buFontTx/>
              <a:buNone/>
            </a:pPr>
            <a:r>
              <a:rPr lang="en-US" sz="1800">
                <a:solidFill>
                  <a:srgbClr val="262626"/>
                </a:solidFill>
                <a:latin typeface="Courier New" panose="02070309020205020404" pitchFamily="49" charset="0"/>
              </a:rPr>
              <a:t>public class DateTest {</a:t>
            </a:r>
          </a:p>
          <a:p>
            <a:pPr>
              <a:lnSpc>
                <a:spcPct val="70000"/>
              </a:lnSpc>
              <a:buFontTx/>
              <a:buNone/>
            </a:pPr>
            <a:r>
              <a:rPr lang="en-US" sz="1800" b="1">
                <a:solidFill>
                  <a:srgbClr val="008000"/>
                </a:solidFill>
                <a:latin typeface="Courier New" panose="02070309020205020404" pitchFamily="49" charset="0"/>
              </a:rPr>
              <a:t>    // shared Date object to test with (saves memory!!1)</a:t>
            </a:r>
          </a:p>
          <a:p>
            <a:pPr>
              <a:lnSpc>
                <a:spcPct val="70000"/>
              </a:lnSpc>
              <a:buFontTx/>
              <a:buNone/>
            </a:pPr>
            <a:r>
              <a:rPr lang="en-US" sz="1800" b="1">
                <a:solidFill>
                  <a:srgbClr val="262626"/>
                </a:solidFill>
                <a:latin typeface="Courier New" panose="02070309020205020404" pitchFamily="49" charset="0"/>
              </a:rPr>
              <a:t>    private static Date DATE;</a:t>
            </a:r>
          </a:p>
          <a:p>
            <a:pPr>
              <a:lnSpc>
                <a:spcPct val="70000"/>
              </a:lnSpc>
              <a:buFontTx/>
              <a:buNone/>
            </a:pPr>
            <a:endParaRPr lang="en-US" sz="1800" b="1">
              <a:solidFill>
                <a:srgbClr val="262626"/>
              </a:solidFill>
              <a:latin typeface="Courier New" panose="02070309020205020404" pitchFamily="49" charset="0"/>
            </a:endParaRPr>
          </a:p>
          <a:p>
            <a:pPr>
              <a:lnSpc>
                <a:spcPct val="70000"/>
              </a:lnSpc>
              <a:buFontTx/>
              <a:buNone/>
            </a:pPr>
            <a:r>
              <a:rPr lang="en-US" sz="1800">
                <a:solidFill>
                  <a:srgbClr val="262626"/>
                </a:solidFill>
                <a:latin typeface="Courier New" panose="02070309020205020404" pitchFamily="49" charset="0"/>
              </a:rPr>
              <a:t>    @Test(timeout = DEFAULT_TIMEOUT)</a:t>
            </a:r>
          </a:p>
          <a:p>
            <a:pPr>
              <a:lnSpc>
                <a:spcPct val="70000"/>
              </a:lnSpc>
              <a:buFontTx/>
              <a:buNone/>
            </a:pPr>
            <a:r>
              <a:rPr lang="en-US" sz="1800">
                <a:solidFill>
                  <a:srgbClr val="262626"/>
                </a:solidFill>
                <a:latin typeface="Courier New" panose="02070309020205020404" pitchFamily="49" charset="0"/>
              </a:rPr>
              <a:t>    public void addDays_sameMonth() {</a:t>
            </a:r>
          </a:p>
          <a:p>
            <a:pPr>
              <a:lnSpc>
                <a:spcPct val="70000"/>
              </a:lnSpc>
              <a:buFontTx/>
              <a:buNone/>
            </a:pPr>
            <a:r>
              <a:rPr lang="en-US" sz="1800">
                <a:solidFill>
                  <a:srgbClr val="262626"/>
                </a:solidFill>
                <a:latin typeface="Courier New" panose="02070309020205020404" pitchFamily="49" charset="0"/>
              </a:rPr>
              <a:t>        </a:t>
            </a:r>
            <a:r>
              <a:rPr lang="en-US" sz="1800" b="1">
                <a:solidFill>
                  <a:srgbClr val="262626"/>
                </a:solidFill>
                <a:latin typeface="Courier New" panose="02070309020205020404" pitchFamily="49" charset="0"/>
              </a:rPr>
              <a:t>DATE = new Date(2050, 2, 15);      </a:t>
            </a:r>
            <a:r>
              <a:rPr lang="en-US" sz="1800" b="1">
                <a:solidFill>
                  <a:srgbClr val="008000"/>
                </a:solidFill>
                <a:latin typeface="Courier New" panose="02070309020205020404" pitchFamily="49" charset="0"/>
              </a:rPr>
              <a:t>// first test;</a:t>
            </a:r>
            <a:endParaRPr lang="en-US" sz="1800">
              <a:solidFill>
                <a:srgbClr val="262626"/>
              </a:solidFill>
              <a:latin typeface="Courier New" panose="02070309020205020404" pitchFamily="49" charset="0"/>
            </a:endParaRPr>
          </a:p>
          <a:p>
            <a:pPr>
              <a:lnSpc>
                <a:spcPct val="70000"/>
              </a:lnSpc>
              <a:buFontTx/>
              <a:buNone/>
            </a:pPr>
            <a:r>
              <a:rPr lang="en-US" sz="1800">
                <a:solidFill>
                  <a:srgbClr val="262626"/>
                </a:solidFill>
                <a:latin typeface="Courier New" panose="02070309020205020404" pitchFamily="49" charset="0"/>
              </a:rPr>
              <a:t>        addhelper(</a:t>
            </a:r>
            <a:r>
              <a:rPr lang="en-US" sz="1800" b="1">
                <a:solidFill>
                  <a:srgbClr val="262626"/>
                </a:solidFill>
                <a:latin typeface="Courier New" panose="02070309020205020404" pitchFamily="49" charset="0"/>
              </a:rPr>
              <a:t>DATE</a:t>
            </a:r>
            <a:r>
              <a:rPr lang="en-US" sz="1800">
                <a:solidFill>
                  <a:srgbClr val="262626"/>
                </a:solidFill>
                <a:latin typeface="Courier New" panose="02070309020205020404" pitchFamily="49" charset="0"/>
              </a:rPr>
              <a:t>,  +4, 2050, 2, 19); </a:t>
            </a:r>
            <a:r>
              <a:rPr lang="en-US" sz="1800" b="1">
                <a:solidFill>
                  <a:srgbClr val="008000"/>
                </a:solidFill>
                <a:latin typeface="Courier New" panose="02070309020205020404" pitchFamily="49" charset="0"/>
              </a:rPr>
              <a:t>// DATE = 2/15 here</a:t>
            </a:r>
            <a:endParaRPr lang="en-US" sz="1800">
              <a:solidFill>
                <a:srgbClr val="262626"/>
              </a:solidFill>
              <a:latin typeface="Courier New" panose="02070309020205020404" pitchFamily="49" charset="0"/>
            </a:endParaRPr>
          </a:p>
          <a:p>
            <a:pPr>
              <a:lnSpc>
                <a:spcPct val="70000"/>
              </a:lnSpc>
              <a:buFontTx/>
              <a:buNone/>
            </a:pPr>
            <a:r>
              <a:rPr lang="en-US" sz="1800">
                <a:solidFill>
                  <a:srgbClr val="262626"/>
                </a:solidFill>
                <a:latin typeface="Courier New" panose="02070309020205020404" pitchFamily="49" charset="0"/>
              </a:rPr>
              <a:t>    }</a:t>
            </a:r>
          </a:p>
          <a:p>
            <a:pPr>
              <a:lnSpc>
                <a:spcPct val="70000"/>
              </a:lnSpc>
              <a:buFontTx/>
              <a:buNone/>
            </a:pPr>
            <a:endParaRPr lang="en-US" sz="800" b="1">
              <a:solidFill>
                <a:srgbClr val="262626"/>
              </a:solidFill>
              <a:latin typeface="Courier New" panose="02070309020205020404" pitchFamily="49" charset="0"/>
            </a:endParaRPr>
          </a:p>
          <a:p>
            <a:pPr>
              <a:lnSpc>
                <a:spcPct val="70000"/>
              </a:lnSpc>
              <a:buFontTx/>
              <a:buNone/>
            </a:pPr>
            <a:r>
              <a:rPr lang="en-US" sz="1800">
                <a:solidFill>
                  <a:srgbClr val="262626"/>
                </a:solidFill>
                <a:latin typeface="Courier New" panose="02070309020205020404" pitchFamily="49" charset="0"/>
              </a:rPr>
              <a:t>    @Test(timeout = DEFAULT_TIMEOUT)</a:t>
            </a:r>
          </a:p>
          <a:p>
            <a:pPr>
              <a:lnSpc>
                <a:spcPct val="70000"/>
              </a:lnSpc>
              <a:buFontTx/>
              <a:buNone/>
            </a:pPr>
            <a:r>
              <a:rPr lang="en-US" sz="1800">
                <a:solidFill>
                  <a:srgbClr val="262626"/>
                </a:solidFill>
                <a:latin typeface="Courier New" panose="02070309020205020404" pitchFamily="49" charset="0"/>
              </a:rPr>
              <a:t>    public void addDays_nextMonthWrap() {  </a:t>
            </a:r>
            <a:r>
              <a:rPr lang="en-US" sz="1800" b="1">
                <a:solidFill>
                  <a:srgbClr val="008000"/>
                </a:solidFill>
                <a:latin typeface="Courier New" panose="02070309020205020404" pitchFamily="49" charset="0"/>
              </a:rPr>
              <a:t>// second test; </a:t>
            </a:r>
            <a:endParaRPr lang="en-US" sz="1800">
              <a:solidFill>
                <a:srgbClr val="262626"/>
              </a:solidFill>
              <a:latin typeface="Courier New" panose="02070309020205020404" pitchFamily="49" charset="0"/>
            </a:endParaRPr>
          </a:p>
          <a:p>
            <a:pPr>
              <a:lnSpc>
                <a:spcPct val="70000"/>
              </a:lnSpc>
              <a:buFontTx/>
              <a:buNone/>
            </a:pPr>
            <a:r>
              <a:rPr lang="en-US" sz="1800">
                <a:solidFill>
                  <a:srgbClr val="262626"/>
                </a:solidFill>
                <a:latin typeface="Courier New" panose="02070309020205020404" pitchFamily="49" charset="0"/>
              </a:rPr>
              <a:t>        addhelper(</a:t>
            </a:r>
            <a:r>
              <a:rPr lang="en-US" sz="1800" b="1">
                <a:solidFill>
                  <a:srgbClr val="262626"/>
                </a:solidFill>
                <a:latin typeface="Courier New" panose="02070309020205020404" pitchFamily="49" charset="0"/>
              </a:rPr>
              <a:t>DATE</a:t>
            </a:r>
            <a:r>
              <a:rPr lang="en-US" sz="1800">
                <a:solidFill>
                  <a:srgbClr val="262626"/>
                </a:solidFill>
                <a:latin typeface="Courier New" panose="02070309020205020404" pitchFamily="49" charset="0"/>
              </a:rPr>
              <a:t>, +10, 2050, 3, 1);  </a:t>
            </a:r>
            <a:r>
              <a:rPr lang="en-US" sz="1800" b="1">
                <a:solidFill>
                  <a:srgbClr val="008000"/>
                </a:solidFill>
                <a:latin typeface="Courier New" panose="02070309020205020404" pitchFamily="49" charset="0"/>
              </a:rPr>
              <a:t>// DATE = 2/19 here</a:t>
            </a:r>
            <a:endParaRPr lang="en-US" sz="1800">
              <a:solidFill>
                <a:srgbClr val="262626"/>
              </a:solidFill>
              <a:latin typeface="Courier New" panose="02070309020205020404" pitchFamily="49" charset="0"/>
            </a:endParaRPr>
          </a:p>
          <a:p>
            <a:pPr>
              <a:lnSpc>
                <a:spcPct val="70000"/>
              </a:lnSpc>
              <a:buFontTx/>
              <a:buNone/>
            </a:pPr>
            <a:r>
              <a:rPr lang="en-US" sz="1800">
                <a:solidFill>
                  <a:srgbClr val="262626"/>
                </a:solidFill>
                <a:latin typeface="Courier New" panose="02070309020205020404" pitchFamily="49" charset="0"/>
              </a:rPr>
              <a:t>    }</a:t>
            </a:r>
          </a:p>
          <a:p>
            <a:pPr>
              <a:lnSpc>
                <a:spcPct val="70000"/>
              </a:lnSpc>
              <a:buFontTx/>
              <a:buNone/>
            </a:pPr>
            <a:endParaRPr lang="en-US" sz="800" b="1">
              <a:solidFill>
                <a:srgbClr val="262626"/>
              </a:solidFill>
              <a:latin typeface="Courier New" panose="02070309020205020404" pitchFamily="49" charset="0"/>
            </a:endParaRPr>
          </a:p>
          <a:p>
            <a:pPr>
              <a:lnSpc>
                <a:spcPct val="70000"/>
              </a:lnSpc>
              <a:buFontTx/>
              <a:buNone/>
            </a:pPr>
            <a:r>
              <a:rPr lang="en-US" sz="1800">
                <a:solidFill>
                  <a:srgbClr val="262626"/>
                </a:solidFill>
                <a:latin typeface="Courier New" panose="02070309020205020404" pitchFamily="49" charset="0"/>
              </a:rPr>
              <a:t>    @Test(timeout = DEFAULT_TIMEOUT)</a:t>
            </a:r>
          </a:p>
          <a:p>
            <a:pPr>
              <a:lnSpc>
                <a:spcPct val="70000"/>
              </a:lnSpc>
              <a:buFontTx/>
              <a:buNone/>
            </a:pPr>
            <a:r>
              <a:rPr lang="en-US" sz="1800">
                <a:solidFill>
                  <a:srgbClr val="262626"/>
                </a:solidFill>
                <a:latin typeface="Courier New" panose="02070309020205020404" pitchFamily="49" charset="0"/>
              </a:rPr>
              <a:t>    public void addDays_multipleCalls() {  </a:t>
            </a:r>
            <a:r>
              <a:rPr lang="en-US" sz="1800" b="1">
                <a:solidFill>
                  <a:srgbClr val="008000"/>
                </a:solidFill>
                <a:latin typeface="Courier New" panose="02070309020205020404" pitchFamily="49" charset="0"/>
              </a:rPr>
              <a:t>// third test; </a:t>
            </a:r>
            <a:endParaRPr lang="en-US" sz="1800">
              <a:solidFill>
                <a:srgbClr val="262626"/>
              </a:solidFill>
              <a:latin typeface="Courier New" panose="02070309020205020404" pitchFamily="49" charset="0"/>
            </a:endParaRPr>
          </a:p>
          <a:p>
            <a:pPr>
              <a:lnSpc>
                <a:spcPct val="70000"/>
              </a:lnSpc>
              <a:buFontTx/>
              <a:buNone/>
            </a:pPr>
            <a:r>
              <a:rPr lang="en-US" sz="1800">
                <a:solidFill>
                  <a:srgbClr val="262626"/>
                </a:solidFill>
                <a:latin typeface="Courier New" panose="02070309020205020404" pitchFamily="49" charset="0"/>
              </a:rPr>
              <a:t>        </a:t>
            </a:r>
            <a:r>
              <a:rPr lang="en-US" sz="1800" b="1">
                <a:solidFill>
                  <a:srgbClr val="262626"/>
                </a:solidFill>
                <a:latin typeface="Courier New" panose="02070309020205020404" pitchFamily="49" charset="0"/>
              </a:rPr>
              <a:t>addDays_sameMonth</a:t>
            </a:r>
            <a:r>
              <a:rPr lang="en-US" sz="1800">
                <a:solidFill>
                  <a:srgbClr val="262626"/>
                </a:solidFill>
                <a:latin typeface="Courier New" panose="02070309020205020404" pitchFamily="49" charset="0"/>
              </a:rPr>
              <a:t>();               </a:t>
            </a:r>
            <a:r>
              <a:rPr lang="en-US" sz="1800" b="1">
                <a:solidFill>
                  <a:srgbClr val="008000"/>
                </a:solidFill>
                <a:latin typeface="Courier New" panose="02070309020205020404" pitchFamily="49" charset="0"/>
              </a:rPr>
              <a:t>// go back to 2/19; </a:t>
            </a:r>
            <a:endParaRPr lang="en-US" sz="1800">
              <a:solidFill>
                <a:srgbClr val="262626"/>
              </a:solidFill>
              <a:latin typeface="Courier New" panose="02070309020205020404" pitchFamily="49" charset="0"/>
            </a:endParaRPr>
          </a:p>
          <a:p>
            <a:pPr>
              <a:lnSpc>
                <a:spcPct val="70000"/>
              </a:lnSpc>
              <a:buFontTx/>
              <a:buNone/>
            </a:pPr>
            <a:r>
              <a:rPr lang="en-US" sz="1800">
                <a:solidFill>
                  <a:srgbClr val="262626"/>
                </a:solidFill>
                <a:latin typeface="Courier New" panose="02070309020205020404" pitchFamily="49" charset="0"/>
              </a:rPr>
              <a:t>        addhelper(</a:t>
            </a:r>
            <a:r>
              <a:rPr lang="en-US" sz="1800" b="1">
                <a:solidFill>
                  <a:srgbClr val="262626"/>
                </a:solidFill>
                <a:latin typeface="Courier New" panose="02070309020205020404" pitchFamily="49" charset="0"/>
              </a:rPr>
              <a:t>DATE</a:t>
            </a:r>
            <a:r>
              <a:rPr lang="en-US" sz="1800">
                <a:solidFill>
                  <a:srgbClr val="262626"/>
                </a:solidFill>
                <a:latin typeface="Courier New" panose="02070309020205020404" pitchFamily="49" charset="0"/>
              </a:rPr>
              <a:t>, +1, 2050, 2, 20);  </a:t>
            </a:r>
            <a:r>
              <a:rPr lang="en-US" sz="1800" b="1">
                <a:solidFill>
                  <a:srgbClr val="008000"/>
                </a:solidFill>
                <a:latin typeface="Courier New" panose="02070309020205020404" pitchFamily="49" charset="0"/>
              </a:rPr>
              <a:t>// test two calls</a:t>
            </a:r>
          </a:p>
          <a:p>
            <a:pPr>
              <a:lnSpc>
                <a:spcPct val="70000"/>
              </a:lnSpc>
              <a:buFontTx/>
              <a:buNone/>
            </a:pPr>
            <a:r>
              <a:rPr lang="en-US" sz="1800">
                <a:solidFill>
                  <a:srgbClr val="262626"/>
                </a:solidFill>
                <a:latin typeface="Courier New" panose="02070309020205020404" pitchFamily="49" charset="0"/>
              </a:rPr>
              <a:t>        addhelper(</a:t>
            </a:r>
            <a:r>
              <a:rPr lang="en-US" sz="1800" b="1">
                <a:solidFill>
                  <a:srgbClr val="262626"/>
                </a:solidFill>
                <a:latin typeface="Courier New" panose="02070309020205020404" pitchFamily="49" charset="0"/>
              </a:rPr>
              <a:t>DATE</a:t>
            </a:r>
            <a:r>
              <a:rPr lang="en-US" sz="1800">
                <a:solidFill>
                  <a:srgbClr val="262626"/>
                </a:solidFill>
                <a:latin typeface="Courier New" panose="02070309020205020404" pitchFamily="49" charset="0"/>
              </a:rPr>
              <a:t>, +1, 2050, 2, 21);</a:t>
            </a:r>
          </a:p>
          <a:p>
            <a:pPr>
              <a:lnSpc>
                <a:spcPct val="70000"/>
              </a:lnSpc>
              <a:buFontTx/>
              <a:buNone/>
            </a:pPr>
            <a:r>
              <a:rPr lang="en-US" sz="1800">
                <a:solidFill>
                  <a:srgbClr val="262626"/>
                </a:solidFill>
                <a:latin typeface="Courier New" panose="02070309020205020404" pitchFamily="49" charset="0"/>
              </a:rPr>
              <a:t>    }</a:t>
            </a:r>
          </a:p>
          <a:p>
            <a:pPr>
              <a:lnSpc>
                <a:spcPct val="70000"/>
              </a:lnSpc>
              <a:buFontTx/>
              <a:buNone/>
            </a:pPr>
            <a:r>
              <a:rPr lang="en-US" sz="1800">
                <a:solidFill>
                  <a:srgbClr val="262626"/>
                </a:solidFill>
                <a:latin typeface="Courier New" panose="02070309020205020404" pitchFamily="49" charset="0"/>
              </a:rPr>
              <a:t>    ...</a:t>
            </a:r>
          </a:p>
          <a:p>
            <a:pPr>
              <a:lnSpc>
                <a:spcPct val="70000"/>
              </a:lnSpc>
              <a:buFontTx/>
              <a:buNone/>
            </a:pPr>
            <a:r>
              <a:rPr lang="en-US" sz="1800">
                <a:solidFill>
                  <a:srgbClr val="262626"/>
                </a:solidFill>
                <a:latin typeface="Courier New" panose="02070309020205020404" pitchFamily="49" charset="0"/>
              </a:rPr>
              <a:t>}</a:t>
            </a:r>
          </a:p>
        </p:txBody>
      </p:sp>
    </p:spTree>
    <p:extLst>
      <p:ext uri="{BB962C8B-B14F-4D97-AF65-F5344CB8AC3E}">
        <p14:creationId xmlns:p14="http://schemas.microsoft.com/office/powerpoint/2010/main" val="3538776821"/>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0194" name="Rectangle 2"/>
          <p:cNvSpPr>
            <a:spLocks noGrp="1" noChangeArrowheads="1"/>
          </p:cNvSpPr>
          <p:nvPr>
            <p:ph type="title"/>
          </p:nvPr>
        </p:nvSpPr>
        <p:spPr/>
        <p:txBody>
          <a:bodyPr/>
          <a:lstStyle/>
          <a:p>
            <a:r>
              <a:rPr lang="en-US" smtClean="0"/>
              <a:t>Test case "smells"</a:t>
            </a:r>
          </a:p>
        </p:txBody>
      </p:sp>
      <p:sp>
        <p:nvSpPr>
          <p:cNvPr id="520195" name="Rectangle 3"/>
          <p:cNvSpPr>
            <a:spLocks noGrp="1" noChangeArrowheads="1"/>
          </p:cNvSpPr>
          <p:nvPr>
            <p:ph type="body" idx="1"/>
          </p:nvPr>
        </p:nvSpPr>
        <p:spPr>
          <a:xfrm>
            <a:off x="1524000" y="1295400"/>
            <a:ext cx="9144000" cy="5562600"/>
          </a:xfrm>
        </p:spPr>
        <p:txBody>
          <a:bodyPr/>
          <a:lstStyle/>
          <a:p>
            <a:r>
              <a:rPr lang="en-US" smtClean="0">
                <a:solidFill>
                  <a:srgbClr val="262626"/>
                </a:solidFill>
              </a:rPr>
              <a:t>Tests should be self-contained</a:t>
            </a:r>
            <a:br>
              <a:rPr lang="en-US" smtClean="0">
                <a:solidFill>
                  <a:srgbClr val="262626"/>
                </a:solidFill>
              </a:rPr>
            </a:br>
            <a:r>
              <a:rPr lang="en-US" smtClean="0">
                <a:solidFill>
                  <a:srgbClr val="262626"/>
                </a:solidFill>
              </a:rPr>
              <a:t>and not care about each other.</a:t>
            </a:r>
          </a:p>
          <a:p>
            <a:pPr lvl="1"/>
            <a:endParaRPr lang="en-US" smtClean="0">
              <a:solidFill>
                <a:srgbClr val="404040"/>
              </a:solidFill>
            </a:endParaRPr>
          </a:p>
          <a:p>
            <a:pPr lvl="1"/>
            <a:endParaRPr lang="en-US" smtClean="0">
              <a:solidFill>
                <a:srgbClr val="404040"/>
              </a:solidFill>
            </a:endParaRPr>
          </a:p>
          <a:p>
            <a:r>
              <a:rPr lang="en-US" smtClean="0">
                <a:solidFill>
                  <a:srgbClr val="262626"/>
                </a:solidFill>
              </a:rPr>
              <a:t>"</a:t>
            </a:r>
            <a:r>
              <a:rPr lang="en-US" b="1" smtClean="0">
                <a:solidFill>
                  <a:srgbClr val="262626"/>
                </a:solidFill>
              </a:rPr>
              <a:t>Smells</a:t>
            </a:r>
            <a:r>
              <a:rPr lang="en-US" smtClean="0">
                <a:solidFill>
                  <a:srgbClr val="262626"/>
                </a:solidFill>
              </a:rPr>
              <a:t>" (bad things to avoid) in tests:</a:t>
            </a:r>
            <a:endParaRPr lang="en-US" sz="800">
              <a:solidFill>
                <a:srgbClr val="262626"/>
              </a:solidFill>
            </a:endParaRPr>
          </a:p>
          <a:p>
            <a:pPr lvl="1">
              <a:spcBef>
                <a:spcPct val="80000"/>
              </a:spcBef>
            </a:pPr>
            <a:r>
              <a:rPr lang="en-US" i="1" smtClean="0">
                <a:solidFill>
                  <a:srgbClr val="404040"/>
                </a:solidFill>
              </a:rPr>
              <a:t>Constrained test order</a:t>
            </a:r>
            <a:r>
              <a:rPr lang="en-US" smtClean="0">
                <a:solidFill>
                  <a:srgbClr val="404040"/>
                </a:solidFill>
              </a:rPr>
              <a:t>	: Test A must run before Test B.</a:t>
            </a:r>
            <a:br>
              <a:rPr lang="en-US" smtClean="0">
                <a:solidFill>
                  <a:srgbClr val="404040"/>
                </a:solidFill>
              </a:rPr>
            </a:br>
            <a:r>
              <a:rPr lang="en-US" smtClean="0">
                <a:solidFill>
                  <a:srgbClr val="404040"/>
                </a:solidFill>
              </a:rPr>
              <a:t>	  </a:t>
            </a:r>
            <a:r>
              <a:rPr lang="en-US" sz="1800">
                <a:solidFill>
                  <a:srgbClr val="404040"/>
                </a:solidFill>
              </a:rPr>
              <a:t>(usually a misguided attempt to test order/flow)</a:t>
            </a:r>
          </a:p>
          <a:p>
            <a:pPr lvl="1">
              <a:spcBef>
                <a:spcPct val="80000"/>
              </a:spcBef>
            </a:pPr>
            <a:r>
              <a:rPr lang="en-US" i="1" smtClean="0">
                <a:solidFill>
                  <a:srgbClr val="404040"/>
                </a:solidFill>
              </a:rPr>
              <a:t>Tests call each other	</a:t>
            </a:r>
            <a:r>
              <a:rPr lang="en-US" smtClean="0">
                <a:solidFill>
                  <a:srgbClr val="404040"/>
                </a:solidFill>
              </a:rPr>
              <a:t>: Test A calls Test B's method</a:t>
            </a:r>
            <a:br>
              <a:rPr lang="en-US" smtClean="0">
                <a:solidFill>
                  <a:srgbClr val="404040"/>
                </a:solidFill>
              </a:rPr>
            </a:br>
            <a:r>
              <a:rPr lang="en-US" smtClean="0">
                <a:solidFill>
                  <a:srgbClr val="404040"/>
                </a:solidFill>
              </a:rPr>
              <a:t>	  </a:t>
            </a:r>
            <a:r>
              <a:rPr lang="en-US" sz="1800">
                <a:solidFill>
                  <a:srgbClr val="404040"/>
                </a:solidFill>
              </a:rPr>
              <a:t>(calling a shared helper is OK, though)</a:t>
            </a:r>
          </a:p>
          <a:p>
            <a:pPr lvl="1">
              <a:spcBef>
                <a:spcPct val="80000"/>
              </a:spcBef>
            </a:pPr>
            <a:r>
              <a:rPr lang="en-US" i="1" smtClean="0">
                <a:solidFill>
                  <a:srgbClr val="404040"/>
                </a:solidFill>
              </a:rPr>
              <a:t>Mutable shared state</a:t>
            </a:r>
            <a:r>
              <a:rPr lang="en-US" smtClean="0">
                <a:solidFill>
                  <a:srgbClr val="404040"/>
                </a:solidFill>
              </a:rPr>
              <a:t>	: Tests A/B both use a shared object.</a:t>
            </a:r>
            <a:br>
              <a:rPr lang="en-US" smtClean="0">
                <a:solidFill>
                  <a:srgbClr val="404040"/>
                </a:solidFill>
              </a:rPr>
            </a:br>
            <a:r>
              <a:rPr lang="en-US" smtClean="0">
                <a:solidFill>
                  <a:srgbClr val="404040"/>
                </a:solidFill>
              </a:rPr>
              <a:t>  </a:t>
            </a:r>
            <a:r>
              <a:rPr lang="en-US" sz="1800">
                <a:solidFill>
                  <a:srgbClr val="404040"/>
                </a:solidFill>
              </a:rPr>
              <a:t>(If A breaks it, what happens to B?)</a:t>
            </a:r>
            <a:endParaRPr lang="en-US" smtClean="0">
              <a:solidFill>
                <a:srgbClr val="404040"/>
              </a:solidFill>
            </a:endParaRPr>
          </a:p>
        </p:txBody>
      </p:sp>
      <p:pic>
        <p:nvPicPr>
          <p:cNvPr id="520196" name="Picture 4"/>
          <p:cNvPicPr>
            <a:picLocks noChangeAspect="1" noChangeArrowheads="1"/>
          </p:cNvPicPr>
          <p:nvPr/>
        </p:nvPicPr>
        <p:blipFill>
          <a:blip r:embed="rId2">
            <a:extLst>
              <a:ext uri="{28A0092B-C50C-407E-A947-70E740481C1C}">
                <a14:useLocalDpi xmlns:a14="http://schemas.microsoft.com/office/drawing/2010/main" val="0"/>
              </a:ext>
            </a:extLst>
          </a:blip>
          <a:srcRect r="27391"/>
          <a:stretch>
            <a:fillRect/>
          </a:stretch>
        </p:blipFill>
        <p:spPr bwMode="auto">
          <a:xfrm>
            <a:off x="8077200" y="1371600"/>
            <a:ext cx="2266950" cy="1873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96199243"/>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4530" name="Rectangle 2"/>
          <p:cNvSpPr>
            <a:spLocks noGrp="1" noChangeArrowheads="1"/>
          </p:cNvSpPr>
          <p:nvPr>
            <p:ph type="title"/>
          </p:nvPr>
        </p:nvSpPr>
        <p:spPr/>
        <p:txBody>
          <a:bodyPr/>
          <a:lstStyle/>
          <a:p>
            <a:r>
              <a:rPr lang="en-US" smtClean="0"/>
              <a:t>Test suites</a:t>
            </a:r>
          </a:p>
        </p:txBody>
      </p:sp>
      <p:sp>
        <p:nvSpPr>
          <p:cNvPr id="534531" name="Rectangle 3"/>
          <p:cNvSpPr>
            <a:spLocks noGrp="1" noChangeArrowheads="1"/>
          </p:cNvSpPr>
          <p:nvPr>
            <p:ph type="body" idx="1"/>
          </p:nvPr>
        </p:nvSpPr>
        <p:spPr>
          <a:xfrm>
            <a:off x="1524000" y="1295400"/>
            <a:ext cx="9144000" cy="5562600"/>
          </a:xfrm>
        </p:spPr>
        <p:txBody>
          <a:bodyPr/>
          <a:lstStyle/>
          <a:p>
            <a:r>
              <a:rPr lang="en-US" b="1" smtClean="0">
                <a:solidFill>
                  <a:srgbClr val="262626"/>
                </a:solidFill>
              </a:rPr>
              <a:t>test suite</a:t>
            </a:r>
            <a:r>
              <a:rPr lang="en-US" smtClean="0">
                <a:solidFill>
                  <a:srgbClr val="262626"/>
                </a:solidFill>
              </a:rPr>
              <a:t>: One class that runs many JUnit tests.</a:t>
            </a:r>
          </a:p>
          <a:p>
            <a:pPr lvl="1"/>
            <a:r>
              <a:rPr lang="en-US" smtClean="0">
                <a:solidFill>
                  <a:srgbClr val="404040"/>
                </a:solidFill>
              </a:rPr>
              <a:t>An easy way to run all of your app's tests at once.</a:t>
            </a:r>
          </a:p>
          <a:p>
            <a:pPr lvl="1">
              <a:lnSpc>
                <a:spcPct val="70000"/>
              </a:lnSpc>
              <a:buFont typeface="Wingdings" panose="05000000000000000000" pitchFamily="2" charset="2"/>
              <a:buNone/>
            </a:pPr>
            <a:endParaRPr lang="en-US" sz="2000">
              <a:solidFill>
                <a:srgbClr val="404040"/>
              </a:solidFill>
              <a:latin typeface="Courier New" panose="02070309020205020404" pitchFamily="49" charset="0"/>
            </a:endParaRPr>
          </a:p>
          <a:p>
            <a:pPr lvl="1">
              <a:lnSpc>
                <a:spcPct val="70000"/>
              </a:lnSpc>
              <a:buFont typeface="Wingdings" panose="05000000000000000000" pitchFamily="2" charset="2"/>
              <a:buNone/>
            </a:pPr>
            <a:r>
              <a:rPr lang="en-US" sz="2000">
                <a:solidFill>
                  <a:srgbClr val="404040"/>
                </a:solidFill>
                <a:latin typeface="Courier New" panose="02070309020205020404" pitchFamily="49" charset="0"/>
              </a:rPr>
              <a:t>import org.junit.runner.*;</a:t>
            </a:r>
          </a:p>
          <a:p>
            <a:pPr lvl="1">
              <a:lnSpc>
                <a:spcPct val="70000"/>
              </a:lnSpc>
              <a:buFont typeface="Wingdings" panose="05000000000000000000" pitchFamily="2" charset="2"/>
              <a:buNone/>
            </a:pPr>
            <a:r>
              <a:rPr lang="en-US" sz="2000">
                <a:solidFill>
                  <a:srgbClr val="404040"/>
                </a:solidFill>
                <a:latin typeface="Courier New" panose="02070309020205020404" pitchFamily="49" charset="0"/>
              </a:rPr>
              <a:t>import org.junit.runners.*;</a:t>
            </a:r>
          </a:p>
          <a:p>
            <a:pPr lvl="1">
              <a:lnSpc>
                <a:spcPct val="70000"/>
              </a:lnSpc>
              <a:buFont typeface="Wingdings" panose="05000000000000000000" pitchFamily="2" charset="2"/>
              <a:buNone/>
            </a:pPr>
            <a:endParaRPr lang="en-US" sz="2000">
              <a:solidFill>
                <a:srgbClr val="404040"/>
              </a:solidFill>
              <a:latin typeface="Courier New" panose="02070309020205020404" pitchFamily="49" charset="0"/>
            </a:endParaRPr>
          </a:p>
          <a:p>
            <a:pPr lvl="1">
              <a:lnSpc>
                <a:spcPct val="70000"/>
              </a:lnSpc>
              <a:buFont typeface="Wingdings" panose="05000000000000000000" pitchFamily="2" charset="2"/>
              <a:buNone/>
            </a:pPr>
            <a:r>
              <a:rPr lang="en-US" sz="2000">
                <a:solidFill>
                  <a:srgbClr val="404040"/>
                </a:solidFill>
                <a:latin typeface="Courier New" panose="02070309020205020404" pitchFamily="49" charset="0"/>
              </a:rPr>
              <a:t>@RunWith(Suite.class)</a:t>
            </a:r>
          </a:p>
          <a:p>
            <a:pPr lvl="1">
              <a:lnSpc>
                <a:spcPct val="70000"/>
              </a:lnSpc>
              <a:buFont typeface="Wingdings" panose="05000000000000000000" pitchFamily="2" charset="2"/>
              <a:buNone/>
            </a:pPr>
            <a:r>
              <a:rPr lang="en-US" sz="2000">
                <a:solidFill>
                  <a:srgbClr val="404040"/>
                </a:solidFill>
                <a:latin typeface="Courier New" panose="02070309020205020404" pitchFamily="49" charset="0"/>
              </a:rPr>
              <a:t>@Suite.SuiteClasses({</a:t>
            </a:r>
          </a:p>
          <a:p>
            <a:pPr lvl="1">
              <a:lnSpc>
                <a:spcPct val="70000"/>
              </a:lnSpc>
              <a:buFont typeface="Wingdings" panose="05000000000000000000" pitchFamily="2" charset="2"/>
              <a:buNone/>
            </a:pPr>
            <a:r>
              <a:rPr lang="en-US" sz="2000">
                <a:solidFill>
                  <a:srgbClr val="404040"/>
                </a:solidFill>
                <a:latin typeface="Courier New" panose="02070309020205020404" pitchFamily="49" charset="0"/>
              </a:rPr>
              <a:t>    </a:t>
            </a:r>
            <a:r>
              <a:rPr lang="en-US" sz="2000" b="1">
                <a:solidFill>
                  <a:srgbClr val="404040"/>
                </a:solidFill>
              </a:rPr>
              <a:t>TestCaseName</a:t>
            </a:r>
            <a:r>
              <a:rPr lang="en-US" sz="2000">
                <a:solidFill>
                  <a:srgbClr val="404040"/>
                </a:solidFill>
                <a:latin typeface="Courier New" panose="02070309020205020404" pitchFamily="49" charset="0"/>
              </a:rPr>
              <a:t>.class,</a:t>
            </a:r>
          </a:p>
          <a:p>
            <a:pPr lvl="1">
              <a:lnSpc>
                <a:spcPct val="70000"/>
              </a:lnSpc>
              <a:buFont typeface="Wingdings" panose="05000000000000000000" pitchFamily="2" charset="2"/>
              <a:buNone/>
            </a:pPr>
            <a:r>
              <a:rPr lang="en-US" sz="2000">
                <a:solidFill>
                  <a:srgbClr val="404040"/>
                </a:solidFill>
                <a:latin typeface="Courier New" panose="02070309020205020404" pitchFamily="49" charset="0"/>
              </a:rPr>
              <a:t>    </a:t>
            </a:r>
            <a:r>
              <a:rPr lang="en-US" sz="2000" b="1">
                <a:solidFill>
                  <a:srgbClr val="404040"/>
                </a:solidFill>
              </a:rPr>
              <a:t>TestCaseName</a:t>
            </a:r>
            <a:r>
              <a:rPr lang="en-US" sz="2000">
                <a:solidFill>
                  <a:srgbClr val="404040"/>
                </a:solidFill>
                <a:latin typeface="Courier New" panose="02070309020205020404" pitchFamily="49" charset="0"/>
              </a:rPr>
              <a:t>.class,</a:t>
            </a:r>
          </a:p>
          <a:p>
            <a:pPr lvl="1">
              <a:lnSpc>
                <a:spcPct val="70000"/>
              </a:lnSpc>
              <a:buFont typeface="Wingdings" panose="05000000000000000000" pitchFamily="2" charset="2"/>
              <a:buNone/>
            </a:pPr>
            <a:r>
              <a:rPr lang="en-US" sz="2000">
                <a:solidFill>
                  <a:srgbClr val="404040"/>
                </a:solidFill>
                <a:latin typeface="Courier New" panose="02070309020205020404" pitchFamily="49" charset="0"/>
              </a:rPr>
              <a:t>    ...</a:t>
            </a:r>
          </a:p>
          <a:p>
            <a:pPr lvl="1">
              <a:lnSpc>
                <a:spcPct val="70000"/>
              </a:lnSpc>
              <a:buFont typeface="Wingdings" panose="05000000000000000000" pitchFamily="2" charset="2"/>
              <a:buNone/>
            </a:pPr>
            <a:r>
              <a:rPr lang="en-US" sz="2000">
                <a:solidFill>
                  <a:srgbClr val="404040"/>
                </a:solidFill>
                <a:latin typeface="Courier New" panose="02070309020205020404" pitchFamily="49" charset="0"/>
              </a:rPr>
              <a:t>    </a:t>
            </a:r>
            <a:r>
              <a:rPr lang="en-US" sz="2000" b="1">
                <a:solidFill>
                  <a:srgbClr val="404040"/>
                </a:solidFill>
              </a:rPr>
              <a:t>TestCaseName</a:t>
            </a:r>
            <a:r>
              <a:rPr lang="en-US" sz="2000">
                <a:solidFill>
                  <a:srgbClr val="404040"/>
                </a:solidFill>
                <a:latin typeface="Courier New" panose="02070309020205020404" pitchFamily="49" charset="0"/>
              </a:rPr>
              <a:t>.class,</a:t>
            </a:r>
          </a:p>
          <a:p>
            <a:pPr lvl="1">
              <a:lnSpc>
                <a:spcPct val="70000"/>
              </a:lnSpc>
              <a:buFont typeface="Wingdings" panose="05000000000000000000" pitchFamily="2" charset="2"/>
              <a:buNone/>
            </a:pPr>
            <a:r>
              <a:rPr lang="en-US" sz="2000">
                <a:solidFill>
                  <a:srgbClr val="404040"/>
                </a:solidFill>
                <a:latin typeface="Courier New" panose="02070309020205020404" pitchFamily="49" charset="0"/>
              </a:rPr>
              <a:t>})</a:t>
            </a:r>
          </a:p>
          <a:p>
            <a:pPr lvl="1">
              <a:lnSpc>
                <a:spcPct val="70000"/>
              </a:lnSpc>
              <a:buFont typeface="Wingdings" panose="05000000000000000000" pitchFamily="2" charset="2"/>
              <a:buNone/>
            </a:pPr>
            <a:r>
              <a:rPr lang="en-US" sz="2000">
                <a:solidFill>
                  <a:srgbClr val="404040"/>
                </a:solidFill>
                <a:latin typeface="Courier New" panose="02070309020205020404" pitchFamily="49" charset="0"/>
              </a:rPr>
              <a:t>public class </a:t>
            </a:r>
            <a:r>
              <a:rPr lang="en-US" sz="2000" b="1">
                <a:solidFill>
                  <a:srgbClr val="404040"/>
                </a:solidFill>
              </a:rPr>
              <a:t>name</a:t>
            </a:r>
            <a:r>
              <a:rPr lang="en-US" sz="2000">
                <a:solidFill>
                  <a:srgbClr val="404040"/>
                </a:solidFill>
                <a:latin typeface="Courier New" panose="02070309020205020404" pitchFamily="49" charset="0"/>
              </a:rPr>
              <a:t> {}</a:t>
            </a:r>
          </a:p>
        </p:txBody>
      </p:sp>
    </p:spTree>
    <p:extLst>
      <p:ext uri="{BB962C8B-B14F-4D97-AF65-F5344CB8AC3E}">
        <p14:creationId xmlns:p14="http://schemas.microsoft.com/office/powerpoint/2010/main" val="1218862014"/>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5554" name="Rectangle 2"/>
          <p:cNvSpPr>
            <a:spLocks noGrp="1" noChangeArrowheads="1"/>
          </p:cNvSpPr>
          <p:nvPr>
            <p:ph type="title"/>
          </p:nvPr>
        </p:nvSpPr>
        <p:spPr/>
        <p:txBody>
          <a:bodyPr/>
          <a:lstStyle/>
          <a:p>
            <a:r>
              <a:rPr lang="en-US" smtClean="0"/>
              <a:t>Test suite example</a:t>
            </a:r>
          </a:p>
        </p:txBody>
      </p:sp>
      <p:sp>
        <p:nvSpPr>
          <p:cNvPr id="535555" name="Rectangle 3"/>
          <p:cNvSpPr>
            <a:spLocks noGrp="1" noChangeArrowheads="1"/>
          </p:cNvSpPr>
          <p:nvPr>
            <p:ph type="body" idx="1"/>
          </p:nvPr>
        </p:nvSpPr>
        <p:spPr>
          <a:xfrm>
            <a:off x="1524000" y="1295400"/>
            <a:ext cx="9144000" cy="5562600"/>
          </a:xfrm>
        </p:spPr>
        <p:txBody>
          <a:bodyPr/>
          <a:lstStyle/>
          <a:p>
            <a:pPr lvl="1">
              <a:lnSpc>
                <a:spcPct val="70000"/>
              </a:lnSpc>
              <a:buFont typeface="Wingdings" panose="05000000000000000000" pitchFamily="2" charset="2"/>
              <a:buNone/>
            </a:pPr>
            <a:r>
              <a:rPr lang="en-US" sz="2000">
                <a:solidFill>
                  <a:srgbClr val="404040"/>
                </a:solidFill>
                <a:latin typeface="Courier New" panose="02070309020205020404" pitchFamily="49" charset="0"/>
              </a:rPr>
              <a:t>import org.junit.runner.*;</a:t>
            </a:r>
          </a:p>
          <a:p>
            <a:pPr lvl="1">
              <a:lnSpc>
                <a:spcPct val="70000"/>
              </a:lnSpc>
              <a:buFont typeface="Wingdings" panose="05000000000000000000" pitchFamily="2" charset="2"/>
              <a:buNone/>
            </a:pPr>
            <a:r>
              <a:rPr lang="en-US" sz="2000">
                <a:solidFill>
                  <a:srgbClr val="404040"/>
                </a:solidFill>
                <a:latin typeface="Courier New" panose="02070309020205020404" pitchFamily="49" charset="0"/>
              </a:rPr>
              <a:t>import org.junit.runners.*;</a:t>
            </a:r>
          </a:p>
          <a:p>
            <a:pPr lvl="1">
              <a:lnSpc>
                <a:spcPct val="70000"/>
              </a:lnSpc>
              <a:buFont typeface="Wingdings" panose="05000000000000000000" pitchFamily="2" charset="2"/>
              <a:buNone/>
            </a:pPr>
            <a:endParaRPr lang="en-US" sz="2000">
              <a:solidFill>
                <a:srgbClr val="404040"/>
              </a:solidFill>
              <a:latin typeface="Courier New" panose="02070309020205020404" pitchFamily="49" charset="0"/>
            </a:endParaRPr>
          </a:p>
          <a:p>
            <a:pPr lvl="1">
              <a:lnSpc>
                <a:spcPct val="70000"/>
              </a:lnSpc>
              <a:buFont typeface="Wingdings" panose="05000000000000000000" pitchFamily="2" charset="2"/>
              <a:buNone/>
            </a:pPr>
            <a:r>
              <a:rPr lang="en-US" sz="2000">
                <a:solidFill>
                  <a:srgbClr val="404040"/>
                </a:solidFill>
                <a:latin typeface="Courier New" panose="02070309020205020404" pitchFamily="49" charset="0"/>
              </a:rPr>
              <a:t>@RunWith(Suite.class)</a:t>
            </a:r>
          </a:p>
          <a:p>
            <a:pPr lvl="1">
              <a:lnSpc>
                <a:spcPct val="70000"/>
              </a:lnSpc>
              <a:buFont typeface="Wingdings" panose="05000000000000000000" pitchFamily="2" charset="2"/>
              <a:buNone/>
            </a:pPr>
            <a:r>
              <a:rPr lang="en-US" sz="2000">
                <a:solidFill>
                  <a:srgbClr val="404040"/>
                </a:solidFill>
                <a:latin typeface="Courier New" panose="02070309020205020404" pitchFamily="49" charset="0"/>
              </a:rPr>
              <a:t>@Suite.SuiteClasses({</a:t>
            </a:r>
          </a:p>
          <a:p>
            <a:pPr lvl="1">
              <a:lnSpc>
                <a:spcPct val="70000"/>
              </a:lnSpc>
              <a:buFont typeface="Wingdings" panose="05000000000000000000" pitchFamily="2" charset="2"/>
              <a:buNone/>
            </a:pPr>
            <a:r>
              <a:rPr lang="en-US" sz="2000">
                <a:solidFill>
                  <a:srgbClr val="404040"/>
                </a:solidFill>
                <a:latin typeface="Courier New" panose="02070309020205020404" pitchFamily="49" charset="0"/>
              </a:rPr>
              <a:t>    WeekdayTest.class,</a:t>
            </a:r>
          </a:p>
          <a:p>
            <a:pPr lvl="1">
              <a:lnSpc>
                <a:spcPct val="70000"/>
              </a:lnSpc>
              <a:buFont typeface="Wingdings" panose="05000000000000000000" pitchFamily="2" charset="2"/>
              <a:buNone/>
            </a:pPr>
            <a:r>
              <a:rPr lang="en-US" sz="2000">
                <a:solidFill>
                  <a:srgbClr val="404040"/>
                </a:solidFill>
                <a:latin typeface="Courier New" panose="02070309020205020404" pitchFamily="49" charset="0"/>
              </a:rPr>
              <a:t>    TimeTest.class,</a:t>
            </a:r>
          </a:p>
          <a:p>
            <a:pPr lvl="1">
              <a:lnSpc>
                <a:spcPct val="70000"/>
              </a:lnSpc>
              <a:buFont typeface="Wingdings" panose="05000000000000000000" pitchFamily="2" charset="2"/>
              <a:buNone/>
            </a:pPr>
            <a:r>
              <a:rPr lang="en-US" sz="2000">
                <a:solidFill>
                  <a:srgbClr val="404040"/>
                </a:solidFill>
                <a:latin typeface="Courier New" panose="02070309020205020404" pitchFamily="49" charset="0"/>
              </a:rPr>
              <a:t>    CourseTest.class,</a:t>
            </a:r>
          </a:p>
          <a:p>
            <a:pPr lvl="1">
              <a:lnSpc>
                <a:spcPct val="70000"/>
              </a:lnSpc>
              <a:buFont typeface="Wingdings" panose="05000000000000000000" pitchFamily="2" charset="2"/>
              <a:buNone/>
            </a:pPr>
            <a:r>
              <a:rPr lang="en-US" sz="2000">
                <a:solidFill>
                  <a:srgbClr val="404040"/>
                </a:solidFill>
                <a:latin typeface="Courier New" panose="02070309020205020404" pitchFamily="49" charset="0"/>
              </a:rPr>
              <a:t>    ScheduleTest.class,</a:t>
            </a:r>
          </a:p>
          <a:p>
            <a:pPr lvl="1">
              <a:lnSpc>
                <a:spcPct val="70000"/>
              </a:lnSpc>
              <a:buFont typeface="Wingdings" panose="05000000000000000000" pitchFamily="2" charset="2"/>
              <a:buNone/>
            </a:pPr>
            <a:r>
              <a:rPr lang="en-US" sz="2000">
                <a:solidFill>
                  <a:srgbClr val="404040"/>
                </a:solidFill>
                <a:latin typeface="Courier New" panose="02070309020205020404" pitchFamily="49" charset="0"/>
              </a:rPr>
              <a:t>    CourseComparatorsTest.class</a:t>
            </a:r>
          </a:p>
          <a:p>
            <a:pPr lvl="1">
              <a:lnSpc>
                <a:spcPct val="70000"/>
              </a:lnSpc>
              <a:buFont typeface="Wingdings" panose="05000000000000000000" pitchFamily="2" charset="2"/>
              <a:buNone/>
            </a:pPr>
            <a:r>
              <a:rPr lang="en-US" sz="2000">
                <a:solidFill>
                  <a:srgbClr val="404040"/>
                </a:solidFill>
                <a:latin typeface="Courier New" panose="02070309020205020404" pitchFamily="49" charset="0"/>
              </a:rPr>
              <a:t>})</a:t>
            </a:r>
          </a:p>
          <a:p>
            <a:pPr lvl="1">
              <a:lnSpc>
                <a:spcPct val="70000"/>
              </a:lnSpc>
              <a:buFont typeface="Wingdings" panose="05000000000000000000" pitchFamily="2" charset="2"/>
              <a:buNone/>
            </a:pPr>
            <a:r>
              <a:rPr lang="en-US" sz="2000">
                <a:solidFill>
                  <a:srgbClr val="404040"/>
                </a:solidFill>
                <a:latin typeface="Courier New" panose="02070309020205020404" pitchFamily="49" charset="0"/>
              </a:rPr>
              <a:t>public class HW2Tests {}</a:t>
            </a:r>
          </a:p>
        </p:txBody>
      </p:sp>
    </p:spTree>
    <p:extLst>
      <p:ext uri="{BB962C8B-B14F-4D97-AF65-F5344CB8AC3E}">
        <p14:creationId xmlns:p14="http://schemas.microsoft.com/office/powerpoint/2010/main" val="216017294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981200" y="-838200"/>
            <a:ext cx="8229600" cy="792162"/>
          </a:xfrm>
        </p:spPr>
        <p:txBody>
          <a:bodyPr>
            <a:normAutofit fontScale="90000"/>
          </a:bodyPr>
          <a:lstStyle/>
          <a:p>
            <a:r>
              <a:rPr lang="en-US" dirty="0" smtClean="0"/>
              <a:t>[Extra] who wants maximum publicity</a:t>
            </a:r>
            <a:endParaRPr lang="en-US" dirty="0"/>
          </a:p>
        </p:txBody>
      </p:sp>
      <p:sp>
        <p:nvSpPr>
          <p:cNvPr id="8" name="Content Placeholder 7"/>
          <p:cNvSpPr>
            <a:spLocks noGrp="1"/>
          </p:cNvSpPr>
          <p:nvPr>
            <p:ph idx="1"/>
          </p:nvPr>
        </p:nvSpPr>
        <p:spPr>
          <a:xfrm>
            <a:off x="2028701" y="233548"/>
            <a:ext cx="8229600" cy="457458"/>
          </a:xfrm>
        </p:spPr>
        <p:txBody>
          <a:bodyPr>
            <a:normAutofit lnSpcReduction="10000"/>
          </a:bodyPr>
          <a:lstStyle/>
          <a:p>
            <a:pPr>
              <a:buNone/>
            </a:pPr>
            <a:endParaRPr lang="en-US" dirty="0"/>
          </a:p>
        </p:txBody>
      </p:sp>
      <p:sp>
        <p:nvSpPr>
          <p:cNvPr id="5" name="Rectangle 4"/>
          <p:cNvSpPr/>
          <p:nvPr/>
        </p:nvSpPr>
        <p:spPr>
          <a:xfrm>
            <a:off x="2819400" y="1208782"/>
            <a:ext cx="6934200" cy="1077218"/>
          </a:xfrm>
          <a:prstGeom prst="rect">
            <a:avLst/>
          </a:prstGeom>
        </p:spPr>
        <p:txBody>
          <a:bodyPr wrap="square">
            <a:spAutoFit/>
          </a:bodyPr>
          <a:lstStyle/>
          <a:p>
            <a:r>
              <a:rPr lang="en-US" sz="3200" dirty="0">
                <a:solidFill>
                  <a:srgbClr val="FFFF00"/>
                </a:solidFill>
              </a:rPr>
              <a:t>Do you want maximum publicity for your mistakes?</a:t>
            </a:r>
          </a:p>
        </p:txBody>
      </p:sp>
      <p:pic>
        <p:nvPicPr>
          <p:cNvPr id="7" name="Picture 2"/>
          <p:cNvPicPr>
            <a:picLocks noChangeAspect="1" noChangeArrowheads="1"/>
          </p:cNvPicPr>
          <p:nvPr/>
        </p:nvPicPr>
        <p:blipFill rotWithShape="1">
          <a:blip r:embed="rId3" cstate="print">
            <a:lum contrast="20000"/>
          </a:blip>
          <a:srcRect l="3225" t="11915" r="315" b="10832"/>
          <a:stretch/>
        </p:blipFill>
        <p:spPr bwMode="auto">
          <a:xfrm>
            <a:off x="4800600" y="1915418"/>
            <a:ext cx="4565650" cy="4424422"/>
          </a:xfrm>
          <a:prstGeom prst="flowChartConnector">
            <a:avLst/>
          </a:prstGeom>
          <a:ln w="57150">
            <a:solidFill>
              <a:schemeClr val="tx1"/>
            </a:solidFill>
          </a:ln>
          <a:effectLst>
            <a:innerShdw blurRad="114300">
              <a:prstClr val="black"/>
            </a:innerShdw>
          </a:effectLst>
        </p:spPr>
      </p:pic>
      <mc:AlternateContent xmlns:mc="http://schemas.openxmlformats.org/markup-compatibility/2006" xmlns:p14="http://schemas.microsoft.com/office/powerpoint/2010/main">
        <mc:Choice Requires="p14">
          <p:contentPart p14:bwMode="auto" r:id="rId4">
            <p14:nvContentPartPr>
              <p14:cNvPr id="1812481" name="Ink 1"/>
              <p14:cNvContentPartPr>
                <a14:cpLocks xmlns:a14="http://schemas.microsoft.com/office/drawing/2010/main" noRot="1" noChangeAspect="1" noEditPoints="1" noChangeArrowheads="1" noChangeShapeType="1"/>
              </p14:cNvContentPartPr>
              <p14:nvPr/>
            </p14:nvContentPartPr>
            <p14:xfrm>
              <a:off x="5186363" y="4495801"/>
              <a:ext cx="717550" cy="612775"/>
            </p14:xfrm>
          </p:contentPart>
        </mc:Choice>
        <mc:Fallback xmlns="">
          <p:pic>
            <p:nvPicPr>
              <p:cNvPr id="1812481" name="Ink 1"/>
              <p:cNvPicPr>
                <a:picLocks noRot="1" noChangeAspect="1" noEditPoints="1" noChangeArrowheads="1" noChangeShapeType="1"/>
              </p:cNvPicPr>
              <p:nvPr/>
            </p:nvPicPr>
            <p:blipFill>
              <a:blip r:embed="rId5"/>
              <a:stretch>
                <a:fillRect/>
              </a:stretch>
            </p:blipFill>
            <p:spPr>
              <a:xfrm>
                <a:off x="5176282" y="4482840"/>
                <a:ext cx="740952" cy="638337"/>
              </a:xfrm>
              <a:prstGeom prst="rect">
                <a:avLst/>
              </a:prstGeom>
            </p:spPr>
          </p:pic>
        </mc:Fallback>
      </mc:AlternateContent>
    </p:spTree>
    <p:extLst>
      <p:ext uri="{BB962C8B-B14F-4D97-AF65-F5344CB8AC3E}">
        <p14:creationId xmlns:p14="http://schemas.microsoft.com/office/powerpoint/2010/main" val="617928486"/>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3506" name="Rectangle 2"/>
          <p:cNvSpPr>
            <a:spLocks noGrp="1" noChangeArrowheads="1"/>
          </p:cNvSpPr>
          <p:nvPr>
            <p:ph type="title"/>
          </p:nvPr>
        </p:nvSpPr>
        <p:spPr/>
        <p:txBody>
          <a:bodyPr/>
          <a:lstStyle/>
          <a:p>
            <a:r>
              <a:rPr lang="en-US" smtClean="0"/>
              <a:t>JUnit summary</a:t>
            </a:r>
          </a:p>
        </p:txBody>
      </p:sp>
      <p:sp>
        <p:nvSpPr>
          <p:cNvPr id="533507" name="Rectangle 3"/>
          <p:cNvSpPr>
            <a:spLocks noGrp="1" noChangeArrowheads="1"/>
          </p:cNvSpPr>
          <p:nvPr>
            <p:ph type="body" idx="1"/>
          </p:nvPr>
        </p:nvSpPr>
        <p:spPr>
          <a:xfrm>
            <a:off x="1524000" y="1295400"/>
            <a:ext cx="9144000" cy="5562600"/>
          </a:xfrm>
        </p:spPr>
        <p:txBody>
          <a:bodyPr>
            <a:normAutofit fontScale="92500"/>
          </a:bodyPr>
          <a:lstStyle/>
          <a:p>
            <a:r>
              <a:rPr lang="en-US" smtClean="0">
                <a:solidFill>
                  <a:srgbClr val="262626"/>
                </a:solidFill>
              </a:rPr>
              <a:t>Tests need </a:t>
            </a:r>
            <a:r>
              <a:rPr lang="en-US" i="1" smtClean="0">
                <a:solidFill>
                  <a:srgbClr val="262626"/>
                </a:solidFill>
              </a:rPr>
              <a:t>failure atomicity  </a:t>
            </a:r>
            <a:r>
              <a:rPr lang="en-US" smtClean="0">
                <a:solidFill>
                  <a:srgbClr val="262626"/>
                </a:solidFill>
              </a:rPr>
              <a:t>(ability to know exactly what failed).</a:t>
            </a:r>
          </a:p>
          <a:p>
            <a:pPr lvl="1"/>
            <a:r>
              <a:rPr lang="en-US" smtClean="0">
                <a:solidFill>
                  <a:srgbClr val="404040"/>
                </a:solidFill>
              </a:rPr>
              <a:t>Each test should have a clear, long, descriptive name.</a:t>
            </a:r>
          </a:p>
          <a:p>
            <a:pPr lvl="1"/>
            <a:r>
              <a:rPr lang="en-US" smtClean="0">
                <a:solidFill>
                  <a:srgbClr val="404040"/>
                </a:solidFill>
              </a:rPr>
              <a:t>Assertions should always have clear messages to know what failed.</a:t>
            </a:r>
          </a:p>
          <a:p>
            <a:pPr lvl="1"/>
            <a:r>
              <a:rPr lang="en-US" smtClean="0">
                <a:solidFill>
                  <a:srgbClr val="404040"/>
                </a:solidFill>
              </a:rPr>
              <a:t>Write many small tests, not one big test.</a:t>
            </a:r>
          </a:p>
          <a:p>
            <a:pPr lvl="2"/>
            <a:r>
              <a:rPr lang="en-US" smtClean="0"/>
              <a:t>Each test should have roughly just 1 assertion at its end.</a:t>
            </a:r>
          </a:p>
          <a:p>
            <a:pPr lvl="2"/>
            <a:endParaRPr lang="en-US" sz="800"/>
          </a:p>
          <a:p>
            <a:r>
              <a:rPr lang="en-US" smtClean="0">
                <a:solidFill>
                  <a:srgbClr val="262626"/>
                </a:solidFill>
              </a:rPr>
              <a:t>Always use a </a:t>
            </a:r>
            <a:r>
              <a:rPr lang="en-US" smtClean="0">
                <a:solidFill>
                  <a:srgbClr val="262626"/>
                </a:solidFill>
                <a:latin typeface="Courier New" panose="02070309020205020404" pitchFamily="49" charset="0"/>
              </a:rPr>
              <a:t>timeout</a:t>
            </a:r>
            <a:r>
              <a:rPr lang="en-US" smtClean="0">
                <a:solidFill>
                  <a:srgbClr val="262626"/>
                </a:solidFill>
              </a:rPr>
              <a:t> parameter to every test.</a:t>
            </a:r>
          </a:p>
          <a:p>
            <a:r>
              <a:rPr lang="en-US" smtClean="0">
                <a:solidFill>
                  <a:srgbClr val="262626"/>
                </a:solidFill>
              </a:rPr>
              <a:t>Test for expected errors / exceptions.</a:t>
            </a:r>
          </a:p>
          <a:p>
            <a:r>
              <a:rPr lang="en-US" smtClean="0">
                <a:solidFill>
                  <a:srgbClr val="262626"/>
                </a:solidFill>
              </a:rPr>
              <a:t>Choose a descriptive assert method, not always </a:t>
            </a:r>
            <a:r>
              <a:rPr lang="en-US" smtClean="0">
                <a:solidFill>
                  <a:srgbClr val="262626"/>
                </a:solidFill>
                <a:latin typeface="Courier New" panose="02070309020205020404" pitchFamily="49" charset="0"/>
              </a:rPr>
              <a:t>assertTrue</a:t>
            </a:r>
            <a:r>
              <a:rPr lang="en-US" smtClean="0">
                <a:solidFill>
                  <a:srgbClr val="262626"/>
                </a:solidFill>
              </a:rPr>
              <a:t>.</a:t>
            </a:r>
          </a:p>
          <a:p>
            <a:r>
              <a:rPr lang="en-US" smtClean="0">
                <a:solidFill>
                  <a:srgbClr val="262626"/>
                </a:solidFill>
              </a:rPr>
              <a:t>Choose representative test cases from equivalent input classes.</a:t>
            </a:r>
          </a:p>
          <a:p>
            <a:r>
              <a:rPr lang="en-US" smtClean="0">
                <a:solidFill>
                  <a:srgbClr val="262626"/>
                </a:solidFill>
              </a:rPr>
              <a:t>Avoid complex logic in test methods if possible.</a:t>
            </a:r>
          </a:p>
          <a:p>
            <a:r>
              <a:rPr lang="en-US" smtClean="0">
                <a:solidFill>
                  <a:srgbClr val="262626"/>
                </a:solidFill>
              </a:rPr>
              <a:t>Use helpers, </a:t>
            </a:r>
            <a:r>
              <a:rPr lang="en-US" smtClean="0">
                <a:solidFill>
                  <a:srgbClr val="262626"/>
                </a:solidFill>
                <a:latin typeface="Courier New" panose="02070309020205020404" pitchFamily="49" charset="0"/>
              </a:rPr>
              <a:t>@Before</a:t>
            </a:r>
            <a:r>
              <a:rPr lang="en-US" smtClean="0">
                <a:solidFill>
                  <a:srgbClr val="262626"/>
                </a:solidFill>
              </a:rPr>
              <a:t> to reduce redundancy between tests.</a:t>
            </a:r>
          </a:p>
        </p:txBody>
      </p:sp>
    </p:spTree>
    <p:extLst>
      <p:ext uri="{BB962C8B-B14F-4D97-AF65-F5344CB8AC3E}">
        <p14:creationId xmlns:p14="http://schemas.microsoft.com/office/powerpoint/2010/main" val="2869731024"/>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3619784938"/>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2098" name="Rectangle 2"/>
          <p:cNvSpPr>
            <a:spLocks noGrp="1" noChangeArrowheads="1"/>
          </p:cNvSpPr>
          <p:nvPr>
            <p:ph type="ctrTitle"/>
          </p:nvPr>
        </p:nvSpPr>
        <p:spPr/>
        <p:txBody>
          <a:bodyPr/>
          <a:lstStyle/>
          <a:p>
            <a:r>
              <a:rPr lang="en-US"/>
              <a:t>JUnit</a:t>
            </a:r>
          </a:p>
        </p:txBody>
      </p:sp>
      <p:sp>
        <p:nvSpPr>
          <p:cNvPr id="132099" name="Rectangle 3"/>
          <p:cNvSpPr>
            <a:spLocks noGrp="1" noChangeArrowheads="1"/>
          </p:cNvSpPr>
          <p:nvPr>
            <p:ph type="subTitle" idx="1"/>
          </p:nvPr>
        </p:nvSpPr>
        <p:spPr>
          <a:xfrm>
            <a:off x="4038600" y="3581400"/>
            <a:ext cx="7467600" cy="1752600"/>
          </a:xfrm>
        </p:spPr>
        <p:txBody>
          <a:bodyPr/>
          <a:lstStyle/>
          <a:p>
            <a:pPr>
              <a:lnSpc>
                <a:spcPct val="90000"/>
              </a:lnSpc>
            </a:pPr>
            <a:r>
              <a:rPr lang="en-US" sz="3200" i="1"/>
              <a:t>A tool for test-driven development</a:t>
            </a:r>
          </a:p>
          <a:p>
            <a:pPr>
              <a:lnSpc>
                <a:spcPct val="90000"/>
              </a:lnSpc>
            </a:pPr>
            <a:endParaRPr lang="en-US" sz="5800" i="1"/>
          </a:p>
        </p:txBody>
      </p:sp>
    </p:spTree>
    <p:extLst>
      <p:ext uri="{BB962C8B-B14F-4D97-AF65-F5344CB8AC3E}">
        <p14:creationId xmlns:p14="http://schemas.microsoft.com/office/powerpoint/2010/main" val="131727355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3" presetClass="entr" presetSubtype="0" fill="hold" grpId="0" nodeType="withEffect">
                                  <p:stCondLst>
                                    <p:cond delay="0"/>
                                  </p:stCondLst>
                                  <p:childTnLst>
                                    <p:set>
                                      <p:cBhvr>
                                        <p:cTn id="6" dur="1" fill="hold">
                                          <p:stCondLst>
                                            <p:cond delay="0"/>
                                          </p:stCondLst>
                                        </p:cTn>
                                        <p:tgtEl>
                                          <p:spTgt spid="132098"/>
                                        </p:tgtEl>
                                        <p:attrNameLst>
                                          <p:attrName>style.visibility</p:attrName>
                                        </p:attrNameLst>
                                      </p:cBhvr>
                                      <p:to>
                                        <p:strVal val="visible"/>
                                      </p:to>
                                    </p:set>
                                    <p:anim calcmode="lin" valueType="num">
                                      <p:cBhvr>
                                        <p:cTn id="7" dur="500" fill="hold"/>
                                        <p:tgtEl>
                                          <p:spTgt spid="132098"/>
                                        </p:tgtEl>
                                        <p:attrNameLst>
                                          <p:attrName>ppt_w</p:attrName>
                                        </p:attrNameLst>
                                      </p:cBhvr>
                                      <p:tavLst>
                                        <p:tav tm="0">
                                          <p:val>
                                            <p:fltVal val="0"/>
                                          </p:val>
                                        </p:tav>
                                        <p:tav tm="100000">
                                          <p:val>
                                            <p:strVal val="#ppt_w"/>
                                          </p:val>
                                        </p:tav>
                                      </p:tavLst>
                                    </p:anim>
                                    <p:anim calcmode="lin" valueType="num">
                                      <p:cBhvr>
                                        <p:cTn id="8" dur="500" fill="hold"/>
                                        <p:tgtEl>
                                          <p:spTgt spid="132098"/>
                                        </p:tgtEl>
                                        <p:attrNameLst>
                                          <p:attrName>ppt_h</p:attrName>
                                        </p:attrNameLst>
                                      </p:cBhvr>
                                      <p:tavLst>
                                        <p:tav tm="0">
                                          <p:val>
                                            <p:fltVal val="0"/>
                                          </p:val>
                                        </p:tav>
                                        <p:tav tm="100000">
                                          <p:val>
                                            <p:strVal val="#ppt_h"/>
                                          </p:val>
                                        </p:tav>
                                      </p:tavLst>
                                    </p:anim>
                                    <p:animEffect transition="in" filter="fade">
                                      <p:cBhvr>
                                        <p:cTn id="9" dur="500"/>
                                        <p:tgtEl>
                                          <p:spTgt spid="132098"/>
                                        </p:tgtEl>
                                      </p:cBhvr>
                                    </p:animEffect>
                                  </p:childTnLst>
                                </p:cTn>
                              </p:par>
                            </p:childTnLst>
                          </p:cTn>
                        </p:par>
                        <p:par>
                          <p:cTn id="10" fill="hold" nodeType="afterGroup">
                            <p:stCondLst>
                              <p:cond delay="500"/>
                            </p:stCondLst>
                            <p:childTnLst>
                              <p:par>
                                <p:cTn id="11" presetID="53" presetClass="entr" presetSubtype="0" fill="hold" grpId="0" nodeType="afterEffect">
                                  <p:stCondLst>
                                    <p:cond delay="0"/>
                                  </p:stCondLst>
                                  <p:childTnLst>
                                    <p:set>
                                      <p:cBhvr>
                                        <p:cTn id="12" dur="1" fill="hold">
                                          <p:stCondLst>
                                            <p:cond delay="0"/>
                                          </p:stCondLst>
                                        </p:cTn>
                                        <p:tgtEl>
                                          <p:spTgt spid="132099">
                                            <p:txEl>
                                              <p:pRg st="0" end="0"/>
                                            </p:txEl>
                                          </p:spTgt>
                                        </p:tgtEl>
                                        <p:attrNameLst>
                                          <p:attrName>style.visibility</p:attrName>
                                        </p:attrNameLst>
                                      </p:cBhvr>
                                      <p:to>
                                        <p:strVal val="visible"/>
                                      </p:to>
                                    </p:set>
                                    <p:anim calcmode="lin" valueType="num">
                                      <p:cBhvr>
                                        <p:cTn id="13" dur="500" fill="hold"/>
                                        <p:tgtEl>
                                          <p:spTgt spid="132099">
                                            <p:txEl>
                                              <p:pRg st="0" end="0"/>
                                            </p:txEl>
                                          </p:spTgt>
                                        </p:tgtEl>
                                        <p:attrNameLst>
                                          <p:attrName>ppt_w</p:attrName>
                                        </p:attrNameLst>
                                      </p:cBhvr>
                                      <p:tavLst>
                                        <p:tav tm="0">
                                          <p:val>
                                            <p:fltVal val="0"/>
                                          </p:val>
                                        </p:tav>
                                        <p:tav tm="100000">
                                          <p:val>
                                            <p:strVal val="#ppt_w"/>
                                          </p:val>
                                        </p:tav>
                                      </p:tavLst>
                                    </p:anim>
                                    <p:anim calcmode="lin" valueType="num">
                                      <p:cBhvr>
                                        <p:cTn id="14" dur="500" fill="hold"/>
                                        <p:tgtEl>
                                          <p:spTgt spid="132099">
                                            <p:txEl>
                                              <p:pRg st="0" end="0"/>
                                            </p:txEl>
                                          </p:spTgt>
                                        </p:tgtEl>
                                        <p:attrNameLst>
                                          <p:attrName>ppt_h</p:attrName>
                                        </p:attrNameLst>
                                      </p:cBhvr>
                                      <p:tavLst>
                                        <p:tav tm="0">
                                          <p:val>
                                            <p:fltVal val="0"/>
                                          </p:val>
                                        </p:tav>
                                        <p:tav tm="100000">
                                          <p:val>
                                            <p:strVal val="#ppt_h"/>
                                          </p:val>
                                        </p:tav>
                                      </p:tavLst>
                                    </p:anim>
                                    <p:animEffect transition="in" filter="fade">
                                      <p:cBhvr>
                                        <p:cTn id="15" dur="500"/>
                                        <p:tgtEl>
                                          <p:spTgt spid="13209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2098" grpId="0"/>
      <p:bldP spid="132099" grpId="0" build="p"/>
    </p:bldLst>
  </p:timing>
</p:sld>
</file>

<file path=ppt/slides/slide14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3122" name="Rectangle 2"/>
          <p:cNvSpPr>
            <a:spLocks noGrp="1" noChangeArrowheads="1"/>
          </p:cNvSpPr>
          <p:nvPr>
            <p:ph type="title"/>
          </p:nvPr>
        </p:nvSpPr>
        <p:spPr/>
        <p:txBody>
          <a:bodyPr/>
          <a:lstStyle/>
          <a:p>
            <a:r>
              <a:rPr lang="en-US"/>
              <a:t>History</a:t>
            </a:r>
          </a:p>
        </p:txBody>
      </p:sp>
      <p:sp>
        <p:nvSpPr>
          <p:cNvPr id="133123" name="Rectangle 3"/>
          <p:cNvSpPr>
            <a:spLocks noGrp="1" noChangeArrowheads="1"/>
          </p:cNvSpPr>
          <p:nvPr>
            <p:ph type="body" idx="1"/>
          </p:nvPr>
        </p:nvSpPr>
        <p:spPr>
          <a:xfrm>
            <a:off x="2590800" y="1676400"/>
            <a:ext cx="8077200" cy="4876800"/>
          </a:xfrm>
        </p:spPr>
        <p:txBody>
          <a:bodyPr/>
          <a:lstStyle/>
          <a:p>
            <a:pPr>
              <a:lnSpc>
                <a:spcPct val="90000"/>
              </a:lnSpc>
            </a:pPr>
            <a:r>
              <a:rPr lang="en-US" sz="2200"/>
              <a:t>Kent Beck developed the first xUnit automated test tool for Smalltalk in mid-90’s</a:t>
            </a:r>
          </a:p>
          <a:p>
            <a:pPr>
              <a:lnSpc>
                <a:spcPct val="90000"/>
              </a:lnSpc>
            </a:pPr>
            <a:r>
              <a:rPr lang="en-US" sz="2200"/>
              <a:t>Beck and Gamma (of design patterns Gang of Four) developed JUnit on a flight from Zurich to Washington, D.C. </a:t>
            </a:r>
          </a:p>
          <a:p>
            <a:pPr>
              <a:lnSpc>
                <a:spcPct val="90000"/>
              </a:lnSpc>
            </a:pPr>
            <a:r>
              <a:rPr lang="en-US" sz="2200"/>
              <a:t>Martin Fowler: “Never in the field of software development was so much owed by so many to so few lines of code.”</a:t>
            </a:r>
          </a:p>
          <a:p>
            <a:pPr>
              <a:lnSpc>
                <a:spcPct val="90000"/>
              </a:lnSpc>
            </a:pPr>
            <a:r>
              <a:rPr lang="en-US" sz="2200"/>
              <a:t>Junit has become the standard tool for Test-Driven Development in Java (see Junit.org)</a:t>
            </a:r>
          </a:p>
          <a:p>
            <a:pPr>
              <a:lnSpc>
                <a:spcPct val="90000"/>
              </a:lnSpc>
            </a:pPr>
            <a:r>
              <a:rPr lang="en-US" sz="2200"/>
              <a:t>Junit test generators now part of many Java IDEs (Eclipse, BlueJ, Jbuilder, DrJava)</a:t>
            </a:r>
          </a:p>
          <a:p>
            <a:pPr>
              <a:lnSpc>
                <a:spcPct val="90000"/>
              </a:lnSpc>
            </a:pPr>
            <a:r>
              <a:rPr lang="en-US" sz="2200"/>
              <a:t>Xunit tools have since been developed for many other languages (Perl, C++, Python, Visual Basic, C#, …)</a:t>
            </a:r>
          </a:p>
        </p:txBody>
      </p:sp>
    </p:spTree>
    <p:extLst>
      <p:ext uri="{BB962C8B-B14F-4D97-AF65-F5344CB8AC3E}">
        <p14:creationId xmlns:p14="http://schemas.microsoft.com/office/powerpoint/2010/main" val="38115812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3" presetClass="entr" presetSubtype="0" fill="hold" grpId="0" nodeType="withEffect">
                                  <p:stCondLst>
                                    <p:cond delay="0"/>
                                  </p:stCondLst>
                                  <p:childTnLst>
                                    <p:set>
                                      <p:cBhvr>
                                        <p:cTn id="6" dur="1" fill="hold">
                                          <p:stCondLst>
                                            <p:cond delay="0"/>
                                          </p:stCondLst>
                                        </p:cTn>
                                        <p:tgtEl>
                                          <p:spTgt spid="133122"/>
                                        </p:tgtEl>
                                        <p:attrNameLst>
                                          <p:attrName>style.visibility</p:attrName>
                                        </p:attrNameLst>
                                      </p:cBhvr>
                                      <p:to>
                                        <p:strVal val="visible"/>
                                      </p:to>
                                    </p:set>
                                    <p:anim calcmode="lin" valueType="num">
                                      <p:cBhvr>
                                        <p:cTn id="7" dur="500" fill="hold"/>
                                        <p:tgtEl>
                                          <p:spTgt spid="133122"/>
                                        </p:tgtEl>
                                        <p:attrNameLst>
                                          <p:attrName>ppt_w</p:attrName>
                                        </p:attrNameLst>
                                      </p:cBhvr>
                                      <p:tavLst>
                                        <p:tav tm="0">
                                          <p:val>
                                            <p:fltVal val="0"/>
                                          </p:val>
                                        </p:tav>
                                        <p:tav tm="100000">
                                          <p:val>
                                            <p:strVal val="#ppt_w"/>
                                          </p:val>
                                        </p:tav>
                                      </p:tavLst>
                                    </p:anim>
                                    <p:anim calcmode="lin" valueType="num">
                                      <p:cBhvr>
                                        <p:cTn id="8" dur="500" fill="hold"/>
                                        <p:tgtEl>
                                          <p:spTgt spid="133122"/>
                                        </p:tgtEl>
                                        <p:attrNameLst>
                                          <p:attrName>ppt_h</p:attrName>
                                        </p:attrNameLst>
                                      </p:cBhvr>
                                      <p:tavLst>
                                        <p:tav tm="0">
                                          <p:val>
                                            <p:fltVal val="0"/>
                                          </p:val>
                                        </p:tav>
                                        <p:tav tm="100000">
                                          <p:val>
                                            <p:strVal val="#ppt_h"/>
                                          </p:val>
                                        </p:tav>
                                      </p:tavLst>
                                    </p:anim>
                                    <p:animEffect transition="in" filter="fade">
                                      <p:cBhvr>
                                        <p:cTn id="9" dur="500"/>
                                        <p:tgtEl>
                                          <p:spTgt spid="133122"/>
                                        </p:tgtEl>
                                      </p:cBhvr>
                                    </p:animEffect>
                                  </p:childTnLst>
                                </p:cTn>
                              </p:par>
                            </p:childTnLst>
                          </p:cTn>
                        </p:par>
                        <p:par>
                          <p:cTn id="10" fill="hold" nodeType="afterGroup">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133123">
                                            <p:txEl>
                                              <p:pRg st="0" end="0"/>
                                            </p:txEl>
                                          </p:spTgt>
                                        </p:tgtEl>
                                        <p:attrNameLst>
                                          <p:attrName>style.visibility</p:attrName>
                                        </p:attrNameLst>
                                      </p:cBhvr>
                                      <p:to>
                                        <p:strVal val="visible"/>
                                      </p:to>
                                    </p:set>
                                    <p:animEffect transition="in" filter="fade">
                                      <p:cBhvr>
                                        <p:cTn id="13" dur="500">
                                          <p:stCondLst>
                                            <p:cond delay="0"/>
                                          </p:stCondLst>
                                        </p:cTn>
                                        <p:tgtEl>
                                          <p:spTgt spid="133123">
                                            <p:txEl>
                                              <p:pRg st="0" end="0"/>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33123">
                                            <p:txEl>
                                              <p:pRg st="1" end="1"/>
                                            </p:txEl>
                                          </p:spTgt>
                                        </p:tgtEl>
                                        <p:attrNameLst>
                                          <p:attrName>style.visibility</p:attrName>
                                        </p:attrNameLst>
                                      </p:cBhvr>
                                      <p:to>
                                        <p:strVal val="visible"/>
                                      </p:to>
                                    </p:set>
                                    <p:animEffect transition="in" filter="fade">
                                      <p:cBhvr>
                                        <p:cTn id="16" dur="500">
                                          <p:stCondLst>
                                            <p:cond delay="0"/>
                                          </p:stCondLst>
                                        </p:cTn>
                                        <p:tgtEl>
                                          <p:spTgt spid="133123">
                                            <p:txEl>
                                              <p:pRg st="1" end="1"/>
                                            </p:txEl>
                                          </p:spTgt>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33123">
                                            <p:txEl>
                                              <p:pRg st="2" end="2"/>
                                            </p:txEl>
                                          </p:spTgt>
                                        </p:tgtEl>
                                        <p:attrNameLst>
                                          <p:attrName>style.visibility</p:attrName>
                                        </p:attrNameLst>
                                      </p:cBhvr>
                                      <p:to>
                                        <p:strVal val="visible"/>
                                      </p:to>
                                    </p:set>
                                    <p:animEffect transition="in" filter="fade">
                                      <p:cBhvr>
                                        <p:cTn id="21" dur="500">
                                          <p:stCondLst>
                                            <p:cond delay="0"/>
                                          </p:stCondLst>
                                        </p:cTn>
                                        <p:tgtEl>
                                          <p:spTgt spid="133123">
                                            <p:txEl>
                                              <p:pRg st="2" end="2"/>
                                            </p:txEl>
                                          </p:spTgt>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33123">
                                            <p:txEl>
                                              <p:pRg st="3" end="3"/>
                                            </p:txEl>
                                          </p:spTgt>
                                        </p:tgtEl>
                                        <p:attrNameLst>
                                          <p:attrName>style.visibility</p:attrName>
                                        </p:attrNameLst>
                                      </p:cBhvr>
                                      <p:to>
                                        <p:strVal val="visible"/>
                                      </p:to>
                                    </p:set>
                                    <p:animEffect transition="in" filter="fade">
                                      <p:cBhvr>
                                        <p:cTn id="26" dur="500">
                                          <p:stCondLst>
                                            <p:cond delay="0"/>
                                          </p:stCondLst>
                                        </p:cTn>
                                        <p:tgtEl>
                                          <p:spTgt spid="133123">
                                            <p:txEl>
                                              <p:pRg st="3" end="3"/>
                                            </p:txEl>
                                          </p:spTgt>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33123">
                                            <p:txEl>
                                              <p:pRg st="4" end="4"/>
                                            </p:txEl>
                                          </p:spTgt>
                                        </p:tgtEl>
                                        <p:attrNameLst>
                                          <p:attrName>style.visibility</p:attrName>
                                        </p:attrNameLst>
                                      </p:cBhvr>
                                      <p:to>
                                        <p:strVal val="visible"/>
                                      </p:to>
                                    </p:set>
                                    <p:animEffect transition="in" filter="fade">
                                      <p:cBhvr>
                                        <p:cTn id="31" dur="500">
                                          <p:stCondLst>
                                            <p:cond delay="0"/>
                                          </p:stCondLst>
                                        </p:cTn>
                                        <p:tgtEl>
                                          <p:spTgt spid="133123">
                                            <p:txEl>
                                              <p:pRg st="4" end="4"/>
                                            </p:txEl>
                                          </p:spTgt>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33123">
                                            <p:txEl>
                                              <p:pRg st="5" end="5"/>
                                            </p:txEl>
                                          </p:spTgt>
                                        </p:tgtEl>
                                        <p:attrNameLst>
                                          <p:attrName>style.visibility</p:attrName>
                                        </p:attrNameLst>
                                      </p:cBhvr>
                                      <p:to>
                                        <p:strVal val="visible"/>
                                      </p:to>
                                    </p:set>
                                    <p:animEffect transition="in" filter="fade">
                                      <p:cBhvr>
                                        <p:cTn id="36" dur="500">
                                          <p:stCondLst>
                                            <p:cond delay="0"/>
                                          </p:stCondLst>
                                        </p:cTn>
                                        <p:tgtEl>
                                          <p:spTgt spid="13312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22" grpId="0"/>
      <p:bldP spid="133123" grpId="0" build="p"/>
    </p:bldLst>
  </p:timing>
</p:sld>
</file>

<file path=ppt/slides/slide14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2338" name="Rectangle 2"/>
          <p:cNvSpPr>
            <a:spLocks noGrp="1" noChangeArrowheads="1"/>
          </p:cNvSpPr>
          <p:nvPr>
            <p:ph type="title"/>
          </p:nvPr>
        </p:nvSpPr>
        <p:spPr/>
        <p:txBody>
          <a:bodyPr/>
          <a:lstStyle/>
          <a:p>
            <a:r>
              <a:rPr lang="en-US"/>
              <a:t>Why create a test suite?</a:t>
            </a:r>
          </a:p>
        </p:txBody>
      </p:sp>
      <p:sp>
        <p:nvSpPr>
          <p:cNvPr id="142339" name="Rectangle 3"/>
          <p:cNvSpPr>
            <a:spLocks noGrp="1" noChangeArrowheads="1"/>
          </p:cNvSpPr>
          <p:nvPr>
            <p:ph type="body" idx="1"/>
          </p:nvPr>
        </p:nvSpPr>
        <p:spPr>
          <a:xfrm>
            <a:off x="2590800" y="1600200"/>
            <a:ext cx="8077200" cy="4876800"/>
          </a:xfrm>
        </p:spPr>
        <p:txBody>
          <a:bodyPr/>
          <a:lstStyle/>
          <a:p>
            <a:pPr>
              <a:lnSpc>
                <a:spcPct val="90000"/>
              </a:lnSpc>
            </a:pPr>
            <a:r>
              <a:rPr lang="en-US" sz="2100"/>
              <a:t>Obviously you have to test your code—right?</a:t>
            </a:r>
          </a:p>
          <a:p>
            <a:pPr lvl="1">
              <a:lnSpc>
                <a:spcPct val="90000"/>
              </a:lnSpc>
            </a:pPr>
            <a:r>
              <a:rPr lang="en-US" sz="2000"/>
              <a:t>You can do </a:t>
            </a:r>
            <a:r>
              <a:rPr lang="en-US" sz="2000" i="1"/>
              <a:t>ad hoc</a:t>
            </a:r>
            <a:r>
              <a:rPr lang="en-US" sz="2000"/>
              <a:t> testing (running whatever tests occur to you at the moment), or</a:t>
            </a:r>
          </a:p>
          <a:p>
            <a:pPr lvl="1">
              <a:lnSpc>
                <a:spcPct val="90000"/>
              </a:lnSpc>
            </a:pPr>
            <a:r>
              <a:rPr lang="en-US" sz="2000"/>
              <a:t>You can build a test suite (a thorough set of tests that can be run at any time)</a:t>
            </a:r>
          </a:p>
          <a:p>
            <a:pPr>
              <a:lnSpc>
                <a:spcPct val="90000"/>
              </a:lnSpc>
            </a:pPr>
            <a:r>
              <a:rPr lang="en-US" sz="2100"/>
              <a:t>Disadvantages of a test suite</a:t>
            </a:r>
          </a:p>
          <a:p>
            <a:pPr lvl="1">
              <a:lnSpc>
                <a:spcPct val="90000"/>
              </a:lnSpc>
            </a:pPr>
            <a:r>
              <a:rPr lang="en-US" sz="2000"/>
              <a:t>It’s a lot of extra programming</a:t>
            </a:r>
          </a:p>
          <a:p>
            <a:pPr lvl="2">
              <a:lnSpc>
                <a:spcPct val="90000"/>
              </a:lnSpc>
            </a:pPr>
            <a:r>
              <a:rPr lang="en-US" sz="1800"/>
              <a:t>True, but use of a good test framework can help quite a bit</a:t>
            </a:r>
          </a:p>
          <a:p>
            <a:pPr lvl="1">
              <a:lnSpc>
                <a:spcPct val="90000"/>
              </a:lnSpc>
            </a:pPr>
            <a:r>
              <a:rPr lang="en-US" sz="2000"/>
              <a:t>You don’t have time to do all that extra work</a:t>
            </a:r>
          </a:p>
          <a:p>
            <a:pPr lvl="2">
              <a:lnSpc>
                <a:spcPct val="90000"/>
              </a:lnSpc>
            </a:pPr>
            <a:r>
              <a:rPr lang="en-US" sz="1800" i="1"/>
              <a:t>False! </a:t>
            </a:r>
            <a:r>
              <a:rPr lang="en-US" sz="1800"/>
              <a:t>Experiments repeatedly show that test suites reduce debugging time more than the amount spent building the test suite</a:t>
            </a:r>
          </a:p>
          <a:p>
            <a:pPr>
              <a:lnSpc>
                <a:spcPct val="90000"/>
              </a:lnSpc>
            </a:pPr>
            <a:r>
              <a:rPr lang="en-US" sz="2100"/>
              <a:t>Advantages of a test suite</a:t>
            </a:r>
          </a:p>
          <a:p>
            <a:pPr lvl="1">
              <a:lnSpc>
                <a:spcPct val="90000"/>
              </a:lnSpc>
            </a:pPr>
            <a:r>
              <a:rPr lang="en-US" sz="2000"/>
              <a:t>Reduces total number of bugs in delivered code</a:t>
            </a:r>
          </a:p>
          <a:p>
            <a:pPr lvl="1">
              <a:lnSpc>
                <a:spcPct val="90000"/>
              </a:lnSpc>
            </a:pPr>
            <a:r>
              <a:rPr lang="en-US" sz="2000"/>
              <a:t>Makes code much more maintainable and refactorable</a:t>
            </a:r>
          </a:p>
        </p:txBody>
      </p:sp>
    </p:spTree>
    <p:extLst>
      <p:ext uri="{BB962C8B-B14F-4D97-AF65-F5344CB8AC3E}">
        <p14:creationId xmlns:p14="http://schemas.microsoft.com/office/powerpoint/2010/main" val="167358548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3" presetClass="entr" presetSubtype="0" fill="hold" grpId="0" nodeType="withEffect">
                                  <p:stCondLst>
                                    <p:cond delay="0"/>
                                  </p:stCondLst>
                                  <p:childTnLst>
                                    <p:set>
                                      <p:cBhvr>
                                        <p:cTn id="6" dur="1" fill="hold">
                                          <p:stCondLst>
                                            <p:cond delay="0"/>
                                          </p:stCondLst>
                                        </p:cTn>
                                        <p:tgtEl>
                                          <p:spTgt spid="142338"/>
                                        </p:tgtEl>
                                        <p:attrNameLst>
                                          <p:attrName>style.visibility</p:attrName>
                                        </p:attrNameLst>
                                      </p:cBhvr>
                                      <p:to>
                                        <p:strVal val="visible"/>
                                      </p:to>
                                    </p:set>
                                    <p:anim calcmode="lin" valueType="num">
                                      <p:cBhvr>
                                        <p:cTn id="7" dur="500" fill="hold"/>
                                        <p:tgtEl>
                                          <p:spTgt spid="142338"/>
                                        </p:tgtEl>
                                        <p:attrNameLst>
                                          <p:attrName>ppt_w</p:attrName>
                                        </p:attrNameLst>
                                      </p:cBhvr>
                                      <p:tavLst>
                                        <p:tav tm="0">
                                          <p:val>
                                            <p:fltVal val="0"/>
                                          </p:val>
                                        </p:tav>
                                        <p:tav tm="100000">
                                          <p:val>
                                            <p:strVal val="#ppt_w"/>
                                          </p:val>
                                        </p:tav>
                                      </p:tavLst>
                                    </p:anim>
                                    <p:anim calcmode="lin" valueType="num">
                                      <p:cBhvr>
                                        <p:cTn id="8" dur="500" fill="hold"/>
                                        <p:tgtEl>
                                          <p:spTgt spid="142338"/>
                                        </p:tgtEl>
                                        <p:attrNameLst>
                                          <p:attrName>ppt_h</p:attrName>
                                        </p:attrNameLst>
                                      </p:cBhvr>
                                      <p:tavLst>
                                        <p:tav tm="0">
                                          <p:val>
                                            <p:fltVal val="0"/>
                                          </p:val>
                                        </p:tav>
                                        <p:tav tm="100000">
                                          <p:val>
                                            <p:strVal val="#ppt_h"/>
                                          </p:val>
                                        </p:tav>
                                      </p:tavLst>
                                    </p:anim>
                                    <p:animEffect transition="in" filter="fade">
                                      <p:cBhvr>
                                        <p:cTn id="9" dur="500"/>
                                        <p:tgtEl>
                                          <p:spTgt spid="142338"/>
                                        </p:tgtEl>
                                      </p:cBhvr>
                                    </p:animEffect>
                                  </p:childTnLst>
                                </p:cTn>
                              </p:par>
                            </p:childTnLst>
                          </p:cTn>
                        </p:par>
                        <p:par>
                          <p:cTn id="10" fill="hold" nodeType="afterGroup">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142339">
                                            <p:txEl>
                                              <p:pRg st="0" end="0"/>
                                            </p:txEl>
                                          </p:spTgt>
                                        </p:tgtEl>
                                        <p:attrNameLst>
                                          <p:attrName>style.visibility</p:attrName>
                                        </p:attrNameLst>
                                      </p:cBhvr>
                                      <p:to>
                                        <p:strVal val="visible"/>
                                      </p:to>
                                    </p:set>
                                    <p:animEffect transition="in" filter="fade">
                                      <p:cBhvr>
                                        <p:cTn id="13" dur="500">
                                          <p:stCondLst>
                                            <p:cond delay="0"/>
                                          </p:stCondLst>
                                        </p:cTn>
                                        <p:tgtEl>
                                          <p:spTgt spid="142339">
                                            <p:txEl>
                                              <p:pRg st="0" end="0"/>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42339">
                                            <p:txEl>
                                              <p:pRg st="1" end="1"/>
                                            </p:txEl>
                                          </p:spTgt>
                                        </p:tgtEl>
                                        <p:attrNameLst>
                                          <p:attrName>style.visibility</p:attrName>
                                        </p:attrNameLst>
                                      </p:cBhvr>
                                      <p:to>
                                        <p:strVal val="visible"/>
                                      </p:to>
                                    </p:set>
                                    <p:animEffect transition="in" filter="fade">
                                      <p:cBhvr>
                                        <p:cTn id="16" dur="500">
                                          <p:stCondLst>
                                            <p:cond delay="0"/>
                                          </p:stCondLst>
                                        </p:cTn>
                                        <p:tgtEl>
                                          <p:spTgt spid="142339">
                                            <p:txEl>
                                              <p:pRg st="1" end="1"/>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42339">
                                            <p:txEl>
                                              <p:pRg st="2" end="2"/>
                                            </p:txEl>
                                          </p:spTgt>
                                        </p:tgtEl>
                                        <p:attrNameLst>
                                          <p:attrName>style.visibility</p:attrName>
                                        </p:attrNameLst>
                                      </p:cBhvr>
                                      <p:to>
                                        <p:strVal val="visible"/>
                                      </p:to>
                                    </p:set>
                                    <p:animEffect transition="in" filter="fade">
                                      <p:cBhvr>
                                        <p:cTn id="19" dur="500">
                                          <p:stCondLst>
                                            <p:cond delay="0"/>
                                          </p:stCondLst>
                                        </p:cTn>
                                        <p:tgtEl>
                                          <p:spTgt spid="142339">
                                            <p:txEl>
                                              <p:pRg st="2" end="2"/>
                                            </p:txEl>
                                          </p:spTgt>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42339">
                                            <p:txEl>
                                              <p:pRg st="3" end="3"/>
                                            </p:txEl>
                                          </p:spTgt>
                                        </p:tgtEl>
                                        <p:attrNameLst>
                                          <p:attrName>style.visibility</p:attrName>
                                        </p:attrNameLst>
                                      </p:cBhvr>
                                      <p:to>
                                        <p:strVal val="visible"/>
                                      </p:to>
                                    </p:set>
                                    <p:animEffect transition="in" filter="fade">
                                      <p:cBhvr>
                                        <p:cTn id="24" dur="500">
                                          <p:stCondLst>
                                            <p:cond delay="0"/>
                                          </p:stCondLst>
                                        </p:cTn>
                                        <p:tgtEl>
                                          <p:spTgt spid="142339">
                                            <p:txEl>
                                              <p:pRg st="3" end="3"/>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42339">
                                            <p:txEl>
                                              <p:pRg st="4" end="4"/>
                                            </p:txEl>
                                          </p:spTgt>
                                        </p:tgtEl>
                                        <p:attrNameLst>
                                          <p:attrName>style.visibility</p:attrName>
                                        </p:attrNameLst>
                                      </p:cBhvr>
                                      <p:to>
                                        <p:strVal val="visible"/>
                                      </p:to>
                                    </p:set>
                                    <p:animEffect transition="in" filter="fade">
                                      <p:cBhvr>
                                        <p:cTn id="27" dur="500">
                                          <p:stCondLst>
                                            <p:cond delay="0"/>
                                          </p:stCondLst>
                                        </p:cTn>
                                        <p:tgtEl>
                                          <p:spTgt spid="142339">
                                            <p:txEl>
                                              <p:pRg st="4" end="4"/>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42339">
                                            <p:txEl>
                                              <p:pRg st="5" end="5"/>
                                            </p:txEl>
                                          </p:spTgt>
                                        </p:tgtEl>
                                        <p:attrNameLst>
                                          <p:attrName>style.visibility</p:attrName>
                                        </p:attrNameLst>
                                      </p:cBhvr>
                                      <p:to>
                                        <p:strVal val="visible"/>
                                      </p:to>
                                    </p:set>
                                    <p:animEffect transition="in" filter="fade">
                                      <p:cBhvr>
                                        <p:cTn id="30" dur="500">
                                          <p:stCondLst>
                                            <p:cond delay="0"/>
                                          </p:stCondLst>
                                        </p:cTn>
                                        <p:tgtEl>
                                          <p:spTgt spid="142339">
                                            <p:txEl>
                                              <p:pRg st="5" end="5"/>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42339">
                                            <p:txEl>
                                              <p:pRg st="6" end="6"/>
                                            </p:txEl>
                                          </p:spTgt>
                                        </p:tgtEl>
                                        <p:attrNameLst>
                                          <p:attrName>style.visibility</p:attrName>
                                        </p:attrNameLst>
                                      </p:cBhvr>
                                      <p:to>
                                        <p:strVal val="visible"/>
                                      </p:to>
                                    </p:set>
                                    <p:animEffect transition="in" filter="fade">
                                      <p:cBhvr>
                                        <p:cTn id="33" dur="500">
                                          <p:stCondLst>
                                            <p:cond delay="0"/>
                                          </p:stCondLst>
                                        </p:cTn>
                                        <p:tgtEl>
                                          <p:spTgt spid="142339">
                                            <p:txEl>
                                              <p:pRg st="6" end="6"/>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42339">
                                            <p:txEl>
                                              <p:pRg st="7" end="7"/>
                                            </p:txEl>
                                          </p:spTgt>
                                        </p:tgtEl>
                                        <p:attrNameLst>
                                          <p:attrName>style.visibility</p:attrName>
                                        </p:attrNameLst>
                                      </p:cBhvr>
                                      <p:to>
                                        <p:strVal val="visible"/>
                                      </p:to>
                                    </p:set>
                                    <p:animEffect transition="in" filter="fade">
                                      <p:cBhvr>
                                        <p:cTn id="36" dur="500">
                                          <p:stCondLst>
                                            <p:cond delay="0"/>
                                          </p:stCondLst>
                                        </p:cTn>
                                        <p:tgtEl>
                                          <p:spTgt spid="142339">
                                            <p:txEl>
                                              <p:pRg st="7" end="7"/>
                                            </p:txEl>
                                          </p:spTgt>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142339">
                                            <p:txEl>
                                              <p:pRg st="8" end="8"/>
                                            </p:txEl>
                                          </p:spTgt>
                                        </p:tgtEl>
                                        <p:attrNameLst>
                                          <p:attrName>style.visibility</p:attrName>
                                        </p:attrNameLst>
                                      </p:cBhvr>
                                      <p:to>
                                        <p:strVal val="visible"/>
                                      </p:to>
                                    </p:set>
                                    <p:animEffect transition="in" filter="fade">
                                      <p:cBhvr>
                                        <p:cTn id="41" dur="500">
                                          <p:stCondLst>
                                            <p:cond delay="0"/>
                                          </p:stCondLst>
                                        </p:cTn>
                                        <p:tgtEl>
                                          <p:spTgt spid="142339">
                                            <p:txEl>
                                              <p:pRg st="8" end="8"/>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42339">
                                            <p:txEl>
                                              <p:pRg st="9" end="9"/>
                                            </p:txEl>
                                          </p:spTgt>
                                        </p:tgtEl>
                                        <p:attrNameLst>
                                          <p:attrName>style.visibility</p:attrName>
                                        </p:attrNameLst>
                                      </p:cBhvr>
                                      <p:to>
                                        <p:strVal val="visible"/>
                                      </p:to>
                                    </p:set>
                                    <p:animEffect transition="in" filter="fade">
                                      <p:cBhvr>
                                        <p:cTn id="44" dur="500">
                                          <p:stCondLst>
                                            <p:cond delay="0"/>
                                          </p:stCondLst>
                                        </p:cTn>
                                        <p:tgtEl>
                                          <p:spTgt spid="142339">
                                            <p:txEl>
                                              <p:pRg st="9" end="9"/>
                                            </p:tx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42339">
                                            <p:txEl>
                                              <p:pRg st="10" end="10"/>
                                            </p:txEl>
                                          </p:spTgt>
                                        </p:tgtEl>
                                        <p:attrNameLst>
                                          <p:attrName>style.visibility</p:attrName>
                                        </p:attrNameLst>
                                      </p:cBhvr>
                                      <p:to>
                                        <p:strVal val="visible"/>
                                      </p:to>
                                    </p:set>
                                    <p:animEffect transition="in" filter="fade">
                                      <p:cBhvr>
                                        <p:cTn id="47" dur="500">
                                          <p:stCondLst>
                                            <p:cond delay="0"/>
                                          </p:stCondLst>
                                        </p:cTn>
                                        <p:tgtEl>
                                          <p:spTgt spid="142339">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2338" grpId="0"/>
      <p:bldP spid="142339" grpId="0" build="p"/>
    </p:bldLst>
  </p:timing>
</p:sld>
</file>

<file path=ppt/slides/slide14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4146" name="Rectangle 2"/>
          <p:cNvSpPr>
            <a:spLocks noGrp="1" noChangeArrowheads="1"/>
          </p:cNvSpPr>
          <p:nvPr>
            <p:ph type="title"/>
          </p:nvPr>
        </p:nvSpPr>
        <p:spPr/>
        <p:txBody>
          <a:bodyPr/>
          <a:lstStyle/>
          <a:p>
            <a:r>
              <a:rPr lang="en-US"/>
              <a:t>Architectural overview</a:t>
            </a:r>
          </a:p>
        </p:txBody>
      </p:sp>
      <p:sp>
        <p:nvSpPr>
          <p:cNvPr id="134147" name="Rectangle 3"/>
          <p:cNvSpPr>
            <a:spLocks noGrp="1" noChangeArrowheads="1"/>
          </p:cNvSpPr>
          <p:nvPr>
            <p:ph type="body" sz="half" idx="1"/>
          </p:nvPr>
        </p:nvSpPr>
        <p:spPr>
          <a:xfrm>
            <a:off x="2286000" y="1905000"/>
            <a:ext cx="3886200" cy="4876800"/>
          </a:xfrm>
        </p:spPr>
        <p:txBody>
          <a:bodyPr/>
          <a:lstStyle/>
          <a:p>
            <a:pPr>
              <a:lnSpc>
                <a:spcPct val="90000"/>
              </a:lnSpc>
            </a:pPr>
            <a:r>
              <a:rPr lang="en-US" sz="2200"/>
              <a:t>JUnit test framework is a package of classes that lets you write tests for each method, then easily run those tests</a:t>
            </a:r>
          </a:p>
          <a:p>
            <a:pPr>
              <a:lnSpc>
                <a:spcPct val="90000"/>
              </a:lnSpc>
            </a:pPr>
            <a:r>
              <a:rPr lang="en-US" sz="2200" b="1"/>
              <a:t>TestRunner</a:t>
            </a:r>
            <a:r>
              <a:rPr lang="en-US" sz="2200"/>
              <a:t> runs tests and reports </a:t>
            </a:r>
            <a:r>
              <a:rPr lang="en-US" sz="2200" b="1"/>
              <a:t>TestResult</a:t>
            </a:r>
            <a:r>
              <a:rPr lang="en-US" sz="2200"/>
              <a:t>s</a:t>
            </a:r>
          </a:p>
          <a:p>
            <a:pPr>
              <a:lnSpc>
                <a:spcPct val="90000"/>
              </a:lnSpc>
            </a:pPr>
            <a:r>
              <a:rPr lang="en-US" sz="2200"/>
              <a:t>You test your class by  extending abstract class </a:t>
            </a:r>
            <a:br>
              <a:rPr lang="en-US" sz="2200"/>
            </a:br>
            <a:r>
              <a:rPr lang="en-US" sz="2200" b="1" i="1"/>
              <a:t>TestCase</a:t>
            </a:r>
            <a:r>
              <a:rPr lang="en-US" sz="2200"/>
              <a:t> </a:t>
            </a:r>
          </a:p>
          <a:p>
            <a:pPr>
              <a:lnSpc>
                <a:spcPct val="90000"/>
              </a:lnSpc>
            </a:pPr>
            <a:r>
              <a:rPr lang="en-US" sz="2200"/>
              <a:t>To write test cases, you need to know and understand the </a:t>
            </a:r>
            <a:br>
              <a:rPr lang="en-US" sz="2200"/>
            </a:br>
            <a:r>
              <a:rPr lang="en-US" sz="2200" b="1"/>
              <a:t>Assert</a:t>
            </a:r>
            <a:r>
              <a:rPr lang="en-US" sz="2200"/>
              <a:t> class</a:t>
            </a:r>
          </a:p>
        </p:txBody>
      </p:sp>
      <p:pic>
        <p:nvPicPr>
          <p:cNvPr id="134148" name="Picture 4" descr="junitframework"/>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5867401" y="1447800"/>
            <a:ext cx="4938713" cy="49530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246963476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3" presetClass="entr" presetSubtype="0" fill="hold" grpId="0" nodeType="withEffect">
                                  <p:stCondLst>
                                    <p:cond delay="0"/>
                                  </p:stCondLst>
                                  <p:childTnLst>
                                    <p:set>
                                      <p:cBhvr>
                                        <p:cTn id="6" dur="1" fill="hold">
                                          <p:stCondLst>
                                            <p:cond delay="0"/>
                                          </p:stCondLst>
                                        </p:cTn>
                                        <p:tgtEl>
                                          <p:spTgt spid="134146"/>
                                        </p:tgtEl>
                                        <p:attrNameLst>
                                          <p:attrName>style.visibility</p:attrName>
                                        </p:attrNameLst>
                                      </p:cBhvr>
                                      <p:to>
                                        <p:strVal val="visible"/>
                                      </p:to>
                                    </p:set>
                                    <p:anim calcmode="lin" valueType="num">
                                      <p:cBhvr>
                                        <p:cTn id="7" dur="500" fill="hold"/>
                                        <p:tgtEl>
                                          <p:spTgt spid="134146"/>
                                        </p:tgtEl>
                                        <p:attrNameLst>
                                          <p:attrName>ppt_w</p:attrName>
                                        </p:attrNameLst>
                                      </p:cBhvr>
                                      <p:tavLst>
                                        <p:tav tm="0">
                                          <p:val>
                                            <p:fltVal val="0"/>
                                          </p:val>
                                        </p:tav>
                                        <p:tav tm="100000">
                                          <p:val>
                                            <p:strVal val="#ppt_w"/>
                                          </p:val>
                                        </p:tav>
                                      </p:tavLst>
                                    </p:anim>
                                    <p:anim calcmode="lin" valueType="num">
                                      <p:cBhvr>
                                        <p:cTn id="8" dur="500" fill="hold"/>
                                        <p:tgtEl>
                                          <p:spTgt spid="134146"/>
                                        </p:tgtEl>
                                        <p:attrNameLst>
                                          <p:attrName>ppt_h</p:attrName>
                                        </p:attrNameLst>
                                      </p:cBhvr>
                                      <p:tavLst>
                                        <p:tav tm="0">
                                          <p:val>
                                            <p:fltVal val="0"/>
                                          </p:val>
                                        </p:tav>
                                        <p:tav tm="100000">
                                          <p:val>
                                            <p:strVal val="#ppt_h"/>
                                          </p:val>
                                        </p:tav>
                                      </p:tavLst>
                                    </p:anim>
                                    <p:animEffect transition="in" filter="fade">
                                      <p:cBhvr>
                                        <p:cTn id="9" dur="500"/>
                                        <p:tgtEl>
                                          <p:spTgt spid="134146"/>
                                        </p:tgtEl>
                                      </p:cBhvr>
                                    </p:animEffect>
                                  </p:childTnLst>
                                </p:cTn>
                              </p:par>
                            </p:childTnLst>
                          </p:cTn>
                        </p:par>
                        <p:par>
                          <p:cTn id="10" fill="hold" nodeType="afterGroup">
                            <p:stCondLst>
                              <p:cond delay="500"/>
                            </p:stCondLst>
                            <p:childTnLst>
                              <p:par>
                                <p:cTn id="11" presetID="53" presetClass="entr" presetSubtype="0" fill="hold" nodeType="afterEffect">
                                  <p:stCondLst>
                                    <p:cond delay="0"/>
                                  </p:stCondLst>
                                  <p:childTnLst>
                                    <p:set>
                                      <p:cBhvr>
                                        <p:cTn id="12" dur="1" fill="hold">
                                          <p:stCondLst>
                                            <p:cond delay="0"/>
                                          </p:stCondLst>
                                        </p:cTn>
                                        <p:tgtEl>
                                          <p:spTgt spid="134148"/>
                                        </p:tgtEl>
                                        <p:attrNameLst>
                                          <p:attrName>style.visibility</p:attrName>
                                        </p:attrNameLst>
                                      </p:cBhvr>
                                      <p:to>
                                        <p:strVal val="visible"/>
                                      </p:to>
                                    </p:set>
                                    <p:anim calcmode="lin" valueType="num">
                                      <p:cBhvr>
                                        <p:cTn id="13" dur="500" fill="hold"/>
                                        <p:tgtEl>
                                          <p:spTgt spid="134148"/>
                                        </p:tgtEl>
                                        <p:attrNameLst>
                                          <p:attrName>ppt_w</p:attrName>
                                        </p:attrNameLst>
                                      </p:cBhvr>
                                      <p:tavLst>
                                        <p:tav tm="0">
                                          <p:val>
                                            <p:fltVal val="0"/>
                                          </p:val>
                                        </p:tav>
                                        <p:tav tm="100000">
                                          <p:val>
                                            <p:strVal val="#ppt_w"/>
                                          </p:val>
                                        </p:tav>
                                      </p:tavLst>
                                    </p:anim>
                                    <p:anim calcmode="lin" valueType="num">
                                      <p:cBhvr>
                                        <p:cTn id="14" dur="500" fill="hold"/>
                                        <p:tgtEl>
                                          <p:spTgt spid="134148"/>
                                        </p:tgtEl>
                                        <p:attrNameLst>
                                          <p:attrName>ppt_h</p:attrName>
                                        </p:attrNameLst>
                                      </p:cBhvr>
                                      <p:tavLst>
                                        <p:tav tm="0">
                                          <p:val>
                                            <p:fltVal val="0"/>
                                          </p:val>
                                        </p:tav>
                                        <p:tav tm="100000">
                                          <p:val>
                                            <p:strVal val="#ppt_h"/>
                                          </p:val>
                                        </p:tav>
                                      </p:tavLst>
                                    </p:anim>
                                    <p:animEffect transition="in" filter="fade">
                                      <p:cBhvr>
                                        <p:cTn id="15" dur="500"/>
                                        <p:tgtEl>
                                          <p:spTgt spid="134148"/>
                                        </p:tgtEl>
                                      </p:cBhvr>
                                    </p:animEffect>
                                  </p:childTnLst>
                                </p:cTn>
                              </p:par>
                            </p:childTnLst>
                          </p:cTn>
                        </p:par>
                        <p:par>
                          <p:cTn id="16" fill="hold" nodeType="afterGroup">
                            <p:stCondLst>
                              <p:cond delay="1000"/>
                            </p:stCondLst>
                            <p:childTnLst>
                              <p:par>
                                <p:cTn id="17" presetID="10" presetClass="entr" presetSubtype="0" fill="hold" grpId="0" nodeType="afterEffect">
                                  <p:stCondLst>
                                    <p:cond delay="0"/>
                                  </p:stCondLst>
                                  <p:childTnLst>
                                    <p:set>
                                      <p:cBhvr>
                                        <p:cTn id="18" dur="1" fill="hold">
                                          <p:stCondLst>
                                            <p:cond delay="0"/>
                                          </p:stCondLst>
                                        </p:cTn>
                                        <p:tgtEl>
                                          <p:spTgt spid="134147">
                                            <p:txEl>
                                              <p:pRg st="0" end="0"/>
                                            </p:txEl>
                                          </p:spTgt>
                                        </p:tgtEl>
                                        <p:attrNameLst>
                                          <p:attrName>style.visibility</p:attrName>
                                        </p:attrNameLst>
                                      </p:cBhvr>
                                      <p:to>
                                        <p:strVal val="visible"/>
                                      </p:to>
                                    </p:set>
                                    <p:animEffect transition="in" filter="fade">
                                      <p:cBhvr>
                                        <p:cTn id="19" dur="1000">
                                          <p:stCondLst>
                                            <p:cond delay="0"/>
                                          </p:stCondLst>
                                        </p:cTn>
                                        <p:tgtEl>
                                          <p:spTgt spid="134147">
                                            <p:txEl>
                                              <p:pRg st="0" end="0"/>
                                            </p:txEl>
                                          </p:spTgt>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34147">
                                            <p:txEl>
                                              <p:pRg st="1" end="1"/>
                                            </p:txEl>
                                          </p:spTgt>
                                        </p:tgtEl>
                                        <p:attrNameLst>
                                          <p:attrName>style.visibility</p:attrName>
                                        </p:attrNameLst>
                                      </p:cBhvr>
                                      <p:to>
                                        <p:strVal val="visible"/>
                                      </p:to>
                                    </p:set>
                                    <p:animEffect transition="in" filter="fade">
                                      <p:cBhvr>
                                        <p:cTn id="24" dur="500">
                                          <p:stCondLst>
                                            <p:cond delay="0"/>
                                          </p:stCondLst>
                                        </p:cTn>
                                        <p:tgtEl>
                                          <p:spTgt spid="134147">
                                            <p:txEl>
                                              <p:pRg st="1" end="1"/>
                                            </p:txEl>
                                          </p:spTgt>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34147">
                                            <p:txEl>
                                              <p:pRg st="2" end="2"/>
                                            </p:txEl>
                                          </p:spTgt>
                                        </p:tgtEl>
                                        <p:attrNameLst>
                                          <p:attrName>style.visibility</p:attrName>
                                        </p:attrNameLst>
                                      </p:cBhvr>
                                      <p:to>
                                        <p:strVal val="visible"/>
                                      </p:to>
                                    </p:set>
                                    <p:animEffect transition="in" filter="fade">
                                      <p:cBhvr>
                                        <p:cTn id="29" dur="500">
                                          <p:stCondLst>
                                            <p:cond delay="0"/>
                                          </p:stCondLst>
                                        </p:cTn>
                                        <p:tgtEl>
                                          <p:spTgt spid="134147">
                                            <p:txEl>
                                              <p:pRg st="2" end="2"/>
                                            </p:txEl>
                                          </p:spTgt>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34147">
                                            <p:txEl>
                                              <p:pRg st="3" end="3"/>
                                            </p:txEl>
                                          </p:spTgt>
                                        </p:tgtEl>
                                        <p:attrNameLst>
                                          <p:attrName>style.visibility</p:attrName>
                                        </p:attrNameLst>
                                      </p:cBhvr>
                                      <p:to>
                                        <p:strVal val="visible"/>
                                      </p:to>
                                    </p:set>
                                    <p:animEffect transition="in" filter="fade">
                                      <p:cBhvr>
                                        <p:cTn id="34" dur="500">
                                          <p:stCondLst>
                                            <p:cond delay="0"/>
                                          </p:stCondLst>
                                        </p:cTn>
                                        <p:tgtEl>
                                          <p:spTgt spid="13414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4146" grpId="0"/>
      <p:bldP spid="134147" grpId="0" build="p"/>
    </p:bldLst>
  </p:timing>
</p:sld>
</file>

<file path=ppt/slides/slide14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6194" name="Rectangle 2"/>
          <p:cNvSpPr>
            <a:spLocks noGrp="1" noChangeArrowheads="1"/>
          </p:cNvSpPr>
          <p:nvPr>
            <p:ph type="title"/>
          </p:nvPr>
        </p:nvSpPr>
        <p:spPr/>
        <p:txBody>
          <a:bodyPr/>
          <a:lstStyle/>
          <a:p>
            <a:r>
              <a:rPr lang="en-US"/>
              <a:t>Writing a TestCase</a:t>
            </a:r>
          </a:p>
        </p:txBody>
      </p:sp>
      <p:sp>
        <p:nvSpPr>
          <p:cNvPr id="136195" name="Rectangle 3"/>
          <p:cNvSpPr>
            <a:spLocks noGrp="1" noChangeArrowheads="1"/>
          </p:cNvSpPr>
          <p:nvPr>
            <p:ph type="body" idx="1"/>
          </p:nvPr>
        </p:nvSpPr>
        <p:spPr>
          <a:xfrm>
            <a:off x="2590800" y="1828800"/>
            <a:ext cx="7848600" cy="5181600"/>
          </a:xfrm>
        </p:spPr>
        <p:txBody>
          <a:bodyPr/>
          <a:lstStyle/>
          <a:p>
            <a:pPr>
              <a:lnSpc>
                <a:spcPct val="80000"/>
              </a:lnSpc>
            </a:pPr>
            <a:r>
              <a:rPr lang="en-US"/>
              <a:t>To start using JUnit, create a subclass of </a:t>
            </a:r>
            <a:r>
              <a:rPr lang="en-US" i="1"/>
              <a:t>TestCase</a:t>
            </a:r>
            <a:r>
              <a:rPr lang="en-US"/>
              <a:t>, to which you add test methods</a:t>
            </a:r>
          </a:p>
          <a:p>
            <a:pPr>
              <a:lnSpc>
                <a:spcPct val="80000"/>
              </a:lnSpc>
            </a:pPr>
            <a:r>
              <a:rPr lang="en-US"/>
              <a:t>Here’s a skeletal test class:</a:t>
            </a:r>
          </a:p>
          <a:p>
            <a:pPr lvl="1">
              <a:lnSpc>
                <a:spcPct val="80000"/>
              </a:lnSpc>
              <a:buFont typeface="Wingdings" panose="05000000000000000000" pitchFamily="2" charset="2"/>
              <a:buNone/>
            </a:pPr>
            <a:endParaRPr lang="en-US" sz="2000"/>
          </a:p>
          <a:p>
            <a:pPr lvl="1">
              <a:lnSpc>
                <a:spcPct val="80000"/>
              </a:lnSpc>
              <a:buFont typeface="Wingdings" panose="05000000000000000000" pitchFamily="2" charset="2"/>
              <a:buNone/>
            </a:pPr>
            <a:r>
              <a:rPr lang="en-US"/>
              <a:t>import junit.framework.TestCase;</a:t>
            </a:r>
          </a:p>
          <a:p>
            <a:pPr lvl="1">
              <a:lnSpc>
                <a:spcPct val="80000"/>
              </a:lnSpc>
              <a:buFont typeface="Wingdings" panose="05000000000000000000" pitchFamily="2" charset="2"/>
              <a:buNone/>
            </a:pPr>
            <a:r>
              <a:rPr lang="en-US"/>
              <a:t>public class TestBowl extends TestCase {</a:t>
            </a:r>
          </a:p>
          <a:p>
            <a:pPr lvl="1">
              <a:lnSpc>
                <a:spcPct val="80000"/>
              </a:lnSpc>
              <a:buFont typeface="Wingdings" panose="05000000000000000000" pitchFamily="2" charset="2"/>
              <a:buNone/>
            </a:pPr>
            <a:r>
              <a:rPr lang="en-US"/>
              <a:t>} //Test my class Bowl</a:t>
            </a:r>
          </a:p>
          <a:p>
            <a:pPr lvl="1">
              <a:lnSpc>
                <a:spcPct val="80000"/>
              </a:lnSpc>
              <a:buFont typeface="Wingdings" panose="05000000000000000000" pitchFamily="2" charset="2"/>
              <a:buNone/>
            </a:pPr>
            <a:endParaRPr lang="en-US"/>
          </a:p>
          <a:p>
            <a:pPr>
              <a:lnSpc>
                <a:spcPct val="80000"/>
              </a:lnSpc>
            </a:pPr>
            <a:r>
              <a:rPr lang="en-US" sz="2600"/>
              <a:t>Name of class is important – should be of the form </a:t>
            </a:r>
            <a:r>
              <a:rPr lang="en-US" sz="2600" b="1" i="1"/>
              <a:t>Test</a:t>
            </a:r>
            <a:r>
              <a:rPr lang="en-US" sz="2600"/>
              <a:t>MyClass or MyClass</a:t>
            </a:r>
            <a:r>
              <a:rPr lang="en-US" sz="2600" b="1" i="1"/>
              <a:t>Test</a:t>
            </a:r>
            <a:endParaRPr lang="en-US" sz="2600" i="1"/>
          </a:p>
          <a:p>
            <a:pPr>
              <a:lnSpc>
                <a:spcPct val="80000"/>
              </a:lnSpc>
            </a:pPr>
            <a:r>
              <a:rPr lang="en-US" sz="2600"/>
              <a:t>This naming convention lets TestRunner automatically find your test classes</a:t>
            </a:r>
          </a:p>
        </p:txBody>
      </p:sp>
    </p:spTree>
    <p:extLst>
      <p:ext uri="{BB962C8B-B14F-4D97-AF65-F5344CB8AC3E}">
        <p14:creationId xmlns:p14="http://schemas.microsoft.com/office/powerpoint/2010/main" val="291349097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3" presetClass="entr" presetSubtype="0" fill="hold" grpId="0" nodeType="withEffect">
                                  <p:stCondLst>
                                    <p:cond delay="0"/>
                                  </p:stCondLst>
                                  <p:childTnLst>
                                    <p:set>
                                      <p:cBhvr>
                                        <p:cTn id="6" dur="1" fill="hold">
                                          <p:stCondLst>
                                            <p:cond delay="0"/>
                                          </p:stCondLst>
                                        </p:cTn>
                                        <p:tgtEl>
                                          <p:spTgt spid="136194"/>
                                        </p:tgtEl>
                                        <p:attrNameLst>
                                          <p:attrName>style.visibility</p:attrName>
                                        </p:attrNameLst>
                                      </p:cBhvr>
                                      <p:to>
                                        <p:strVal val="visible"/>
                                      </p:to>
                                    </p:set>
                                    <p:anim calcmode="lin" valueType="num">
                                      <p:cBhvr>
                                        <p:cTn id="7" dur="500" fill="hold"/>
                                        <p:tgtEl>
                                          <p:spTgt spid="136194"/>
                                        </p:tgtEl>
                                        <p:attrNameLst>
                                          <p:attrName>ppt_w</p:attrName>
                                        </p:attrNameLst>
                                      </p:cBhvr>
                                      <p:tavLst>
                                        <p:tav tm="0">
                                          <p:val>
                                            <p:fltVal val="0"/>
                                          </p:val>
                                        </p:tav>
                                        <p:tav tm="100000">
                                          <p:val>
                                            <p:strVal val="#ppt_w"/>
                                          </p:val>
                                        </p:tav>
                                      </p:tavLst>
                                    </p:anim>
                                    <p:anim calcmode="lin" valueType="num">
                                      <p:cBhvr>
                                        <p:cTn id="8" dur="500" fill="hold"/>
                                        <p:tgtEl>
                                          <p:spTgt spid="136194"/>
                                        </p:tgtEl>
                                        <p:attrNameLst>
                                          <p:attrName>ppt_h</p:attrName>
                                        </p:attrNameLst>
                                      </p:cBhvr>
                                      <p:tavLst>
                                        <p:tav tm="0">
                                          <p:val>
                                            <p:fltVal val="0"/>
                                          </p:val>
                                        </p:tav>
                                        <p:tav tm="100000">
                                          <p:val>
                                            <p:strVal val="#ppt_h"/>
                                          </p:val>
                                        </p:tav>
                                      </p:tavLst>
                                    </p:anim>
                                    <p:animEffect transition="in" filter="fade">
                                      <p:cBhvr>
                                        <p:cTn id="9" dur="500"/>
                                        <p:tgtEl>
                                          <p:spTgt spid="136194"/>
                                        </p:tgtEl>
                                      </p:cBhvr>
                                    </p:animEffect>
                                  </p:childTnLst>
                                </p:cTn>
                              </p:par>
                            </p:childTnLst>
                          </p:cTn>
                        </p:par>
                        <p:par>
                          <p:cTn id="10" fill="hold" nodeType="afterGroup">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136195">
                                            <p:txEl>
                                              <p:pRg st="0" end="0"/>
                                            </p:txEl>
                                          </p:spTgt>
                                        </p:tgtEl>
                                        <p:attrNameLst>
                                          <p:attrName>style.visibility</p:attrName>
                                        </p:attrNameLst>
                                      </p:cBhvr>
                                      <p:to>
                                        <p:strVal val="visible"/>
                                      </p:to>
                                    </p:set>
                                    <p:animEffect transition="in" filter="fade">
                                      <p:cBhvr>
                                        <p:cTn id="13" dur="1000">
                                          <p:stCondLst>
                                            <p:cond delay="0"/>
                                          </p:stCondLst>
                                        </p:cTn>
                                        <p:tgtEl>
                                          <p:spTgt spid="136195">
                                            <p:txEl>
                                              <p:pRg st="0" end="0"/>
                                            </p:txEl>
                                          </p:spTgt>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36195">
                                            <p:txEl>
                                              <p:pRg st="1" end="1"/>
                                            </p:txEl>
                                          </p:spTgt>
                                        </p:tgtEl>
                                        <p:attrNameLst>
                                          <p:attrName>style.visibility</p:attrName>
                                        </p:attrNameLst>
                                      </p:cBhvr>
                                      <p:to>
                                        <p:strVal val="visible"/>
                                      </p:to>
                                    </p:set>
                                    <p:animEffect transition="in" filter="fade">
                                      <p:cBhvr>
                                        <p:cTn id="18" dur="1000">
                                          <p:stCondLst>
                                            <p:cond delay="0"/>
                                          </p:stCondLst>
                                        </p:cTn>
                                        <p:tgtEl>
                                          <p:spTgt spid="136195">
                                            <p:txEl>
                                              <p:pRg st="1" end="1"/>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36195">
                                            <p:txEl>
                                              <p:pRg st="3" end="3"/>
                                            </p:txEl>
                                          </p:spTgt>
                                        </p:tgtEl>
                                        <p:attrNameLst>
                                          <p:attrName>style.visibility</p:attrName>
                                        </p:attrNameLst>
                                      </p:cBhvr>
                                      <p:to>
                                        <p:strVal val="visible"/>
                                      </p:to>
                                    </p:set>
                                    <p:animEffect transition="in" filter="fade">
                                      <p:cBhvr>
                                        <p:cTn id="21" dur="1000">
                                          <p:stCondLst>
                                            <p:cond delay="0"/>
                                          </p:stCondLst>
                                        </p:cTn>
                                        <p:tgtEl>
                                          <p:spTgt spid="136195">
                                            <p:txEl>
                                              <p:pRg st="3" end="3"/>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36195">
                                            <p:txEl>
                                              <p:pRg st="4" end="4"/>
                                            </p:txEl>
                                          </p:spTgt>
                                        </p:tgtEl>
                                        <p:attrNameLst>
                                          <p:attrName>style.visibility</p:attrName>
                                        </p:attrNameLst>
                                      </p:cBhvr>
                                      <p:to>
                                        <p:strVal val="visible"/>
                                      </p:to>
                                    </p:set>
                                    <p:animEffect transition="in" filter="fade">
                                      <p:cBhvr>
                                        <p:cTn id="24" dur="1000">
                                          <p:stCondLst>
                                            <p:cond delay="0"/>
                                          </p:stCondLst>
                                        </p:cTn>
                                        <p:tgtEl>
                                          <p:spTgt spid="136195">
                                            <p:txEl>
                                              <p:pRg st="4" end="4"/>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36195">
                                            <p:txEl>
                                              <p:pRg st="5" end="5"/>
                                            </p:txEl>
                                          </p:spTgt>
                                        </p:tgtEl>
                                        <p:attrNameLst>
                                          <p:attrName>style.visibility</p:attrName>
                                        </p:attrNameLst>
                                      </p:cBhvr>
                                      <p:to>
                                        <p:strVal val="visible"/>
                                      </p:to>
                                    </p:set>
                                    <p:animEffect transition="in" filter="fade">
                                      <p:cBhvr>
                                        <p:cTn id="27" dur="1000">
                                          <p:stCondLst>
                                            <p:cond delay="0"/>
                                          </p:stCondLst>
                                        </p:cTn>
                                        <p:tgtEl>
                                          <p:spTgt spid="136195">
                                            <p:txEl>
                                              <p:pRg st="5" end="5"/>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36195">
                                            <p:txEl>
                                              <p:pRg st="7" end="7"/>
                                            </p:txEl>
                                          </p:spTgt>
                                        </p:tgtEl>
                                        <p:attrNameLst>
                                          <p:attrName>style.visibility</p:attrName>
                                        </p:attrNameLst>
                                      </p:cBhvr>
                                      <p:to>
                                        <p:strVal val="visible"/>
                                      </p:to>
                                    </p:set>
                                    <p:animEffect transition="in" filter="fade">
                                      <p:cBhvr>
                                        <p:cTn id="32" dur="1000">
                                          <p:stCondLst>
                                            <p:cond delay="0"/>
                                          </p:stCondLst>
                                        </p:cTn>
                                        <p:tgtEl>
                                          <p:spTgt spid="136195">
                                            <p:txEl>
                                              <p:pRg st="7" end="7"/>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36195">
                                            <p:txEl>
                                              <p:pRg st="8" end="8"/>
                                            </p:txEl>
                                          </p:spTgt>
                                        </p:tgtEl>
                                        <p:attrNameLst>
                                          <p:attrName>style.visibility</p:attrName>
                                        </p:attrNameLst>
                                      </p:cBhvr>
                                      <p:to>
                                        <p:strVal val="visible"/>
                                      </p:to>
                                    </p:set>
                                    <p:animEffect transition="in" filter="fade">
                                      <p:cBhvr>
                                        <p:cTn id="37" dur="1000">
                                          <p:stCondLst>
                                            <p:cond delay="0"/>
                                          </p:stCondLst>
                                        </p:cTn>
                                        <p:tgtEl>
                                          <p:spTgt spid="136195">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6194" grpId="0"/>
      <p:bldP spid="136195" grpId="0" build="p"/>
    </p:bld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2"/>
          <p:cNvSpPr>
            <a:spLocks noGrp="1" noChangeArrowheads="1"/>
          </p:cNvSpPr>
          <p:nvPr>
            <p:ph type="title"/>
          </p:nvPr>
        </p:nvSpPr>
        <p:spPr>
          <a:xfrm>
            <a:off x="3048000" y="190501"/>
            <a:ext cx="7315200" cy="1527175"/>
          </a:xfrm>
        </p:spPr>
        <p:txBody>
          <a:bodyPr/>
          <a:lstStyle/>
          <a:p>
            <a:r>
              <a:rPr lang="en-US"/>
              <a:t>Writing methods in TestCase</a:t>
            </a:r>
          </a:p>
        </p:txBody>
      </p:sp>
      <p:sp>
        <p:nvSpPr>
          <p:cNvPr id="137219" name="Rectangle 3"/>
          <p:cNvSpPr>
            <a:spLocks noGrp="1" noChangeArrowheads="1"/>
          </p:cNvSpPr>
          <p:nvPr>
            <p:ph type="body" idx="1"/>
          </p:nvPr>
        </p:nvSpPr>
        <p:spPr>
          <a:xfrm>
            <a:off x="2590800" y="1752600"/>
            <a:ext cx="7848600" cy="4876800"/>
          </a:xfrm>
        </p:spPr>
        <p:txBody>
          <a:bodyPr>
            <a:normAutofit fontScale="92500" lnSpcReduction="20000"/>
          </a:bodyPr>
          <a:lstStyle/>
          <a:p>
            <a:pPr marL="609600" indent="-609600">
              <a:lnSpc>
                <a:spcPct val="80000"/>
              </a:lnSpc>
            </a:pPr>
            <a:r>
              <a:rPr lang="en-US" sz="1800"/>
              <a:t>Pattern follows </a:t>
            </a:r>
            <a:r>
              <a:rPr lang="en-US" sz="1800" b="1" i="1"/>
              <a:t>programming by contract</a:t>
            </a:r>
            <a:r>
              <a:rPr lang="en-US" sz="1800"/>
              <a:t> paradigm:</a:t>
            </a:r>
          </a:p>
          <a:p>
            <a:pPr marL="990600" lvl="1" indent="-533400">
              <a:lnSpc>
                <a:spcPct val="80000"/>
              </a:lnSpc>
            </a:pPr>
            <a:r>
              <a:rPr lang="en-US" sz="1800"/>
              <a:t>Set up </a:t>
            </a:r>
            <a:r>
              <a:rPr lang="en-US" sz="1800" b="1"/>
              <a:t>preconditions</a:t>
            </a:r>
          </a:p>
          <a:p>
            <a:pPr marL="990600" lvl="1" indent="-533400">
              <a:lnSpc>
                <a:spcPct val="80000"/>
              </a:lnSpc>
            </a:pPr>
            <a:r>
              <a:rPr lang="en-US" sz="1800"/>
              <a:t>Exercise functionality being tested</a:t>
            </a:r>
          </a:p>
          <a:p>
            <a:pPr marL="990600" lvl="1" indent="-533400">
              <a:lnSpc>
                <a:spcPct val="80000"/>
              </a:lnSpc>
            </a:pPr>
            <a:r>
              <a:rPr lang="en-US" sz="1800"/>
              <a:t>Check </a:t>
            </a:r>
            <a:r>
              <a:rPr lang="en-US" sz="1800" b="1"/>
              <a:t>postconditions</a:t>
            </a:r>
          </a:p>
          <a:p>
            <a:pPr marL="609600" indent="-609600">
              <a:lnSpc>
                <a:spcPct val="80000"/>
              </a:lnSpc>
            </a:pPr>
            <a:r>
              <a:rPr lang="en-US" sz="1800"/>
              <a:t>Example:</a:t>
            </a:r>
          </a:p>
          <a:p>
            <a:pPr marL="609600" indent="-609600">
              <a:lnSpc>
                <a:spcPct val="80000"/>
              </a:lnSpc>
              <a:buNone/>
            </a:pPr>
            <a:r>
              <a:rPr lang="en-US" sz="1800"/>
              <a:t>	public void testEmptyList() {</a:t>
            </a:r>
          </a:p>
          <a:p>
            <a:pPr marL="609600" indent="-609600">
              <a:lnSpc>
                <a:spcPct val="80000"/>
              </a:lnSpc>
              <a:buNone/>
            </a:pPr>
            <a:r>
              <a:rPr lang="en-US" sz="1800"/>
              <a:t>		Bowl emptyBowl = new Bowl();</a:t>
            </a:r>
          </a:p>
          <a:p>
            <a:pPr marL="609600" indent="-609600">
              <a:lnSpc>
                <a:spcPct val="80000"/>
              </a:lnSpc>
              <a:buNone/>
            </a:pPr>
            <a:r>
              <a:rPr lang="en-US" sz="1800"/>
              <a:t>		assertEquals(“Size of an empty list should be zero.”, </a:t>
            </a:r>
          </a:p>
          <a:p>
            <a:pPr marL="609600" indent="-609600">
              <a:lnSpc>
                <a:spcPct val="80000"/>
              </a:lnSpc>
              <a:buNone/>
            </a:pPr>
            <a:r>
              <a:rPr lang="en-US" sz="1800"/>
              <a:t>			0, emptyList.size());</a:t>
            </a:r>
          </a:p>
          <a:p>
            <a:pPr marL="609600" indent="-609600">
              <a:lnSpc>
                <a:spcPct val="80000"/>
              </a:lnSpc>
              <a:buNone/>
            </a:pPr>
            <a:r>
              <a:rPr lang="en-US" sz="1800"/>
              <a:t>		assertTrue(“An empty bowl should report empty.”,			emptyBowl.isEmpty());</a:t>
            </a:r>
          </a:p>
          <a:p>
            <a:pPr marL="609600" indent="-609600">
              <a:lnSpc>
                <a:spcPct val="80000"/>
              </a:lnSpc>
              <a:buNone/>
            </a:pPr>
            <a:r>
              <a:rPr lang="en-US" sz="1800"/>
              <a:t>	}</a:t>
            </a:r>
          </a:p>
          <a:p>
            <a:pPr marL="609600" indent="-609600">
              <a:lnSpc>
                <a:spcPct val="80000"/>
              </a:lnSpc>
              <a:buNone/>
            </a:pPr>
            <a:endParaRPr lang="en-US" sz="1800"/>
          </a:p>
          <a:p>
            <a:pPr marL="609600" indent="-609600">
              <a:lnSpc>
                <a:spcPct val="80000"/>
              </a:lnSpc>
            </a:pPr>
            <a:r>
              <a:rPr lang="en-US" sz="1800"/>
              <a:t>Things to notice:</a:t>
            </a:r>
          </a:p>
          <a:p>
            <a:pPr marL="990600" lvl="1" indent="-533400">
              <a:lnSpc>
                <a:spcPct val="80000"/>
              </a:lnSpc>
            </a:pPr>
            <a:r>
              <a:rPr lang="en-US" sz="1800"/>
              <a:t>Specific method signature – public void </a:t>
            </a:r>
            <a:r>
              <a:rPr lang="en-US" sz="1800" b="1" i="1"/>
              <a:t>test</a:t>
            </a:r>
            <a:r>
              <a:rPr lang="en-US" sz="1800"/>
              <a:t>Whatever()</a:t>
            </a:r>
          </a:p>
          <a:p>
            <a:pPr marL="1371600" lvl="2" indent="-457200">
              <a:lnSpc>
                <a:spcPct val="80000"/>
              </a:lnSpc>
            </a:pPr>
            <a:r>
              <a:rPr lang="en-US" sz="1800"/>
              <a:t>Allows them to be found and collected automatically by JUnit</a:t>
            </a:r>
          </a:p>
          <a:p>
            <a:pPr marL="990600" lvl="1" indent="-533400">
              <a:lnSpc>
                <a:spcPct val="80000"/>
              </a:lnSpc>
            </a:pPr>
            <a:r>
              <a:rPr lang="en-US" sz="1800"/>
              <a:t>Coding follows pattern</a:t>
            </a:r>
          </a:p>
          <a:p>
            <a:pPr marL="990600" lvl="1" indent="-533400">
              <a:lnSpc>
                <a:spcPct val="80000"/>
              </a:lnSpc>
            </a:pPr>
            <a:r>
              <a:rPr lang="en-US" sz="1800"/>
              <a:t>Notice the assert-type calls…</a:t>
            </a:r>
          </a:p>
          <a:p>
            <a:pPr marL="609600" indent="-609600">
              <a:lnSpc>
                <a:spcPct val="80000"/>
              </a:lnSpc>
              <a:buNone/>
            </a:pPr>
            <a:endParaRPr lang="en-US" sz="1800"/>
          </a:p>
        </p:txBody>
      </p:sp>
    </p:spTree>
    <p:extLst>
      <p:ext uri="{BB962C8B-B14F-4D97-AF65-F5344CB8AC3E}">
        <p14:creationId xmlns:p14="http://schemas.microsoft.com/office/powerpoint/2010/main" val="393204644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7219">
                                            <p:txEl>
                                              <p:pRg st="0" end="0"/>
                                            </p:txEl>
                                          </p:spTgt>
                                        </p:tgtEl>
                                        <p:attrNameLst>
                                          <p:attrName>style.visibility</p:attrName>
                                        </p:attrNameLst>
                                      </p:cBhvr>
                                      <p:to>
                                        <p:strVal val="visible"/>
                                      </p:to>
                                    </p:set>
                                    <p:animEffect transition="in" filter="fade">
                                      <p:cBhvr>
                                        <p:cTn id="7" dur="500"/>
                                        <p:tgtEl>
                                          <p:spTgt spid="137219">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7219">
                                            <p:txEl>
                                              <p:pRg st="1" end="1"/>
                                            </p:txEl>
                                          </p:spTgt>
                                        </p:tgtEl>
                                        <p:attrNameLst>
                                          <p:attrName>style.visibility</p:attrName>
                                        </p:attrNameLst>
                                      </p:cBhvr>
                                      <p:to>
                                        <p:strVal val="visible"/>
                                      </p:to>
                                    </p:set>
                                    <p:animEffect transition="in" filter="fade">
                                      <p:cBhvr>
                                        <p:cTn id="10" dur="500"/>
                                        <p:tgtEl>
                                          <p:spTgt spid="137219">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7219">
                                            <p:txEl>
                                              <p:pRg st="2" end="2"/>
                                            </p:txEl>
                                          </p:spTgt>
                                        </p:tgtEl>
                                        <p:attrNameLst>
                                          <p:attrName>style.visibility</p:attrName>
                                        </p:attrNameLst>
                                      </p:cBhvr>
                                      <p:to>
                                        <p:strVal val="visible"/>
                                      </p:to>
                                    </p:set>
                                    <p:animEffect transition="in" filter="fade">
                                      <p:cBhvr>
                                        <p:cTn id="13" dur="500"/>
                                        <p:tgtEl>
                                          <p:spTgt spid="137219">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37219">
                                            <p:txEl>
                                              <p:pRg st="3" end="3"/>
                                            </p:txEl>
                                          </p:spTgt>
                                        </p:tgtEl>
                                        <p:attrNameLst>
                                          <p:attrName>style.visibility</p:attrName>
                                        </p:attrNameLst>
                                      </p:cBhvr>
                                      <p:to>
                                        <p:strVal val="visible"/>
                                      </p:to>
                                    </p:set>
                                    <p:animEffect transition="in" filter="fade">
                                      <p:cBhvr>
                                        <p:cTn id="16" dur="500"/>
                                        <p:tgtEl>
                                          <p:spTgt spid="137219">
                                            <p:txEl>
                                              <p:pRg st="3" end="3"/>
                                            </p:txEl>
                                          </p:spTgt>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37219">
                                            <p:txEl>
                                              <p:pRg st="4" end="4"/>
                                            </p:txEl>
                                          </p:spTgt>
                                        </p:tgtEl>
                                        <p:attrNameLst>
                                          <p:attrName>style.visibility</p:attrName>
                                        </p:attrNameLst>
                                      </p:cBhvr>
                                      <p:to>
                                        <p:strVal val="visible"/>
                                      </p:to>
                                    </p:set>
                                    <p:animEffect transition="in" filter="fade">
                                      <p:cBhvr>
                                        <p:cTn id="21" dur="500"/>
                                        <p:tgtEl>
                                          <p:spTgt spid="137219">
                                            <p:txEl>
                                              <p:pRg st="4" end="4"/>
                                            </p:txEl>
                                          </p:spTgt>
                                        </p:tgtEl>
                                      </p:cBhvr>
                                    </p:animEffect>
                                  </p:childTnLst>
                                </p:cTn>
                              </p:par>
                            </p:childTnLst>
                          </p:cTn>
                        </p:par>
                        <p:par>
                          <p:cTn id="22" fill="hold" nodeType="afterGroup">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137219">
                                            <p:txEl>
                                              <p:pRg st="5" end="5"/>
                                            </p:txEl>
                                          </p:spTgt>
                                        </p:tgtEl>
                                        <p:attrNameLst>
                                          <p:attrName>style.visibility</p:attrName>
                                        </p:attrNameLst>
                                      </p:cBhvr>
                                      <p:to>
                                        <p:strVal val="visible"/>
                                      </p:to>
                                    </p:set>
                                    <p:animEffect transition="in" filter="fade">
                                      <p:cBhvr>
                                        <p:cTn id="25" dur="500"/>
                                        <p:tgtEl>
                                          <p:spTgt spid="137219">
                                            <p:txEl>
                                              <p:pRg st="5" end="5"/>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37219">
                                            <p:txEl>
                                              <p:pRg st="6" end="6"/>
                                            </p:txEl>
                                          </p:spTgt>
                                        </p:tgtEl>
                                        <p:attrNameLst>
                                          <p:attrName>style.visibility</p:attrName>
                                        </p:attrNameLst>
                                      </p:cBhvr>
                                      <p:to>
                                        <p:strVal val="visible"/>
                                      </p:to>
                                    </p:set>
                                    <p:animEffect transition="in" filter="fade">
                                      <p:cBhvr>
                                        <p:cTn id="28" dur="500"/>
                                        <p:tgtEl>
                                          <p:spTgt spid="137219">
                                            <p:txEl>
                                              <p:pRg st="6" end="6"/>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37219">
                                            <p:txEl>
                                              <p:pRg st="7" end="7"/>
                                            </p:txEl>
                                          </p:spTgt>
                                        </p:tgtEl>
                                        <p:attrNameLst>
                                          <p:attrName>style.visibility</p:attrName>
                                        </p:attrNameLst>
                                      </p:cBhvr>
                                      <p:to>
                                        <p:strVal val="visible"/>
                                      </p:to>
                                    </p:set>
                                    <p:animEffect transition="in" filter="fade">
                                      <p:cBhvr>
                                        <p:cTn id="31" dur="500"/>
                                        <p:tgtEl>
                                          <p:spTgt spid="137219">
                                            <p:txEl>
                                              <p:pRg st="7" end="7"/>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37219">
                                            <p:txEl>
                                              <p:pRg st="8" end="8"/>
                                            </p:txEl>
                                          </p:spTgt>
                                        </p:tgtEl>
                                        <p:attrNameLst>
                                          <p:attrName>style.visibility</p:attrName>
                                        </p:attrNameLst>
                                      </p:cBhvr>
                                      <p:to>
                                        <p:strVal val="visible"/>
                                      </p:to>
                                    </p:set>
                                    <p:animEffect transition="in" filter="fade">
                                      <p:cBhvr>
                                        <p:cTn id="34" dur="500"/>
                                        <p:tgtEl>
                                          <p:spTgt spid="137219">
                                            <p:txEl>
                                              <p:pRg st="8" end="8"/>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37219">
                                            <p:txEl>
                                              <p:pRg st="9" end="9"/>
                                            </p:txEl>
                                          </p:spTgt>
                                        </p:tgtEl>
                                        <p:attrNameLst>
                                          <p:attrName>style.visibility</p:attrName>
                                        </p:attrNameLst>
                                      </p:cBhvr>
                                      <p:to>
                                        <p:strVal val="visible"/>
                                      </p:to>
                                    </p:set>
                                    <p:animEffect transition="in" filter="fade">
                                      <p:cBhvr>
                                        <p:cTn id="37" dur="500"/>
                                        <p:tgtEl>
                                          <p:spTgt spid="137219">
                                            <p:txEl>
                                              <p:pRg st="9" end="9"/>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37219">
                                            <p:txEl>
                                              <p:pRg st="10" end="10"/>
                                            </p:txEl>
                                          </p:spTgt>
                                        </p:tgtEl>
                                        <p:attrNameLst>
                                          <p:attrName>style.visibility</p:attrName>
                                        </p:attrNameLst>
                                      </p:cBhvr>
                                      <p:to>
                                        <p:strVal val="visible"/>
                                      </p:to>
                                    </p:set>
                                    <p:animEffect transition="in" filter="fade">
                                      <p:cBhvr>
                                        <p:cTn id="40" dur="500"/>
                                        <p:tgtEl>
                                          <p:spTgt spid="137219">
                                            <p:txEl>
                                              <p:pRg st="10" end="10"/>
                                            </p:txEl>
                                          </p:spTgt>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137219">
                                            <p:txEl>
                                              <p:pRg st="12" end="12"/>
                                            </p:txEl>
                                          </p:spTgt>
                                        </p:tgtEl>
                                        <p:attrNameLst>
                                          <p:attrName>style.visibility</p:attrName>
                                        </p:attrNameLst>
                                      </p:cBhvr>
                                      <p:to>
                                        <p:strVal val="visible"/>
                                      </p:to>
                                    </p:set>
                                    <p:animEffect transition="in" filter="fade">
                                      <p:cBhvr>
                                        <p:cTn id="45" dur="500"/>
                                        <p:tgtEl>
                                          <p:spTgt spid="137219">
                                            <p:txEl>
                                              <p:pRg st="12" end="12"/>
                                            </p:txEl>
                                          </p:spTgt>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37219">
                                            <p:txEl>
                                              <p:pRg st="13" end="13"/>
                                            </p:txEl>
                                          </p:spTgt>
                                        </p:tgtEl>
                                        <p:attrNameLst>
                                          <p:attrName>style.visibility</p:attrName>
                                        </p:attrNameLst>
                                      </p:cBhvr>
                                      <p:to>
                                        <p:strVal val="visible"/>
                                      </p:to>
                                    </p:set>
                                    <p:animEffect transition="in" filter="fade">
                                      <p:cBhvr>
                                        <p:cTn id="48" dur="500"/>
                                        <p:tgtEl>
                                          <p:spTgt spid="137219">
                                            <p:txEl>
                                              <p:pRg st="13" end="13"/>
                                            </p:txEl>
                                          </p:spTgt>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37219">
                                            <p:txEl>
                                              <p:pRg st="14" end="14"/>
                                            </p:txEl>
                                          </p:spTgt>
                                        </p:tgtEl>
                                        <p:attrNameLst>
                                          <p:attrName>style.visibility</p:attrName>
                                        </p:attrNameLst>
                                      </p:cBhvr>
                                      <p:to>
                                        <p:strVal val="visible"/>
                                      </p:to>
                                    </p:set>
                                    <p:animEffect transition="in" filter="fade">
                                      <p:cBhvr>
                                        <p:cTn id="51" dur="500"/>
                                        <p:tgtEl>
                                          <p:spTgt spid="137219">
                                            <p:txEl>
                                              <p:pRg st="14" end="14"/>
                                            </p:txEl>
                                          </p:spTgt>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137219">
                                            <p:txEl>
                                              <p:pRg st="15" end="15"/>
                                            </p:txEl>
                                          </p:spTgt>
                                        </p:tgtEl>
                                        <p:attrNameLst>
                                          <p:attrName>style.visibility</p:attrName>
                                        </p:attrNameLst>
                                      </p:cBhvr>
                                      <p:to>
                                        <p:strVal val="visible"/>
                                      </p:to>
                                    </p:set>
                                    <p:animEffect transition="in" filter="fade">
                                      <p:cBhvr>
                                        <p:cTn id="54" dur="500"/>
                                        <p:tgtEl>
                                          <p:spTgt spid="137219">
                                            <p:txEl>
                                              <p:pRg st="15" end="15"/>
                                            </p:txEl>
                                          </p:spTgt>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137219">
                                            <p:txEl>
                                              <p:pRg st="16" end="16"/>
                                            </p:txEl>
                                          </p:spTgt>
                                        </p:tgtEl>
                                        <p:attrNameLst>
                                          <p:attrName>style.visibility</p:attrName>
                                        </p:attrNameLst>
                                      </p:cBhvr>
                                      <p:to>
                                        <p:strVal val="visible"/>
                                      </p:to>
                                    </p:set>
                                    <p:animEffect transition="in" filter="fade">
                                      <p:cBhvr>
                                        <p:cTn id="57" dur="500"/>
                                        <p:tgtEl>
                                          <p:spTgt spid="137219">
                                            <p:txEl>
                                              <p:pRg st="16" end="1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7219" grpId="0" build="p"/>
    </p:bldLst>
  </p:timing>
</p:sld>
</file>

<file path=ppt/slides/slide14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8242" name="Rectangle 2"/>
          <p:cNvSpPr>
            <a:spLocks noGrp="1" noChangeArrowheads="1"/>
          </p:cNvSpPr>
          <p:nvPr>
            <p:ph type="title"/>
          </p:nvPr>
        </p:nvSpPr>
        <p:spPr/>
        <p:txBody>
          <a:bodyPr/>
          <a:lstStyle/>
          <a:p>
            <a:r>
              <a:rPr lang="en-US"/>
              <a:t>Assert methods</a:t>
            </a:r>
          </a:p>
        </p:txBody>
      </p:sp>
      <p:sp>
        <p:nvSpPr>
          <p:cNvPr id="138243" name="Rectangle 3"/>
          <p:cNvSpPr>
            <a:spLocks noGrp="1" noChangeArrowheads="1"/>
          </p:cNvSpPr>
          <p:nvPr>
            <p:ph type="body" idx="1"/>
          </p:nvPr>
        </p:nvSpPr>
        <p:spPr>
          <a:xfrm>
            <a:off x="2438400" y="1905000"/>
            <a:ext cx="7696200" cy="4876800"/>
          </a:xfrm>
        </p:spPr>
        <p:txBody>
          <a:bodyPr/>
          <a:lstStyle/>
          <a:p>
            <a:r>
              <a:rPr lang="en-US" sz="2600"/>
              <a:t>Each assert method has parameters like these:  </a:t>
            </a:r>
            <a:br>
              <a:rPr lang="en-US" sz="2600"/>
            </a:br>
            <a:r>
              <a:rPr lang="en-US" sz="2600" i="1"/>
              <a:t>message, expected-value, actual-value</a:t>
            </a:r>
          </a:p>
          <a:p>
            <a:r>
              <a:rPr lang="en-US" sz="2600"/>
              <a:t>Assert methods dealing with floating point numbers get an additional argument, a tolerance</a:t>
            </a:r>
          </a:p>
          <a:p>
            <a:r>
              <a:rPr lang="en-US" sz="2600"/>
              <a:t>Each assert method has an equivalent version that does not take a message – however, this use is not recommended because:</a:t>
            </a:r>
          </a:p>
          <a:p>
            <a:pPr lvl="1"/>
            <a:r>
              <a:rPr lang="en-US"/>
              <a:t>messages helps documents the tests</a:t>
            </a:r>
          </a:p>
          <a:p>
            <a:pPr lvl="1"/>
            <a:r>
              <a:rPr lang="en-US"/>
              <a:t>messages provide additional information when reading failure logs</a:t>
            </a:r>
          </a:p>
        </p:txBody>
      </p:sp>
    </p:spTree>
    <p:extLst>
      <p:ext uri="{BB962C8B-B14F-4D97-AF65-F5344CB8AC3E}">
        <p14:creationId xmlns:p14="http://schemas.microsoft.com/office/powerpoint/2010/main" val="168746464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3" presetClass="entr" presetSubtype="0" fill="hold" grpId="0" nodeType="withEffect">
                                  <p:stCondLst>
                                    <p:cond delay="0"/>
                                  </p:stCondLst>
                                  <p:childTnLst>
                                    <p:set>
                                      <p:cBhvr>
                                        <p:cTn id="6" dur="1" fill="hold">
                                          <p:stCondLst>
                                            <p:cond delay="0"/>
                                          </p:stCondLst>
                                        </p:cTn>
                                        <p:tgtEl>
                                          <p:spTgt spid="138242"/>
                                        </p:tgtEl>
                                        <p:attrNameLst>
                                          <p:attrName>style.visibility</p:attrName>
                                        </p:attrNameLst>
                                      </p:cBhvr>
                                      <p:to>
                                        <p:strVal val="visible"/>
                                      </p:to>
                                    </p:set>
                                    <p:anim calcmode="lin" valueType="num">
                                      <p:cBhvr>
                                        <p:cTn id="7" dur="500" fill="hold"/>
                                        <p:tgtEl>
                                          <p:spTgt spid="138242"/>
                                        </p:tgtEl>
                                        <p:attrNameLst>
                                          <p:attrName>ppt_w</p:attrName>
                                        </p:attrNameLst>
                                      </p:cBhvr>
                                      <p:tavLst>
                                        <p:tav tm="0">
                                          <p:val>
                                            <p:fltVal val="0"/>
                                          </p:val>
                                        </p:tav>
                                        <p:tav tm="100000">
                                          <p:val>
                                            <p:strVal val="#ppt_w"/>
                                          </p:val>
                                        </p:tav>
                                      </p:tavLst>
                                    </p:anim>
                                    <p:anim calcmode="lin" valueType="num">
                                      <p:cBhvr>
                                        <p:cTn id="8" dur="500" fill="hold"/>
                                        <p:tgtEl>
                                          <p:spTgt spid="138242"/>
                                        </p:tgtEl>
                                        <p:attrNameLst>
                                          <p:attrName>ppt_h</p:attrName>
                                        </p:attrNameLst>
                                      </p:cBhvr>
                                      <p:tavLst>
                                        <p:tav tm="0">
                                          <p:val>
                                            <p:fltVal val="0"/>
                                          </p:val>
                                        </p:tav>
                                        <p:tav tm="100000">
                                          <p:val>
                                            <p:strVal val="#ppt_h"/>
                                          </p:val>
                                        </p:tav>
                                      </p:tavLst>
                                    </p:anim>
                                    <p:animEffect transition="in" filter="fade">
                                      <p:cBhvr>
                                        <p:cTn id="9" dur="500"/>
                                        <p:tgtEl>
                                          <p:spTgt spid="138242"/>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138243">
                                            <p:txEl>
                                              <p:pRg st="0" end="0"/>
                                            </p:txEl>
                                          </p:spTgt>
                                        </p:tgtEl>
                                        <p:attrNameLst>
                                          <p:attrName>style.visibility</p:attrName>
                                        </p:attrNameLst>
                                      </p:cBhvr>
                                      <p:to>
                                        <p:strVal val="visible"/>
                                      </p:to>
                                    </p:set>
                                    <p:animEffect transition="in" filter="fade">
                                      <p:cBhvr>
                                        <p:cTn id="14" dur="1000">
                                          <p:stCondLst>
                                            <p:cond delay="0"/>
                                          </p:stCondLst>
                                        </p:cTn>
                                        <p:tgtEl>
                                          <p:spTgt spid="138243">
                                            <p:txEl>
                                              <p:pRg st="0" end="0"/>
                                            </p:txEl>
                                          </p:spTgt>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138243">
                                            <p:txEl>
                                              <p:pRg st="1" end="1"/>
                                            </p:txEl>
                                          </p:spTgt>
                                        </p:tgtEl>
                                        <p:attrNameLst>
                                          <p:attrName>style.visibility</p:attrName>
                                        </p:attrNameLst>
                                      </p:cBhvr>
                                      <p:to>
                                        <p:strVal val="visible"/>
                                      </p:to>
                                    </p:set>
                                    <p:animEffect transition="in" filter="fade">
                                      <p:cBhvr>
                                        <p:cTn id="19" dur="1000">
                                          <p:stCondLst>
                                            <p:cond delay="0"/>
                                          </p:stCondLst>
                                        </p:cTn>
                                        <p:tgtEl>
                                          <p:spTgt spid="138243">
                                            <p:txEl>
                                              <p:pRg st="1" end="1"/>
                                            </p:txEl>
                                          </p:spTgt>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38243">
                                            <p:txEl>
                                              <p:pRg st="2" end="2"/>
                                            </p:txEl>
                                          </p:spTgt>
                                        </p:tgtEl>
                                        <p:attrNameLst>
                                          <p:attrName>style.visibility</p:attrName>
                                        </p:attrNameLst>
                                      </p:cBhvr>
                                      <p:to>
                                        <p:strVal val="visible"/>
                                      </p:to>
                                    </p:set>
                                    <p:animEffect transition="in" filter="fade">
                                      <p:cBhvr>
                                        <p:cTn id="24" dur="1000">
                                          <p:stCondLst>
                                            <p:cond delay="0"/>
                                          </p:stCondLst>
                                        </p:cTn>
                                        <p:tgtEl>
                                          <p:spTgt spid="138243">
                                            <p:txEl>
                                              <p:pRg st="2" end="2"/>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38243">
                                            <p:txEl>
                                              <p:pRg st="3" end="3"/>
                                            </p:txEl>
                                          </p:spTgt>
                                        </p:tgtEl>
                                        <p:attrNameLst>
                                          <p:attrName>style.visibility</p:attrName>
                                        </p:attrNameLst>
                                      </p:cBhvr>
                                      <p:to>
                                        <p:strVal val="visible"/>
                                      </p:to>
                                    </p:set>
                                    <p:animEffect transition="in" filter="fade">
                                      <p:cBhvr>
                                        <p:cTn id="27" dur="1000">
                                          <p:stCondLst>
                                            <p:cond delay="0"/>
                                          </p:stCondLst>
                                        </p:cTn>
                                        <p:tgtEl>
                                          <p:spTgt spid="138243">
                                            <p:txEl>
                                              <p:pRg st="3" end="3"/>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38243">
                                            <p:txEl>
                                              <p:pRg st="4" end="4"/>
                                            </p:txEl>
                                          </p:spTgt>
                                        </p:tgtEl>
                                        <p:attrNameLst>
                                          <p:attrName>style.visibility</p:attrName>
                                        </p:attrNameLst>
                                      </p:cBhvr>
                                      <p:to>
                                        <p:strVal val="visible"/>
                                      </p:to>
                                    </p:set>
                                    <p:animEffect transition="in" filter="fade">
                                      <p:cBhvr>
                                        <p:cTn id="30" dur="1000">
                                          <p:stCondLst>
                                            <p:cond delay="0"/>
                                          </p:stCondLst>
                                        </p:cTn>
                                        <p:tgtEl>
                                          <p:spTgt spid="13824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8242" grpId="0"/>
      <p:bldP spid="138243" grpId="0" build="p"/>
    </p:bldLst>
  </p:timing>
</p:sld>
</file>

<file path=ppt/slides/slide14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9266" name="Rectangle 2"/>
          <p:cNvSpPr>
            <a:spLocks noGrp="1" noChangeArrowheads="1"/>
          </p:cNvSpPr>
          <p:nvPr>
            <p:ph type="title"/>
          </p:nvPr>
        </p:nvSpPr>
        <p:spPr/>
        <p:txBody>
          <a:bodyPr/>
          <a:lstStyle/>
          <a:p>
            <a:r>
              <a:rPr lang="en-US"/>
              <a:t>Assert methods</a:t>
            </a:r>
          </a:p>
        </p:txBody>
      </p:sp>
      <p:sp>
        <p:nvSpPr>
          <p:cNvPr id="139267" name="Rectangle 3"/>
          <p:cNvSpPr>
            <a:spLocks noGrp="1" noChangeArrowheads="1"/>
          </p:cNvSpPr>
          <p:nvPr>
            <p:ph type="body" idx="1"/>
          </p:nvPr>
        </p:nvSpPr>
        <p:spPr/>
        <p:txBody>
          <a:bodyPr/>
          <a:lstStyle/>
          <a:p>
            <a:pPr>
              <a:lnSpc>
                <a:spcPct val="90000"/>
              </a:lnSpc>
            </a:pPr>
            <a:r>
              <a:rPr lang="en-US" sz="2200"/>
              <a:t>assertTrue(String </a:t>
            </a:r>
            <a:r>
              <a:rPr lang="en-US" sz="2200" i="1"/>
              <a:t>message</a:t>
            </a:r>
            <a:r>
              <a:rPr lang="en-US" sz="2200"/>
              <a:t>, Boolean </a:t>
            </a:r>
            <a:r>
              <a:rPr lang="en-US" sz="2200" i="1"/>
              <a:t>test</a:t>
            </a:r>
            <a:r>
              <a:rPr lang="en-US" sz="2200"/>
              <a:t>)</a:t>
            </a:r>
          </a:p>
          <a:p>
            <a:pPr>
              <a:lnSpc>
                <a:spcPct val="90000"/>
              </a:lnSpc>
            </a:pPr>
            <a:r>
              <a:rPr lang="en-US" sz="2200"/>
              <a:t>assertFalse(String </a:t>
            </a:r>
            <a:r>
              <a:rPr lang="en-US" sz="2200" i="1"/>
              <a:t>message</a:t>
            </a:r>
            <a:r>
              <a:rPr lang="en-US" sz="2200"/>
              <a:t>, Boolean </a:t>
            </a:r>
            <a:r>
              <a:rPr lang="en-US" sz="2200" i="1"/>
              <a:t>test</a:t>
            </a:r>
            <a:r>
              <a:rPr lang="en-US" sz="2200"/>
              <a:t>)</a:t>
            </a:r>
          </a:p>
          <a:p>
            <a:pPr>
              <a:lnSpc>
                <a:spcPct val="90000"/>
              </a:lnSpc>
            </a:pPr>
            <a:r>
              <a:rPr lang="en-US" sz="2200"/>
              <a:t>assertNull(String </a:t>
            </a:r>
            <a:r>
              <a:rPr lang="en-US" sz="2200" i="1"/>
              <a:t>message</a:t>
            </a:r>
            <a:r>
              <a:rPr lang="en-US" sz="2200"/>
              <a:t>, Object </a:t>
            </a:r>
            <a:r>
              <a:rPr lang="en-US" sz="2200" i="1"/>
              <a:t>object</a:t>
            </a:r>
            <a:r>
              <a:rPr lang="en-US" sz="2200"/>
              <a:t>)</a:t>
            </a:r>
          </a:p>
          <a:p>
            <a:pPr>
              <a:lnSpc>
                <a:spcPct val="90000"/>
              </a:lnSpc>
            </a:pPr>
            <a:r>
              <a:rPr lang="en-US" sz="2200"/>
              <a:t>assertNotNull(String </a:t>
            </a:r>
            <a:r>
              <a:rPr lang="en-US" sz="2200" i="1"/>
              <a:t>message</a:t>
            </a:r>
            <a:r>
              <a:rPr lang="en-US" sz="2200"/>
              <a:t>, Object </a:t>
            </a:r>
            <a:r>
              <a:rPr lang="en-US" sz="2200" i="1"/>
              <a:t>object</a:t>
            </a:r>
            <a:r>
              <a:rPr lang="en-US" sz="2200"/>
              <a:t>) </a:t>
            </a:r>
          </a:p>
          <a:p>
            <a:pPr>
              <a:lnSpc>
                <a:spcPct val="90000"/>
              </a:lnSpc>
            </a:pPr>
            <a:r>
              <a:rPr lang="en-US" sz="2200"/>
              <a:t>assertEquals(String </a:t>
            </a:r>
            <a:r>
              <a:rPr lang="en-US" sz="2200" i="1"/>
              <a:t>message</a:t>
            </a:r>
            <a:r>
              <a:rPr lang="en-US" sz="2200"/>
              <a:t>, Object </a:t>
            </a:r>
            <a:r>
              <a:rPr lang="en-US" sz="2200" i="1"/>
              <a:t>expected</a:t>
            </a:r>
            <a:r>
              <a:rPr lang="en-US" sz="2200"/>
              <a:t>, Object </a:t>
            </a:r>
            <a:r>
              <a:rPr lang="en-US" sz="2200" i="1"/>
              <a:t>actual</a:t>
            </a:r>
            <a:r>
              <a:rPr lang="en-US" sz="2200"/>
              <a:t>) (uses equals method)</a:t>
            </a:r>
          </a:p>
          <a:p>
            <a:pPr>
              <a:lnSpc>
                <a:spcPct val="90000"/>
              </a:lnSpc>
            </a:pPr>
            <a:r>
              <a:rPr lang="en-US" sz="2200"/>
              <a:t>assertSame(String </a:t>
            </a:r>
            <a:r>
              <a:rPr lang="en-US" sz="2200" i="1"/>
              <a:t>message</a:t>
            </a:r>
            <a:r>
              <a:rPr lang="en-US" sz="2200"/>
              <a:t>, Object </a:t>
            </a:r>
            <a:r>
              <a:rPr lang="en-US" sz="2200" i="1"/>
              <a:t>expected</a:t>
            </a:r>
            <a:r>
              <a:rPr lang="en-US" sz="2200"/>
              <a:t>, Object </a:t>
            </a:r>
            <a:r>
              <a:rPr lang="en-US" sz="2200" i="1"/>
              <a:t>actual</a:t>
            </a:r>
            <a:r>
              <a:rPr lang="en-US" sz="2200"/>
              <a:t>) (uses == operator)</a:t>
            </a:r>
          </a:p>
          <a:p>
            <a:pPr>
              <a:lnSpc>
                <a:spcPct val="90000"/>
              </a:lnSpc>
            </a:pPr>
            <a:r>
              <a:rPr lang="en-US" sz="2200"/>
              <a:t>assertNotSame(String </a:t>
            </a:r>
            <a:r>
              <a:rPr lang="en-US" sz="2200" i="1"/>
              <a:t>message</a:t>
            </a:r>
            <a:r>
              <a:rPr lang="en-US" sz="2200"/>
              <a:t>, Object </a:t>
            </a:r>
            <a:r>
              <a:rPr lang="en-US" sz="2200" i="1"/>
              <a:t>expected</a:t>
            </a:r>
            <a:r>
              <a:rPr lang="en-US" sz="2200"/>
              <a:t>, Object </a:t>
            </a:r>
            <a:r>
              <a:rPr lang="en-US" sz="2200" i="1"/>
              <a:t>actual</a:t>
            </a:r>
            <a:r>
              <a:rPr lang="en-US" sz="2200"/>
              <a:t>)</a:t>
            </a:r>
          </a:p>
        </p:txBody>
      </p:sp>
    </p:spTree>
    <p:extLst>
      <p:ext uri="{BB962C8B-B14F-4D97-AF65-F5344CB8AC3E}">
        <p14:creationId xmlns:p14="http://schemas.microsoft.com/office/powerpoint/2010/main" val="22451968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3" presetClass="entr" presetSubtype="0" fill="hold" grpId="0" nodeType="withEffect">
                                  <p:stCondLst>
                                    <p:cond delay="0"/>
                                  </p:stCondLst>
                                  <p:childTnLst>
                                    <p:set>
                                      <p:cBhvr>
                                        <p:cTn id="6" dur="1" fill="hold">
                                          <p:stCondLst>
                                            <p:cond delay="0"/>
                                          </p:stCondLst>
                                        </p:cTn>
                                        <p:tgtEl>
                                          <p:spTgt spid="139266"/>
                                        </p:tgtEl>
                                        <p:attrNameLst>
                                          <p:attrName>style.visibility</p:attrName>
                                        </p:attrNameLst>
                                      </p:cBhvr>
                                      <p:to>
                                        <p:strVal val="visible"/>
                                      </p:to>
                                    </p:set>
                                    <p:anim calcmode="lin" valueType="num">
                                      <p:cBhvr>
                                        <p:cTn id="7" dur="500" fill="hold"/>
                                        <p:tgtEl>
                                          <p:spTgt spid="139266"/>
                                        </p:tgtEl>
                                        <p:attrNameLst>
                                          <p:attrName>ppt_w</p:attrName>
                                        </p:attrNameLst>
                                      </p:cBhvr>
                                      <p:tavLst>
                                        <p:tav tm="0">
                                          <p:val>
                                            <p:fltVal val="0"/>
                                          </p:val>
                                        </p:tav>
                                        <p:tav tm="100000">
                                          <p:val>
                                            <p:strVal val="#ppt_w"/>
                                          </p:val>
                                        </p:tav>
                                      </p:tavLst>
                                    </p:anim>
                                    <p:anim calcmode="lin" valueType="num">
                                      <p:cBhvr>
                                        <p:cTn id="8" dur="500" fill="hold"/>
                                        <p:tgtEl>
                                          <p:spTgt spid="139266"/>
                                        </p:tgtEl>
                                        <p:attrNameLst>
                                          <p:attrName>ppt_h</p:attrName>
                                        </p:attrNameLst>
                                      </p:cBhvr>
                                      <p:tavLst>
                                        <p:tav tm="0">
                                          <p:val>
                                            <p:fltVal val="0"/>
                                          </p:val>
                                        </p:tav>
                                        <p:tav tm="100000">
                                          <p:val>
                                            <p:strVal val="#ppt_h"/>
                                          </p:val>
                                        </p:tav>
                                      </p:tavLst>
                                    </p:anim>
                                    <p:animEffect transition="in" filter="fade">
                                      <p:cBhvr>
                                        <p:cTn id="9" dur="500"/>
                                        <p:tgtEl>
                                          <p:spTgt spid="139266"/>
                                        </p:tgtEl>
                                      </p:cBhvr>
                                    </p:animEffect>
                                  </p:childTnLst>
                                </p:cTn>
                              </p:par>
                              <p:par>
                                <p:cTn id="10" presetID="10" presetClass="entr" presetSubtype="0" fill="hold" grpId="0" nodeType="withEffect">
                                  <p:stCondLst>
                                    <p:cond delay="0"/>
                                  </p:stCondLst>
                                  <p:childTnLst>
                                    <p:set>
                                      <p:cBhvr>
                                        <p:cTn id="11" dur="1" fill="hold">
                                          <p:stCondLst>
                                            <p:cond delay="0"/>
                                          </p:stCondLst>
                                        </p:cTn>
                                        <p:tgtEl>
                                          <p:spTgt spid="139267">
                                            <p:txEl>
                                              <p:pRg st="0" end="0"/>
                                            </p:txEl>
                                          </p:spTgt>
                                        </p:tgtEl>
                                        <p:attrNameLst>
                                          <p:attrName>style.visibility</p:attrName>
                                        </p:attrNameLst>
                                      </p:cBhvr>
                                      <p:to>
                                        <p:strVal val="visible"/>
                                      </p:to>
                                    </p:set>
                                    <p:animEffect transition="in" filter="fade">
                                      <p:cBhvr>
                                        <p:cTn id="12" dur="1000">
                                          <p:stCondLst>
                                            <p:cond delay="0"/>
                                          </p:stCondLst>
                                        </p:cTn>
                                        <p:tgtEl>
                                          <p:spTgt spid="139267">
                                            <p:txEl>
                                              <p:pRg st="0" end="0"/>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39267">
                                            <p:txEl>
                                              <p:pRg st="1" end="1"/>
                                            </p:txEl>
                                          </p:spTgt>
                                        </p:tgtEl>
                                        <p:attrNameLst>
                                          <p:attrName>style.visibility</p:attrName>
                                        </p:attrNameLst>
                                      </p:cBhvr>
                                      <p:to>
                                        <p:strVal val="visible"/>
                                      </p:to>
                                    </p:set>
                                    <p:animEffect transition="in" filter="fade">
                                      <p:cBhvr>
                                        <p:cTn id="15" dur="1000">
                                          <p:stCondLst>
                                            <p:cond delay="0"/>
                                          </p:stCondLst>
                                        </p:cTn>
                                        <p:tgtEl>
                                          <p:spTgt spid="139267">
                                            <p:txEl>
                                              <p:pRg st="1" end="1"/>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39267">
                                            <p:txEl>
                                              <p:pRg st="2" end="2"/>
                                            </p:txEl>
                                          </p:spTgt>
                                        </p:tgtEl>
                                        <p:attrNameLst>
                                          <p:attrName>style.visibility</p:attrName>
                                        </p:attrNameLst>
                                      </p:cBhvr>
                                      <p:to>
                                        <p:strVal val="visible"/>
                                      </p:to>
                                    </p:set>
                                    <p:animEffect transition="in" filter="fade">
                                      <p:cBhvr>
                                        <p:cTn id="18" dur="1000">
                                          <p:stCondLst>
                                            <p:cond delay="0"/>
                                          </p:stCondLst>
                                        </p:cTn>
                                        <p:tgtEl>
                                          <p:spTgt spid="139267">
                                            <p:txEl>
                                              <p:pRg st="2" end="2"/>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39267">
                                            <p:txEl>
                                              <p:pRg st="3" end="3"/>
                                            </p:txEl>
                                          </p:spTgt>
                                        </p:tgtEl>
                                        <p:attrNameLst>
                                          <p:attrName>style.visibility</p:attrName>
                                        </p:attrNameLst>
                                      </p:cBhvr>
                                      <p:to>
                                        <p:strVal val="visible"/>
                                      </p:to>
                                    </p:set>
                                    <p:animEffect transition="in" filter="fade">
                                      <p:cBhvr>
                                        <p:cTn id="21" dur="1000">
                                          <p:stCondLst>
                                            <p:cond delay="0"/>
                                          </p:stCondLst>
                                        </p:cTn>
                                        <p:tgtEl>
                                          <p:spTgt spid="139267">
                                            <p:txEl>
                                              <p:pRg st="3" end="3"/>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39267">
                                            <p:txEl>
                                              <p:pRg st="4" end="4"/>
                                            </p:txEl>
                                          </p:spTgt>
                                        </p:tgtEl>
                                        <p:attrNameLst>
                                          <p:attrName>style.visibility</p:attrName>
                                        </p:attrNameLst>
                                      </p:cBhvr>
                                      <p:to>
                                        <p:strVal val="visible"/>
                                      </p:to>
                                    </p:set>
                                    <p:animEffect transition="in" filter="fade">
                                      <p:cBhvr>
                                        <p:cTn id="24" dur="1000">
                                          <p:stCondLst>
                                            <p:cond delay="0"/>
                                          </p:stCondLst>
                                        </p:cTn>
                                        <p:tgtEl>
                                          <p:spTgt spid="139267">
                                            <p:txEl>
                                              <p:pRg st="4" end="4"/>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39267">
                                            <p:txEl>
                                              <p:pRg st="5" end="5"/>
                                            </p:txEl>
                                          </p:spTgt>
                                        </p:tgtEl>
                                        <p:attrNameLst>
                                          <p:attrName>style.visibility</p:attrName>
                                        </p:attrNameLst>
                                      </p:cBhvr>
                                      <p:to>
                                        <p:strVal val="visible"/>
                                      </p:to>
                                    </p:set>
                                    <p:animEffect transition="in" filter="fade">
                                      <p:cBhvr>
                                        <p:cTn id="27" dur="1000">
                                          <p:stCondLst>
                                            <p:cond delay="0"/>
                                          </p:stCondLst>
                                        </p:cTn>
                                        <p:tgtEl>
                                          <p:spTgt spid="139267">
                                            <p:txEl>
                                              <p:pRg st="5" end="5"/>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39267">
                                            <p:txEl>
                                              <p:pRg st="6" end="6"/>
                                            </p:txEl>
                                          </p:spTgt>
                                        </p:tgtEl>
                                        <p:attrNameLst>
                                          <p:attrName>style.visibility</p:attrName>
                                        </p:attrNameLst>
                                      </p:cBhvr>
                                      <p:to>
                                        <p:strVal val="visible"/>
                                      </p:to>
                                    </p:set>
                                    <p:animEffect transition="in" filter="fade">
                                      <p:cBhvr>
                                        <p:cTn id="30" dur="1000">
                                          <p:stCondLst>
                                            <p:cond delay="0"/>
                                          </p:stCondLst>
                                        </p:cTn>
                                        <p:tgtEl>
                                          <p:spTgt spid="13926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9266" grpId="0"/>
      <p:bldP spid="139267"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905001" y="1828801"/>
            <a:ext cx="8458200" cy="2585323"/>
          </a:xfrm>
          <a:prstGeom prst="rect">
            <a:avLst/>
          </a:prstGeom>
          <a:noFill/>
        </p:spPr>
        <p:txBody>
          <a:bodyPr wrap="square" rtlCol="0">
            <a:spAutoFit/>
          </a:bodyPr>
          <a:lstStyle/>
          <a:p>
            <a:pPr algn="ctr">
              <a:spcBef>
                <a:spcPts val="1200"/>
              </a:spcBef>
            </a:pPr>
            <a:r>
              <a:rPr lang="en-US" sz="4400" dirty="0">
                <a:solidFill>
                  <a:schemeClr val="bg1"/>
                </a:solidFill>
              </a:rPr>
              <a:t>Never too early to test: </a:t>
            </a:r>
          </a:p>
          <a:p>
            <a:pPr algn="ctr">
              <a:spcBef>
                <a:spcPts val="1200"/>
              </a:spcBef>
            </a:pPr>
            <a:r>
              <a:rPr lang="en-US" sz="5400" dirty="0">
                <a:solidFill>
                  <a:srgbClr val="FFFF00"/>
                </a:solidFill>
              </a:rPr>
              <a:t>An Introduction to </a:t>
            </a:r>
            <a:br>
              <a:rPr lang="en-US" sz="5400" dirty="0">
                <a:solidFill>
                  <a:srgbClr val="FFFF00"/>
                </a:solidFill>
              </a:rPr>
            </a:br>
            <a:r>
              <a:rPr lang="en-US" sz="5400" dirty="0">
                <a:solidFill>
                  <a:srgbClr val="FFFF00"/>
                </a:solidFill>
              </a:rPr>
              <a:t>Early Developer Testing</a:t>
            </a:r>
            <a:endParaRPr lang="en-SG" sz="5400" dirty="0">
              <a:solidFill>
                <a:srgbClr val="FFFF00"/>
              </a:solidFill>
            </a:endParaRPr>
          </a:p>
        </p:txBody>
      </p:sp>
    </p:spTree>
    <p:extLst>
      <p:ext uri="{BB962C8B-B14F-4D97-AF65-F5344CB8AC3E}">
        <p14:creationId xmlns:p14="http://schemas.microsoft.com/office/powerpoint/2010/main" val="3656384555"/>
      </p:ext>
    </p:extLst>
  </p:cSld>
  <p:clrMapOvr>
    <a:masterClrMapping/>
  </p:clrMapOvr>
  <p:transition spd="slow">
    <p:push dir="d"/>
  </p:transition>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3362" name="Rectangle 2"/>
          <p:cNvSpPr>
            <a:spLocks noGrp="1" noChangeArrowheads="1"/>
          </p:cNvSpPr>
          <p:nvPr>
            <p:ph type="title"/>
          </p:nvPr>
        </p:nvSpPr>
        <p:spPr/>
        <p:txBody>
          <a:bodyPr/>
          <a:lstStyle/>
          <a:p>
            <a:r>
              <a:rPr lang="en-US"/>
              <a:t>More stuff in test classes</a:t>
            </a:r>
          </a:p>
        </p:txBody>
      </p:sp>
      <p:sp>
        <p:nvSpPr>
          <p:cNvPr id="143363" name="Rectangle 3"/>
          <p:cNvSpPr>
            <a:spLocks noGrp="1" noChangeArrowheads="1"/>
          </p:cNvSpPr>
          <p:nvPr>
            <p:ph type="body" idx="1"/>
          </p:nvPr>
        </p:nvSpPr>
        <p:spPr>
          <a:xfrm>
            <a:off x="2590800" y="1981200"/>
            <a:ext cx="7772400" cy="4648200"/>
          </a:xfrm>
        </p:spPr>
        <p:txBody>
          <a:bodyPr>
            <a:normAutofit lnSpcReduction="10000"/>
          </a:bodyPr>
          <a:lstStyle/>
          <a:p>
            <a:pPr>
              <a:lnSpc>
                <a:spcPct val="90000"/>
              </a:lnSpc>
            </a:pPr>
            <a:r>
              <a:rPr lang="en-US" sz="2100"/>
              <a:t>Suppose you want to test a class </a:t>
            </a:r>
            <a:r>
              <a:rPr lang="en-US" sz="2100">
                <a:solidFill>
                  <a:srgbClr val="0000CC"/>
                </a:solidFill>
                <a:latin typeface="Trebuchet MS" panose="020B0603020202020204" pitchFamily="34" charset="0"/>
              </a:rPr>
              <a:t>Counter</a:t>
            </a:r>
          </a:p>
          <a:p>
            <a:pPr>
              <a:lnSpc>
                <a:spcPct val="90000"/>
              </a:lnSpc>
            </a:pPr>
            <a:r>
              <a:rPr lang="en-US" sz="2100">
                <a:solidFill>
                  <a:srgbClr val="0000CC"/>
                </a:solidFill>
                <a:latin typeface="Trebuchet MS" panose="020B0603020202020204" pitchFamily="34" charset="0"/>
              </a:rPr>
              <a:t>public class CounterTest</a:t>
            </a:r>
            <a:br>
              <a:rPr lang="en-US" sz="2100">
                <a:solidFill>
                  <a:srgbClr val="0000CC"/>
                </a:solidFill>
                <a:latin typeface="Trebuchet MS" panose="020B0603020202020204" pitchFamily="34" charset="0"/>
              </a:rPr>
            </a:br>
            <a:r>
              <a:rPr lang="en-US" sz="2100">
                <a:solidFill>
                  <a:srgbClr val="0000CC"/>
                </a:solidFill>
                <a:latin typeface="Trebuchet MS" panose="020B0603020202020204" pitchFamily="34" charset="0"/>
              </a:rPr>
              <a:t>                  extends junit.framework.TestCase {</a:t>
            </a:r>
            <a:endParaRPr lang="en-US" sz="1900">
              <a:solidFill>
                <a:srgbClr val="0000CC"/>
              </a:solidFill>
              <a:latin typeface="Trebuchet MS" panose="020B0603020202020204" pitchFamily="34" charset="0"/>
            </a:endParaRPr>
          </a:p>
          <a:p>
            <a:pPr lvl="1">
              <a:lnSpc>
                <a:spcPct val="90000"/>
              </a:lnSpc>
            </a:pPr>
            <a:r>
              <a:rPr lang="en-US" sz="2000"/>
              <a:t>This is the unit test for the </a:t>
            </a:r>
            <a:r>
              <a:rPr lang="en-US" sz="2000">
                <a:solidFill>
                  <a:schemeClr val="accent2"/>
                </a:solidFill>
                <a:latin typeface="Trebuchet MS" panose="020B0603020202020204" pitchFamily="34" charset="0"/>
              </a:rPr>
              <a:t>Counter</a:t>
            </a:r>
            <a:r>
              <a:rPr lang="en-US" sz="2000"/>
              <a:t> class</a:t>
            </a:r>
          </a:p>
          <a:p>
            <a:pPr>
              <a:lnSpc>
                <a:spcPct val="90000"/>
              </a:lnSpc>
            </a:pPr>
            <a:r>
              <a:rPr lang="en-US" sz="2100">
                <a:solidFill>
                  <a:srgbClr val="0000CC"/>
                </a:solidFill>
                <a:latin typeface="Trebuchet MS" panose="020B0603020202020204" pitchFamily="34" charset="0"/>
              </a:rPr>
              <a:t>public CounterTest() { } //Default constructor</a:t>
            </a:r>
            <a:endParaRPr lang="en-US" sz="2100">
              <a:solidFill>
                <a:srgbClr val="0000CC"/>
              </a:solidFill>
            </a:endParaRPr>
          </a:p>
          <a:p>
            <a:pPr>
              <a:lnSpc>
                <a:spcPct val="90000"/>
              </a:lnSpc>
            </a:pPr>
            <a:r>
              <a:rPr lang="en-US" sz="2100">
                <a:solidFill>
                  <a:srgbClr val="0000CC"/>
                </a:solidFill>
                <a:latin typeface="Trebuchet MS" panose="020B0603020202020204" pitchFamily="34" charset="0"/>
              </a:rPr>
              <a:t>protected void setUp()</a:t>
            </a:r>
          </a:p>
          <a:p>
            <a:pPr lvl="1">
              <a:lnSpc>
                <a:spcPct val="90000"/>
              </a:lnSpc>
            </a:pPr>
            <a:r>
              <a:rPr lang="en-US" sz="2000"/>
              <a:t>Test </a:t>
            </a:r>
            <a:r>
              <a:rPr lang="en-US" sz="2000" i="1"/>
              <a:t>fixture</a:t>
            </a:r>
            <a:r>
              <a:rPr lang="en-US" sz="2000"/>
              <a:t> creates and initializes instance variables, etc.</a:t>
            </a:r>
            <a:endParaRPr lang="en-US" sz="2000">
              <a:solidFill>
                <a:schemeClr val="accent1"/>
              </a:solidFill>
              <a:latin typeface="Trebuchet MS" panose="020B0603020202020204" pitchFamily="34" charset="0"/>
            </a:endParaRPr>
          </a:p>
          <a:p>
            <a:pPr>
              <a:lnSpc>
                <a:spcPct val="90000"/>
              </a:lnSpc>
            </a:pPr>
            <a:r>
              <a:rPr lang="en-US" sz="2100">
                <a:solidFill>
                  <a:srgbClr val="0000CC"/>
                </a:solidFill>
                <a:latin typeface="Trebuchet MS" panose="020B0603020202020204" pitchFamily="34" charset="0"/>
              </a:rPr>
              <a:t>protected void tearDown()</a:t>
            </a:r>
          </a:p>
          <a:p>
            <a:pPr lvl="1">
              <a:lnSpc>
                <a:spcPct val="90000"/>
              </a:lnSpc>
            </a:pPr>
            <a:r>
              <a:rPr lang="en-US" sz="2000"/>
              <a:t>Releases any system resources used by the test fixture</a:t>
            </a:r>
            <a:endParaRPr lang="en-US" sz="2000">
              <a:solidFill>
                <a:schemeClr val="accent2"/>
              </a:solidFill>
              <a:latin typeface="Trebuchet MS" panose="020B0603020202020204" pitchFamily="34" charset="0"/>
            </a:endParaRPr>
          </a:p>
          <a:p>
            <a:pPr>
              <a:lnSpc>
                <a:spcPct val="90000"/>
              </a:lnSpc>
            </a:pPr>
            <a:r>
              <a:rPr lang="en-US" sz="2100">
                <a:solidFill>
                  <a:srgbClr val="0000CC"/>
                </a:solidFill>
                <a:latin typeface="Trebuchet MS" panose="020B0603020202020204" pitchFamily="34" charset="0"/>
              </a:rPr>
              <a:t>public void testIncrement()</a:t>
            </a:r>
            <a:r>
              <a:rPr lang="en-US" sz="2100">
                <a:solidFill>
                  <a:srgbClr val="0000CC"/>
                </a:solidFill>
              </a:rPr>
              <a:t>, </a:t>
            </a:r>
            <a:r>
              <a:rPr lang="en-US" sz="2100">
                <a:solidFill>
                  <a:srgbClr val="0000CC"/>
                </a:solidFill>
                <a:latin typeface="Trebuchet MS" panose="020B0603020202020204" pitchFamily="34" charset="0"/>
              </a:rPr>
              <a:t>public void testDecrement()</a:t>
            </a:r>
            <a:r>
              <a:rPr lang="en-US" sz="2100"/>
              <a:t> </a:t>
            </a:r>
            <a:endParaRPr lang="en-US" sz="2100">
              <a:solidFill>
                <a:schemeClr val="accent2"/>
              </a:solidFill>
              <a:latin typeface="Trebuchet MS" panose="020B0603020202020204" pitchFamily="34" charset="0"/>
            </a:endParaRPr>
          </a:p>
          <a:p>
            <a:pPr lvl="1">
              <a:lnSpc>
                <a:spcPct val="90000"/>
              </a:lnSpc>
            </a:pPr>
            <a:r>
              <a:rPr lang="en-US" sz="2000"/>
              <a:t>These methods contain tests for the </a:t>
            </a:r>
            <a:r>
              <a:rPr lang="en-US" sz="2100">
                <a:solidFill>
                  <a:srgbClr val="0000CC"/>
                </a:solidFill>
                <a:latin typeface="Trebuchet MS" panose="020B0603020202020204" pitchFamily="34" charset="0"/>
              </a:rPr>
              <a:t>Counter</a:t>
            </a:r>
            <a:r>
              <a:rPr lang="en-US" sz="2000"/>
              <a:t> methods </a:t>
            </a:r>
            <a:r>
              <a:rPr lang="en-US" sz="2100">
                <a:solidFill>
                  <a:srgbClr val="0000CC"/>
                </a:solidFill>
                <a:latin typeface="Trebuchet MS" panose="020B0603020202020204" pitchFamily="34" charset="0"/>
              </a:rPr>
              <a:t>increment()</a:t>
            </a:r>
            <a:r>
              <a:rPr lang="en-US" sz="2100"/>
              <a:t>, </a:t>
            </a:r>
            <a:r>
              <a:rPr lang="en-US" sz="2100">
                <a:solidFill>
                  <a:srgbClr val="0000CC"/>
                </a:solidFill>
                <a:latin typeface="Trebuchet MS" panose="020B0603020202020204" pitchFamily="34" charset="0"/>
              </a:rPr>
              <a:t>decrement()</a:t>
            </a:r>
            <a:r>
              <a:rPr lang="en-US" sz="2100" i="1"/>
              <a:t>,</a:t>
            </a:r>
            <a:r>
              <a:rPr lang="en-US" sz="2000" i="1"/>
              <a:t> </a:t>
            </a:r>
            <a:r>
              <a:rPr lang="en-US" sz="2000"/>
              <a:t>etc. </a:t>
            </a:r>
          </a:p>
          <a:p>
            <a:pPr lvl="1">
              <a:lnSpc>
                <a:spcPct val="90000"/>
              </a:lnSpc>
            </a:pPr>
            <a:r>
              <a:rPr lang="en-US" sz="2000"/>
              <a:t>Note capitalization convention</a:t>
            </a:r>
          </a:p>
          <a:p>
            <a:pPr>
              <a:lnSpc>
                <a:spcPct val="90000"/>
              </a:lnSpc>
            </a:pPr>
            <a:endParaRPr lang="en-US" sz="2100"/>
          </a:p>
        </p:txBody>
      </p:sp>
    </p:spTree>
    <p:extLst>
      <p:ext uri="{BB962C8B-B14F-4D97-AF65-F5344CB8AC3E}">
        <p14:creationId xmlns:p14="http://schemas.microsoft.com/office/powerpoint/2010/main" val="403148376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3" presetClass="entr" presetSubtype="0" fill="hold" grpId="0" nodeType="withEffect">
                                  <p:stCondLst>
                                    <p:cond delay="0"/>
                                  </p:stCondLst>
                                  <p:childTnLst>
                                    <p:set>
                                      <p:cBhvr>
                                        <p:cTn id="6" dur="1" fill="hold">
                                          <p:stCondLst>
                                            <p:cond delay="0"/>
                                          </p:stCondLst>
                                        </p:cTn>
                                        <p:tgtEl>
                                          <p:spTgt spid="143362"/>
                                        </p:tgtEl>
                                        <p:attrNameLst>
                                          <p:attrName>style.visibility</p:attrName>
                                        </p:attrNameLst>
                                      </p:cBhvr>
                                      <p:to>
                                        <p:strVal val="visible"/>
                                      </p:to>
                                    </p:set>
                                    <p:anim calcmode="lin" valueType="num">
                                      <p:cBhvr>
                                        <p:cTn id="7" dur="500" fill="hold"/>
                                        <p:tgtEl>
                                          <p:spTgt spid="143362"/>
                                        </p:tgtEl>
                                        <p:attrNameLst>
                                          <p:attrName>ppt_w</p:attrName>
                                        </p:attrNameLst>
                                      </p:cBhvr>
                                      <p:tavLst>
                                        <p:tav tm="0">
                                          <p:val>
                                            <p:fltVal val="0"/>
                                          </p:val>
                                        </p:tav>
                                        <p:tav tm="100000">
                                          <p:val>
                                            <p:strVal val="#ppt_w"/>
                                          </p:val>
                                        </p:tav>
                                      </p:tavLst>
                                    </p:anim>
                                    <p:anim calcmode="lin" valueType="num">
                                      <p:cBhvr>
                                        <p:cTn id="8" dur="500" fill="hold"/>
                                        <p:tgtEl>
                                          <p:spTgt spid="143362"/>
                                        </p:tgtEl>
                                        <p:attrNameLst>
                                          <p:attrName>ppt_h</p:attrName>
                                        </p:attrNameLst>
                                      </p:cBhvr>
                                      <p:tavLst>
                                        <p:tav tm="0">
                                          <p:val>
                                            <p:fltVal val="0"/>
                                          </p:val>
                                        </p:tav>
                                        <p:tav tm="100000">
                                          <p:val>
                                            <p:strVal val="#ppt_h"/>
                                          </p:val>
                                        </p:tav>
                                      </p:tavLst>
                                    </p:anim>
                                    <p:animEffect transition="in" filter="fade">
                                      <p:cBhvr>
                                        <p:cTn id="9" dur="500"/>
                                        <p:tgtEl>
                                          <p:spTgt spid="143362"/>
                                        </p:tgtEl>
                                      </p:cBhvr>
                                    </p:animEffect>
                                  </p:childTnLst>
                                </p:cTn>
                              </p:par>
                            </p:childTnLst>
                          </p:cTn>
                        </p:par>
                        <p:par>
                          <p:cTn id="10" fill="hold" nodeType="afterGroup">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143363">
                                            <p:txEl>
                                              <p:pRg st="0" end="0"/>
                                            </p:txEl>
                                          </p:spTgt>
                                        </p:tgtEl>
                                        <p:attrNameLst>
                                          <p:attrName>style.visibility</p:attrName>
                                        </p:attrNameLst>
                                      </p:cBhvr>
                                      <p:to>
                                        <p:strVal val="visible"/>
                                      </p:to>
                                    </p:set>
                                    <p:animEffect transition="in" filter="fade">
                                      <p:cBhvr>
                                        <p:cTn id="13" dur="1000">
                                          <p:stCondLst>
                                            <p:cond delay="0"/>
                                          </p:stCondLst>
                                        </p:cTn>
                                        <p:tgtEl>
                                          <p:spTgt spid="143363">
                                            <p:txEl>
                                              <p:pRg st="0" end="0"/>
                                            </p:txEl>
                                          </p:spTgt>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43363">
                                            <p:txEl>
                                              <p:pRg st="1" end="1"/>
                                            </p:txEl>
                                          </p:spTgt>
                                        </p:tgtEl>
                                        <p:attrNameLst>
                                          <p:attrName>style.visibility</p:attrName>
                                        </p:attrNameLst>
                                      </p:cBhvr>
                                      <p:to>
                                        <p:strVal val="visible"/>
                                      </p:to>
                                    </p:set>
                                    <p:animEffect transition="in" filter="fade">
                                      <p:cBhvr>
                                        <p:cTn id="18" dur="1000">
                                          <p:stCondLst>
                                            <p:cond delay="0"/>
                                          </p:stCondLst>
                                        </p:cTn>
                                        <p:tgtEl>
                                          <p:spTgt spid="143363">
                                            <p:txEl>
                                              <p:pRg st="1" end="1"/>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43363">
                                            <p:txEl>
                                              <p:pRg st="2" end="2"/>
                                            </p:txEl>
                                          </p:spTgt>
                                        </p:tgtEl>
                                        <p:attrNameLst>
                                          <p:attrName>style.visibility</p:attrName>
                                        </p:attrNameLst>
                                      </p:cBhvr>
                                      <p:to>
                                        <p:strVal val="visible"/>
                                      </p:to>
                                    </p:set>
                                    <p:animEffect transition="in" filter="fade">
                                      <p:cBhvr>
                                        <p:cTn id="21" dur="1000">
                                          <p:stCondLst>
                                            <p:cond delay="0"/>
                                          </p:stCondLst>
                                        </p:cTn>
                                        <p:tgtEl>
                                          <p:spTgt spid="143363">
                                            <p:txEl>
                                              <p:pRg st="2" end="2"/>
                                            </p:txEl>
                                          </p:spTgt>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43363">
                                            <p:txEl>
                                              <p:pRg st="3" end="3"/>
                                            </p:txEl>
                                          </p:spTgt>
                                        </p:tgtEl>
                                        <p:attrNameLst>
                                          <p:attrName>style.visibility</p:attrName>
                                        </p:attrNameLst>
                                      </p:cBhvr>
                                      <p:to>
                                        <p:strVal val="visible"/>
                                      </p:to>
                                    </p:set>
                                    <p:animEffect transition="in" filter="fade">
                                      <p:cBhvr>
                                        <p:cTn id="26" dur="1000">
                                          <p:stCondLst>
                                            <p:cond delay="0"/>
                                          </p:stCondLst>
                                        </p:cTn>
                                        <p:tgtEl>
                                          <p:spTgt spid="143363">
                                            <p:txEl>
                                              <p:pRg st="3" end="3"/>
                                            </p:txEl>
                                          </p:spTgt>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43363">
                                            <p:txEl>
                                              <p:pRg st="4" end="4"/>
                                            </p:txEl>
                                          </p:spTgt>
                                        </p:tgtEl>
                                        <p:attrNameLst>
                                          <p:attrName>style.visibility</p:attrName>
                                        </p:attrNameLst>
                                      </p:cBhvr>
                                      <p:to>
                                        <p:strVal val="visible"/>
                                      </p:to>
                                    </p:set>
                                    <p:animEffect transition="in" filter="fade">
                                      <p:cBhvr>
                                        <p:cTn id="31" dur="1000">
                                          <p:stCondLst>
                                            <p:cond delay="0"/>
                                          </p:stCondLst>
                                        </p:cTn>
                                        <p:tgtEl>
                                          <p:spTgt spid="143363">
                                            <p:txEl>
                                              <p:pRg st="4" end="4"/>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43363">
                                            <p:txEl>
                                              <p:pRg st="5" end="5"/>
                                            </p:txEl>
                                          </p:spTgt>
                                        </p:tgtEl>
                                        <p:attrNameLst>
                                          <p:attrName>style.visibility</p:attrName>
                                        </p:attrNameLst>
                                      </p:cBhvr>
                                      <p:to>
                                        <p:strVal val="visible"/>
                                      </p:to>
                                    </p:set>
                                    <p:animEffect transition="in" filter="fade">
                                      <p:cBhvr>
                                        <p:cTn id="34" dur="1000">
                                          <p:stCondLst>
                                            <p:cond delay="0"/>
                                          </p:stCondLst>
                                        </p:cTn>
                                        <p:tgtEl>
                                          <p:spTgt spid="143363">
                                            <p:txEl>
                                              <p:pRg st="5" end="5"/>
                                            </p:txEl>
                                          </p:spTgt>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43363">
                                            <p:txEl>
                                              <p:pRg st="6" end="6"/>
                                            </p:txEl>
                                          </p:spTgt>
                                        </p:tgtEl>
                                        <p:attrNameLst>
                                          <p:attrName>style.visibility</p:attrName>
                                        </p:attrNameLst>
                                      </p:cBhvr>
                                      <p:to>
                                        <p:strVal val="visible"/>
                                      </p:to>
                                    </p:set>
                                    <p:animEffect transition="in" filter="fade">
                                      <p:cBhvr>
                                        <p:cTn id="39" dur="1000">
                                          <p:stCondLst>
                                            <p:cond delay="0"/>
                                          </p:stCondLst>
                                        </p:cTn>
                                        <p:tgtEl>
                                          <p:spTgt spid="143363">
                                            <p:txEl>
                                              <p:pRg st="6" end="6"/>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43363">
                                            <p:txEl>
                                              <p:pRg st="7" end="7"/>
                                            </p:txEl>
                                          </p:spTgt>
                                        </p:tgtEl>
                                        <p:attrNameLst>
                                          <p:attrName>style.visibility</p:attrName>
                                        </p:attrNameLst>
                                      </p:cBhvr>
                                      <p:to>
                                        <p:strVal val="visible"/>
                                      </p:to>
                                    </p:set>
                                    <p:animEffect transition="in" filter="fade">
                                      <p:cBhvr>
                                        <p:cTn id="42" dur="1000">
                                          <p:stCondLst>
                                            <p:cond delay="0"/>
                                          </p:stCondLst>
                                        </p:cTn>
                                        <p:tgtEl>
                                          <p:spTgt spid="143363">
                                            <p:txEl>
                                              <p:pRg st="7" end="7"/>
                                            </p:txEl>
                                          </p:spTgt>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43363">
                                            <p:txEl>
                                              <p:pRg st="8" end="8"/>
                                            </p:txEl>
                                          </p:spTgt>
                                        </p:tgtEl>
                                        <p:attrNameLst>
                                          <p:attrName>style.visibility</p:attrName>
                                        </p:attrNameLst>
                                      </p:cBhvr>
                                      <p:to>
                                        <p:strVal val="visible"/>
                                      </p:to>
                                    </p:set>
                                    <p:animEffect transition="in" filter="fade">
                                      <p:cBhvr>
                                        <p:cTn id="47" dur="1000">
                                          <p:stCondLst>
                                            <p:cond delay="0"/>
                                          </p:stCondLst>
                                        </p:cTn>
                                        <p:tgtEl>
                                          <p:spTgt spid="143363">
                                            <p:txEl>
                                              <p:pRg st="8" end="8"/>
                                            </p:tx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43363">
                                            <p:txEl>
                                              <p:pRg st="9" end="9"/>
                                            </p:txEl>
                                          </p:spTgt>
                                        </p:tgtEl>
                                        <p:attrNameLst>
                                          <p:attrName>style.visibility</p:attrName>
                                        </p:attrNameLst>
                                      </p:cBhvr>
                                      <p:to>
                                        <p:strVal val="visible"/>
                                      </p:to>
                                    </p:set>
                                    <p:animEffect transition="in" filter="fade">
                                      <p:cBhvr>
                                        <p:cTn id="50" dur="1000">
                                          <p:stCondLst>
                                            <p:cond delay="0"/>
                                          </p:stCondLst>
                                        </p:cTn>
                                        <p:tgtEl>
                                          <p:spTgt spid="143363">
                                            <p:txEl>
                                              <p:pRg st="9" end="9"/>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43363">
                                            <p:txEl>
                                              <p:pRg st="10" end="10"/>
                                            </p:txEl>
                                          </p:spTgt>
                                        </p:tgtEl>
                                        <p:attrNameLst>
                                          <p:attrName>style.visibility</p:attrName>
                                        </p:attrNameLst>
                                      </p:cBhvr>
                                      <p:to>
                                        <p:strVal val="visible"/>
                                      </p:to>
                                    </p:set>
                                    <p:animEffect transition="in" filter="fade">
                                      <p:cBhvr>
                                        <p:cTn id="53" dur="1000">
                                          <p:stCondLst>
                                            <p:cond delay="0"/>
                                          </p:stCondLst>
                                        </p:cTn>
                                        <p:tgtEl>
                                          <p:spTgt spid="14336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62" grpId="0"/>
      <p:bldP spid="143363" grpId="0" build="p"/>
    </p:bldLst>
  </p:timing>
</p:sld>
</file>

<file path=ppt/slides/slide15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4386" name="Rectangle 2"/>
          <p:cNvSpPr>
            <a:spLocks noGrp="1" noChangeArrowheads="1"/>
          </p:cNvSpPr>
          <p:nvPr>
            <p:ph type="title"/>
          </p:nvPr>
        </p:nvSpPr>
        <p:spPr/>
        <p:txBody>
          <a:bodyPr/>
          <a:lstStyle/>
          <a:p>
            <a:r>
              <a:rPr lang="en-US"/>
              <a:t>JUnit tests for </a:t>
            </a:r>
            <a:r>
              <a:rPr lang="en-US">
                <a:solidFill>
                  <a:srgbClr val="0000CC"/>
                </a:solidFill>
                <a:latin typeface="Trebuchet MS" panose="020B0603020202020204" pitchFamily="34" charset="0"/>
              </a:rPr>
              <a:t>Counter</a:t>
            </a:r>
            <a:r>
              <a:rPr lang="en-US"/>
              <a:t> </a:t>
            </a:r>
          </a:p>
        </p:txBody>
      </p:sp>
      <p:sp>
        <p:nvSpPr>
          <p:cNvPr id="144387" name="Rectangle 3"/>
          <p:cNvSpPr>
            <a:spLocks noGrp="1" noChangeArrowheads="1"/>
          </p:cNvSpPr>
          <p:nvPr>
            <p:ph type="body" idx="1"/>
          </p:nvPr>
        </p:nvSpPr>
        <p:spPr>
          <a:xfrm>
            <a:off x="2093914" y="1905000"/>
            <a:ext cx="8574087" cy="5410200"/>
          </a:xfrm>
        </p:spPr>
        <p:txBody>
          <a:bodyPr/>
          <a:lstStyle/>
          <a:p>
            <a:pPr>
              <a:lnSpc>
                <a:spcPct val="90000"/>
              </a:lnSpc>
              <a:buFont typeface="Times" panose="02020603050405020304" pitchFamily="18" charset="0"/>
              <a:buChar char=" "/>
            </a:pPr>
            <a:r>
              <a:rPr lang="en-US" sz="1900">
                <a:solidFill>
                  <a:srgbClr val="0000CC"/>
                </a:solidFill>
                <a:latin typeface="Trebuchet MS" panose="020B0603020202020204" pitchFamily="34" charset="0"/>
              </a:rPr>
              <a:t>public class CounterTest extends junit.framework.TestCase {</a:t>
            </a:r>
            <a:br>
              <a:rPr lang="en-US" sz="1900">
                <a:solidFill>
                  <a:srgbClr val="0000CC"/>
                </a:solidFill>
                <a:latin typeface="Trebuchet MS" panose="020B0603020202020204" pitchFamily="34" charset="0"/>
              </a:rPr>
            </a:br>
            <a:r>
              <a:rPr lang="en-US" sz="1900">
                <a:solidFill>
                  <a:srgbClr val="0000CC"/>
                </a:solidFill>
                <a:latin typeface="Trebuchet MS" panose="020B0603020202020204" pitchFamily="34" charset="0"/>
              </a:rPr>
              <a:t>    Counter counter1;</a:t>
            </a:r>
            <a:br>
              <a:rPr lang="en-US" sz="1900">
                <a:solidFill>
                  <a:srgbClr val="0000CC"/>
                </a:solidFill>
                <a:latin typeface="Trebuchet MS" panose="020B0603020202020204" pitchFamily="34" charset="0"/>
              </a:rPr>
            </a:br>
            <a:r>
              <a:rPr lang="en-US" sz="1900">
                <a:solidFill>
                  <a:srgbClr val="0000CC"/>
                </a:solidFill>
                <a:latin typeface="Trebuchet MS" panose="020B0603020202020204" pitchFamily="34" charset="0"/>
              </a:rPr>
              <a:t>    public CounterTest() { }   // default constructor</a:t>
            </a:r>
          </a:p>
          <a:p>
            <a:pPr>
              <a:lnSpc>
                <a:spcPct val="90000"/>
              </a:lnSpc>
              <a:buFont typeface="Times" panose="02020603050405020304" pitchFamily="18" charset="0"/>
              <a:buChar char=" "/>
            </a:pPr>
            <a:r>
              <a:rPr lang="en-US" sz="1900">
                <a:solidFill>
                  <a:srgbClr val="0000CC"/>
                </a:solidFill>
                <a:latin typeface="Trebuchet MS" panose="020B0603020202020204" pitchFamily="34" charset="0"/>
              </a:rPr>
              <a:t/>
            </a:r>
            <a:br>
              <a:rPr lang="en-US" sz="1900">
                <a:solidFill>
                  <a:srgbClr val="0000CC"/>
                </a:solidFill>
                <a:latin typeface="Trebuchet MS" panose="020B0603020202020204" pitchFamily="34" charset="0"/>
              </a:rPr>
            </a:br>
            <a:r>
              <a:rPr lang="en-US" sz="1900">
                <a:solidFill>
                  <a:srgbClr val="0000CC"/>
                </a:solidFill>
                <a:latin typeface="Trebuchet MS" panose="020B0603020202020204" pitchFamily="34" charset="0"/>
              </a:rPr>
              <a:t>    protected void setUp() {   // creates a (simple) test fixture</a:t>
            </a:r>
            <a:br>
              <a:rPr lang="en-US" sz="1900">
                <a:solidFill>
                  <a:srgbClr val="0000CC"/>
                </a:solidFill>
                <a:latin typeface="Trebuchet MS" panose="020B0603020202020204" pitchFamily="34" charset="0"/>
              </a:rPr>
            </a:br>
            <a:r>
              <a:rPr lang="en-US" sz="1900">
                <a:solidFill>
                  <a:srgbClr val="0000CC"/>
                </a:solidFill>
                <a:latin typeface="Trebuchet MS" panose="020B0603020202020204" pitchFamily="34" charset="0"/>
              </a:rPr>
              <a:t>        counter1 = new Counter();</a:t>
            </a:r>
            <a:br>
              <a:rPr lang="en-US" sz="1900">
                <a:solidFill>
                  <a:srgbClr val="0000CC"/>
                </a:solidFill>
                <a:latin typeface="Trebuchet MS" panose="020B0603020202020204" pitchFamily="34" charset="0"/>
              </a:rPr>
            </a:br>
            <a:r>
              <a:rPr lang="en-US" sz="1900">
                <a:solidFill>
                  <a:srgbClr val="0000CC"/>
                </a:solidFill>
                <a:latin typeface="Trebuchet MS" panose="020B0603020202020204" pitchFamily="34" charset="0"/>
              </a:rPr>
              <a:t>    }</a:t>
            </a:r>
          </a:p>
          <a:p>
            <a:pPr>
              <a:lnSpc>
                <a:spcPct val="90000"/>
              </a:lnSpc>
              <a:buFont typeface="Times" panose="02020603050405020304" pitchFamily="18" charset="0"/>
              <a:buChar char=" "/>
            </a:pPr>
            <a:r>
              <a:rPr lang="en-US" sz="1900">
                <a:solidFill>
                  <a:srgbClr val="0000CC"/>
                </a:solidFill>
                <a:latin typeface="Trebuchet MS" panose="020B0603020202020204" pitchFamily="34" charset="0"/>
              </a:rPr>
              <a:t/>
            </a:r>
            <a:br>
              <a:rPr lang="en-US" sz="1900">
                <a:solidFill>
                  <a:srgbClr val="0000CC"/>
                </a:solidFill>
                <a:latin typeface="Trebuchet MS" panose="020B0603020202020204" pitchFamily="34" charset="0"/>
              </a:rPr>
            </a:br>
            <a:r>
              <a:rPr lang="en-US" sz="1900">
                <a:solidFill>
                  <a:srgbClr val="0000CC"/>
                </a:solidFill>
                <a:latin typeface="Trebuchet MS" panose="020B0603020202020204" pitchFamily="34" charset="0"/>
              </a:rPr>
              <a:t>    public void testIncrement() {</a:t>
            </a:r>
            <a:br>
              <a:rPr lang="en-US" sz="1900">
                <a:solidFill>
                  <a:srgbClr val="0000CC"/>
                </a:solidFill>
                <a:latin typeface="Trebuchet MS" panose="020B0603020202020204" pitchFamily="34" charset="0"/>
              </a:rPr>
            </a:br>
            <a:r>
              <a:rPr lang="en-US" sz="1900">
                <a:solidFill>
                  <a:srgbClr val="0000CC"/>
                </a:solidFill>
                <a:latin typeface="Trebuchet MS" panose="020B0603020202020204" pitchFamily="34" charset="0"/>
              </a:rPr>
              <a:t>        assertTrue(counter1.increment() == 1);</a:t>
            </a:r>
            <a:br>
              <a:rPr lang="en-US" sz="1900">
                <a:solidFill>
                  <a:srgbClr val="0000CC"/>
                </a:solidFill>
                <a:latin typeface="Trebuchet MS" panose="020B0603020202020204" pitchFamily="34" charset="0"/>
              </a:rPr>
            </a:br>
            <a:r>
              <a:rPr lang="en-US" sz="1900">
                <a:solidFill>
                  <a:srgbClr val="0000CC"/>
                </a:solidFill>
                <a:latin typeface="Trebuchet MS" panose="020B0603020202020204" pitchFamily="34" charset="0"/>
              </a:rPr>
              <a:t>        assertTrue(counter1.increment() == 2);</a:t>
            </a:r>
            <a:br>
              <a:rPr lang="en-US" sz="1900">
                <a:solidFill>
                  <a:srgbClr val="0000CC"/>
                </a:solidFill>
                <a:latin typeface="Trebuchet MS" panose="020B0603020202020204" pitchFamily="34" charset="0"/>
              </a:rPr>
            </a:br>
            <a:r>
              <a:rPr lang="en-US" sz="1900">
                <a:solidFill>
                  <a:srgbClr val="0000CC"/>
                </a:solidFill>
                <a:latin typeface="Trebuchet MS" panose="020B0603020202020204" pitchFamily="34" charset="0"/>
              </a:rPr>
              <a:t>     }</a:t>
            </a:r>
          </a:p>
          <a:p>
            <a:pPr>
              <a:lnSpc>
                <a:spcPct val="90000"/>
              </a:lnSpc>
              <a:buFont typeface="Times" panose="02020603050405020304" pitchFamily="18" charset="0"/>
              <a:buChar char=" "/>
            </a:pPr>
            <a:r>
              <a:rPr lang="en-US" sz="1900">
                <a:solidFill>
                  <a:srgbClr val="0000CC"/>
                </a:solidFill>
                <a:latin typeface="Trebuchet MS" panose="020B0603020202020204" pitchFamily="34" charset="0"/>
              </a:rPr>
              <a:t/>
            </a:r>
            <a:br>
              <a:rPr lang="en-US" sz="1900">
                <a:solidFill>
                  <a:srgbClr val="0000CC"/>
                </a:solidFill>
                <a:latin typeface="Trebuchet MS" panose="020B0603020202020204" pitchFamily="34" charset="0"/>
              </a:rPr>
            </a:br>
            <a:r>
              <a:rPr lang="en-US" sz="1900">
                <a:solidFill>
                  <a:srgbClr val="0000CC"/>
                </a:solidFill>
                <a:latin typeface="Trebuchet MS" panose="020B0603020202020204" pitchFamily="34" charset="0"/>
              </a:rPr>
              <a:t>    public void testDecrement() {</a:t>
            </a:r>
            <a:br>
              <a:rPr lang="en-US" sz="1900">
                <a:solidFill>
                  <a:srgbClr val="0000CC"/>
                </a:solidFill>
                <a:latin typeface="Trebuchet MS" panose="020B0603020202020204" pitchFamily="34" charset="0"/>
              </a:rPr>
            </a:br>
            <a:r>
              <a:rPr lang="en-US" sz="1900">
                <a:solidFill>
                  <a:srgbClr val="0000CC"/>
                </a:solidFill>
                <a:latin typeface="Trebuchet MS" panose="020B0603020202020204" pitchFamily="34" charset="0"/>
              </a:rPr>
              <a:t>        assertTrue(counter1.decrement() == -1);</a:t>
            </a:r>
            <a:br>
              <a:rPr lang="en-US" sz="1900">
                <a:solidFill>
                  <a:srgbClr val="0000CC"/>
                </a:solidFill>
                <a:latin typeface="Trebuchet MS" panose="020B0603020202020204" pitchFamily="34" charset="0"/>
              </a:rPr>
            </a:br>
            <a:r>
              <a:rPr lang="en-US" sz="1900">
                <a:solidFill>
                  <a:srgbClr val="0000CC"/>
                </a:solidFill>
                <a:latin typeface="Trebuchet MS" panose="020B0603020202020204" pitchFamily="34" charset="0"/>
              </a:rPr>
              <a:t>    }</a:t>
            </a:r>
            <a:br>
              <a:rPr lang="en-US" sz="1900">
                <a:solidFill>
                  <a:srgbClr val="0000CC"/>
                </a:solidFill>
                <a:latin typeface="Trebuchet MS" panose="020B0603020202020204" pitchFamily="34" charset="0"/>
              </a:rPr>
            </a:br>
            <a:r>
              <a:rPr lang="en-US" sz="1900">
                <a:solidFill>
                  <a:srgbClr val="0000CC"/>
                </a:solidFill>
                <a:latin typeface="Trebuchet MS" panose="020B0603020202020204" pitchFamily="34" charset="0"/>
              </a:rPr>
              <a:t>}</a:t>
            </a:r>
          </a:p>
        </p:txBody>
      </p:sp>
      <p:sp>
        <p:nvSpPr>
          <p:cNvPr id="144388" name="Text Box 4"/>
          <p:cNvSpPr txBox="1">
            <a:spLocks noChangeArrowheads="1"/>
          </p:cNvSpPr>
          <p:nvPr/>
        </p:nvSpPr>
        <p:spPr bwMode="auto">
          <a:xfrm>
            <a:off x="7772400" y="3860800"/>
            <a:ext cx="2819400" cy="7112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2000">
                <a:latin typeface="Times" panose="02020603050405020304" pitchFamily="18" charset="0"/>
              </a:rPr>
              <a:t>Note that each test begins with a </a:t>
            </a:r>
            <a:r>
              <a:rPr lang="en-US" sz="2000" i="1">
                <a:latin typeface="Times" panose="02020603050405020304" pitchFamily="18" charset="0"/>
              </a:rPr>
              <a:t>brand new</a:t>
            </a:r>
            <a:r>
              <a:rPr lang="en-US" sz="2000">
                <a:latin typeface="Times" panose="02020603050405020304" pitchFamily="18" charset="0"/>
              </a:rPr>
              <a:t> counter</a:t>
            </a:r>
            <a:endParaRPr lang="en-US" sz="2400">
              <a:latin typeface="Times" panose="02020603050405020304" pitchFamily="18" charset="0"/>
            </a:endParaRPr>
          </a:p>
        </p:txBody>
      </p:sp>
      <p:sp>
        <p:nvSpPr>
          <p:cNvPr id="144389" name="Text Box 5"/>
          <p:cNvSpPr txBox="1">
            <a:spLocks noChangeArrowheads="1"/>
          </p:cNvSpPr>
          <p:nvPr/>
        </p:nvSpPr>
        <p:spPr bwMode="auto">
          <a:xfrm>
            <a:off x="7772400" y="4699000"/>
            <a:ext cx="2819400" cy="13208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2000">
                <a:latin typeface="Times" panose="02020603050405020304" pitchFamily="18" charset="0"/>
              </a:rPr>
              <a:t>This means you don’t have to worry about the order in which the tests are run</a:t>
            </a:r>
          </a:p>
        </p:txBody>
      </p:sp>
    </p:spTree>
    <p:extLst>
      <p:ext uri="{BB962C8B-B14F-4D97-AF65-F5344CB8AC3E}">
        <p14:creationId xmlns:p14="http://schemas.microsoft.com/office/powerpoint/2010/main" val="68569944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3" presetClass="entr" presetSubtype="0" fill="hold" grpId="0" nodeType="withEffect">
                                  <p:stCondLst>
                                    <p:cond delay="0"/>
                                  </p:stCondLst>
                                  <p:childTnLst>
                                    <p:set>
                                      <p:cBhvr>
                                        <p:cTn id="6" dur="1" fill="hold">
                                          <p:stCondLst>
                                            <p:cond delay="0"/>
                                          </p:stCondLst>
                                        </p:cTn>
                                        <p:tgtEl>
                                          <p:spTgt spid="144386"/>
                                        </p:tgtEl>
                                        <p:attrNameLst>
                                          <p:attrName>style.visibility</p:attrName>
                                        </p:attrNameLst>
                                      </p:cBhvr>
                                      <p:to>
                                        <p:strVal val="visible"/>
                                      </p:to>
                                    </p:set>
                                    <p:anim calcmode="lin" valueType="num">
                                      <p:cBhvr>
                                        <p:cTn id="7" dur="500" fill="hold"/>
                                        <p:tgtEl>
                                          <p:spTgt spid="144386"/>
                                        </p:tgtEl>
                                        <p:attrNameLst>
                                          <p:attrName>ppt_w</p:attrName>
                                        </p:attrNameLst>
                                      </p:cBhvr>
                                      <p:tavLst>
                                        <p:tav tm="0">
                                          <p:val>
                                            <p:fltVal val="0"/>
                                          </p:val>
                                        </p:tav>
                                        <p:tav tm="100000">
                                          <p:val>
                                            <p:strVal val="#ppt_w"/>
                                          </p:val>
                                        </p:tav>
                                      </p:tavLst>
                                    </p:anim>
                                    <p:anim calcmode="lin" valueType="num">
                                      <p:cBhvr>
                                        <p:cTn id="8" dur="500" fill="hold"/>
                                        <p:tgtEl>
                                          <p:spTgt spid="144386"/>
                                        </p:tgtEl>
                                        <p:attrNameLst>
                                          <p:attrName>ppt_h</p:attrName>
                                        </p:attrNameLst>
                                      </p:cBhvr>
                                      <p:tavLst>
                                        <p:tav tm="0">
                                          <p:val>
                                            <p:fltVal val="0"/>
                                          </p:val>
                                        </p:tav>
                                        <p:tav tm="100000">
                                          <p:val>
                                            <p:strVal val="#ppt_h"/>
                                          </p:val>
                                        </p:tav>
                                      </p:tavLst>
                                    </p:anim>
                                    <p:animEffect transition="in" filter="fade">
                                      <p:cBhvr>
                                        <p:cTn id="9" dur="500"/>
                                        <p:tgtEl>
                                          <p:spTgt spid="144386"/>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144387">
                                            <p:txEl>
                                              <p:pRg st="0" end="0"/>
                                            </p:txEl>
                                          </p:spTgt>
                                        </p:tgtEl>
                                        <p:attrNameLst>
                                          <p:attrName>style.visibility</p:attrName>
                                        </p:attrNameLst>
                                      </p:cBhvr>
                                      <p:to>
                                        <p:strVal val="visible"/>
                                      </p:to>
                                    </p:set>
                                    <p:animEffect transition="in" filter="fade">
                                      <p:cBhvr>
                                        <p:cTn id="14" dur="1000">
                                          <p:stCondLst>
                                            <p:cond delay="0"/>
                                          </p:stCondLst>
                                        </p:cTn>
                                        <p:tgtEl>
                                          <p:spTgt spid="144387">
                                            <p:txEl>
                                              <p:pRg st="0" end="0"/>
                                            </p:txEl>
                                          </p:spTgt>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144387">
                                            <p:txEl>
                                              <p:pRg st="1" end="1"/>
                                            </p:txEl>
                                          </p:spTgt>
                                        </p:tgtEl>
                                        <p:attrNameLst>
                                          <p:attrName>style.visibility</p:attrName>
                                        </p:attrNameLst>
                                      </p:cBhvr>
                                      <p:to>
                                        <p:strVal val="visible"/>
                                      </p:to>
                                    </p:set>
                                    <p:animEffect transition="in" filter="fade">
                                      <p:cBhvr>
                                        <p:cTn id="19" dur="1000">
                                          <p:stCondLst>
                                            <p:cond delay="0"/>
                                          </p:stCondLst>
                                        </p:cTn>
                                        <p:tgtEl>
                                          <p:spTgt spid="144387">
                                            <p:txEl>
                                              <p:pRg st="1" end="1"/>
                                            </p:txEl>
                                          </p:spTgt>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44387">
                                            <p:txEl>
                                              <p:pRg st="2" end="2"/>
                                            </p:txEl>
                                          </p:spTgt>
                                        </p:tgtEl>
                                        <p:attrNameLst>
                                          <p:attrName>style.visibility</p:attrName>
                                        </p:attrNameLst>
                                      </p:cBhvr>
                                      <p:to>
                                        <p:strVal val="visible"/>
                                      </p:to>
                                    </p:set>
                                    <p:animEffect transition="in" filter="fade">
                                      <p:cBhvr>
                                        <p:cTn id="24" dur="1000">
                                          <p:stCondLst>
                                            <p:cond delay="0"/>
                                          </p:stCondLst>
                                        </p:cTn>
                                        <p:tgtEl>
                                          <p:spTgt spid="144387">
                                            <p:txEl>
                                              <p:pRg st="2" end="2"/>
                                            </p:txEl>
                                          </p:spTgt>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44387">
                                            <p:txEl>
                                              <p:pRg st="3" end="3"/>
                                            </p:txEl>
                                          </p:spTgt>
                                        </p:tgtEl>
                                        <p:attrNameLst>
                                          <p:attrName>style.visibility</p:attrName>
                                        </p:attrNameLst>
                                      </p:cBhvr>
                                      <p:to>
                                        <p:strVal val="visible"/>
                                      </p:to>
                                    </p:set>
                                    <p:animEffect transition="in" filter="fade">
                                      <p:cBhvr>
                                        <p:cTn id="29" dur="1000">
                                          <p:stCondLst>
                                            <p:cond delay="0"/>
                                          </p:stCondLst>
                                        </p:cTn>
                                        <p:tgtEl>
                                          <p:spTgt spid="144387">
                                            <p:txEl>
                                              <p:pRg st="3" end="3"/>
                                            </p:txEl>
                                          </p:spTgt>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144388"/>
                                        </p:tgtEl>
                                        <p:attrNameLst>
                                          <p:attrName>style.visibility</p:attrName>
                                        </p:attrNameLst>
                                      </p:cBhvr>
                                      <p:to>
                                        <p:strVal val="visible"/>
                                      </p:to>
                                    </p:set>
                                    <p:animEffect transition="in" filter="wipe(left)">
                                      <p:cBhvr>
                                        <p:cTn id="34" dur="500"/>
                                        <p:tgtEl>
                                          <p:spTgt spid="144388"/>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22" presetClass="entr" presetSubtype="8" fill="hold" grpId="0" nodeType="clickEffect">
                                  <p:stCondLst>
                                    <p:cond delay="0"/>
                                  </p:stCondLst>
                                  <p:childTnLst>
                                    <p:set>
                                      <p:cBhvr>
                                        <p:cTn id="38" dur="1" fill="hold">
                                          <p:stCondLst>
                                            <p:cond delay="0"/>
                                          </p:stCondLst>
                                        </p:cTn>
                                        <p:tgtEl>
                                          <p:spTgt spid="144389"/>
                                        </p:tgtEl>
                                        <p:attrNameLst>
                                          <p:attrName>style.visibility</p:attrName>
                                        </p:attrNameLst>
                                      </p:cBhvr>
                                      <p:to>
                                        <p:strVal val="visible"/>
                                      </p:to>
                                    </p:set>
                                    <p:animEffect transition="in" filter="wipe(left)">
                                      <p:cBhvr>
                                        <p:cTn id="39" dur="500"/>
                                        <p:tgtEl>
                                          <p:spTgt spid="1443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4386" grpId="0"/>
      <p:bldP spid="144387" grpId="0" build="p"/>
      <p:bldP spid="144388" grpId="0" animBg="1" autoUpdateAnimBg="0"/>
      <p:bldP spid="144389" grpId="0" animBg="1" autoUpdateAnimBg="0"/>
    </p:bldLst>
  </p:timing>
</p:sld>
</file>

<file path=ppt/slides/slide15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0290" name="Rectangle 2"/>
          <p:cNvSpPr>
            <a:spLocks noGrp="1" noChangeArrowheads="1"/>
          </p:cNvSpPr>
          <p:nvPr>
            <p:ph type="title"/>
          </p:nvPr>
        </p:nvSpPr>
        <p:spPr/>
        <p:txBody>
          <a:bodyPr/>
          <a:lstStyle/>
          <a:p>
            <a:r>
              <a:rPr lang="en-US"/>
              <a:t>TestSuites</a:t>
            </a:r>
          </a:p>
        </p:txBody>
      </p:sp>
      <p:sp>
        <p:nvSpPr>
          <p:cNvPr id="140291" name="Rectangle 3"/>
          <p:cNvSpPr>
            <a:spLocks noGrp="1" noChangeArrowheads="1"/>
          </p:cNvSpPr>
          <p:nvPr>
            <p:ph type="body" idx="1"/>
          </p:nvPr>
        </p:nvSpPr>
        <p:spPr>
          <a:xfrm>
            <a:off x="2590800" y="1981200"/>
            <a:ext cx="7620000" cy="5105400"/>
          </a:xfrm>
        </p:spPr>
        <p:txBody>
          <a:bodyPr>
            <a:normAutofit lnSpcReduction="10000"/>
          </a:bodyPr>
          <a:lstStyle/>
          <a:p>
            <a:pPr>
              <a:lnSpc>
                <a:spcPct val="80000"/>
              </a:lnSpc>
            </a:pPr>
            <a:r>
              <a:rPr lang="en-US" sz="1900"/>
              <a:t>TestSuites collect a selection of tests to run them as a unit</a:t>
            </a:r>
          </a:p>
          <a:p>
            <a:pPr>
              <a:lnSpc>
                <a:spcPct val="80000"/>
              </a:lnSpc>
            </a:pPr>
            <a:r>
              <a:rPr lang="en-US" sz="1900"/>
              <a:t>Collections automatically use TestSuites, however to specify the order in which tests are run, write your own:</a:t>
            </a:r>
          </a:p>
          <a:p>
            <a:pPr>
              <a:lnSpc>
                <a:spcPct val="80000"/>
              </a:lnSpc>
              <a:buFont typeface="Wingdings" panose="05000000000000000000" pitchFamily="2" charset="2"/>
              <a:buNone/>
            </a:pPr>
            <a:r>
              <a:rPr lang="en-US" sz="1700"/>
              <a:t>		public static Test suite() {</a:t>
            </a:r>
          </a:p>
          <a:p>
            <a:pPr>
              <a:lnSpc>
                <a:spcPct val="80000"/>
              </a:lnSpc>
              <a:buFont typeface="Wingdings" panose="05000000000000000000" pitchFamily="2" charset="2"/>
              <a:buNone/>
            </a:pPr>
            <a:r>
              <a:rPr lang="en-US" sz="1700"/>
              <a:t>			suite.addTest(new TestBowl(“testBowl”));</a:t>
            </a:r>
          </a:p>
          <a:p>
            <a:pPr>
              <a:lnSpc>
                <a:spcPct val="80000"/>
              </a:lnSpc>
              <a:buFont typeface="Wingdings" panose="05000000000000000000" pitchFamily="2" charset="2"/>
              <a:buNone/>
            </a:pPr>
            <a:r>
              <a:rPr lang="en-US" sz="1700"/>
              <a:t>			suite.addTest(new TestBowl(“testAdding”));</a:t>
            </a:r>
          </a:p>
          <a:p>
            <a:pPr>
              <a:lnSpc>
                <a:spcPct val="80000"/>
              </a:lnSpc>
              <a:buFont typeface="Wingdings" panose="05000000000000000000" pitchFamily="2" charset="2"/>
              <a:buNone/>
            </a:pPr>
            <a:r>
              <a:rPr lang="en-US" sz="1700"/>
              <a:t>			return suite;</a:t>
            </a:r>
          </a:p>
          <a:p>
            <a:pPr>
              <a:lnSpc>
                <a:spcPct val="80000"/>
              </a:lnSpc>
              <a:buFont typeface="Wingdings" panose="05000000000000000000" pitchFamily="2" charset="2"/>
              <a:buNone/>
            </a:pPr>
            <a:r>
              <a:rPr lang="en-US" sz="1700"/>
              <a:t>		}</a:t>
            </a:r>
          </a:p>
          <a:p>
            <a:pPr>
              <a:lnSpc>
                <a:spcPct val="80000"/>
              </a:lnSpc>
            </a:pPr>
            <a:r>
              <a:rPr lang="en-US" sz="1900"/>
              <a:t>Should seldom have to write your own TestSuites as each method in your TestCase should be independent of all others</a:t>
            </a:r>
          </a:p>
          <a:p>
            <a:pPr>
              <a:lnSpc>
                <a:spcPct val="80000"/>
              </a:lnSpc>
            </a:pPr>
            <a:r>
              <a:rPr lang="en-US" sz="1900"/>
              <a:t>Can create TestSuites that test a whole package:</a:t>
            </a:r>
          </a:p>
          <a:p>
            <a:pPr>
              <a:lnSpc>
                <a:spcPct val="80000"/>
              </a:lnSpc>
              <a:buFont typeface="Wingdings" panose="05000000000000000000" pitchFamily="2" charset="2"/>
              <a:buNone/>
            </a:pPr>
            <a:r>
              <a:rPr lang="en-US" sz="1900"/>
              <a:t>	</a:t>
            </a:r>
            <a:r>
              <a:rPr lang="en-US" sz="1700"/>
              <a:t>	public static Test suite() {</a:t>
            </a:r>
          </a:p>
          <a:p>
            <a:pPr>
              <a:lnSpc>
                <a:spcPct val="80000"/>
              </a:lnSpc>
              <a:buFont typeface="Wingdings" panose="05000000000000000000" pitchFamily="2" charset="2"/>
              <a:buNone/>
            </a:pPr>
            <a:r>
              <a:rPr lang="en-US" sz="1700"/>
              <a:t>			TestSuite suite = new TestSuite();</a:t>
            </a:r>
          </a:p>
          <a:p>
            <a:pPr>
              <a:lnSpc>
                <a:spcPct val="80000"/>
              </a:lnSpc>
              <a:buFont typeface="Wingdings" panose="05000000000000000000" pitchFamily="2" charset="2"/>
              <a:buNone/>
            </a:pPr>
            <a:r>
              <a:rPr lang="en-US" sz="1700"/>
              <a:t>			suite.addTestSuite(TestBowl.class);</a:t>
            </a:r>
          </a:p>
          <a:p>
            <a:pPr>
              <a:lnSpc>
                <a:spcPct val="80000"/>
              </a:lnSpc>
              <a:buFont typeface="Wingdings" panose="05000000000000000000" pitchFamily="2" charset="2"/>
              <a:buNone/>
            </a:pPr>
            <a:r>
              <a:rPr lang="en-US" sz="1700"/>
              <a:t>			suite.addTestSuite(TestFruit.class);</a:t>
            </a:r>
          </a:p>
          <a:p>
            <a:pPr>
              <a:lnSpc>
                <a:spcPct val="80000"/>
              </a:lnSpc>
              <a:buFont typeface="Wingdings" panose="05000000000000000000" pitchFamily="2" charset="2"/>
              <a:buNone/>
            </a:pPr>
            <a:r>
              <a:rPr lang="en-US" sz="1700"/>
              <a:t>			return suite;</a:t>
            </a:r>
          </a:p>
          <a:p>
            <a:pPr>
              <a:lnSpc>
                <a:spcPct val="80000"/>
              </a:lnSpc>
              <a:buFont typeface="Wingdings" panose="05000000000000000000" pitchFamily="2" charset="2"/>
              <a:buNone/>
            </a:pPr>
            <a:r>
              <a:rPr lang="en-US" sz="1700"/>
              <a:t>		}</a:t>
            </a:r>
          </a:p>
          <a:p>
            <a:pPr>
              <a:lnSpc>
                <a:spcPct val="80000"/>
              </a:lnSpc>
              <a:buFont typeface="Wingdings" panose="05000000000000000000" pitchFamily="2" charset="2"/>
              <a:buNone/>
            </a:pPr>
            <a:endParaRPr lang="en-US" sz="1700"/>
          </a:p>
        </p:txBody>
      </p:sp>
    </p:spTree>
    <p:extLst>
      <p:ext uri="{BB962C8B-B14F-4D97-AF65-F5344CB8AC3E}">
        <p14:creationId xmlns:p14="http://schemas.microsoft.com/office/powerpoint/2010/main" val="79614610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3" presetClass="entr" presetSubtype="0" fill="hold" grpId="0" nodeType="withEffect">
                                  <p:stCondLst>
                                    <p:cond delay="0"/>
                                  </p:stCondLst>
                                  <p:childTnLst>
                                    <p:set>
                                      <p:cBhvr>
                                        <p:cTn id="6" dur="1" fill="hold">
                                          <p:stCondLst>
                                            <p:cond delay="0"/>
                                          </p:stCondLst>
                                        </p:cTn>
                                        <p:tgtEl>
                                          <p:spTgt spid="140290"/>
                                        </p:tgtEl>
                                        <p:attrNameLst>
                                          <p:attrName>style.visibility</p:attrName>
                                        </p:attrNameLst>
                                      </p:cBhvr>
                                      <p:to>
                                        <p:strVal val="visible"/>
                                      </p:to>
                                    </p:set>
                                    <p:anim calcmode="lin" valueType="num">
                                      <p:cBhvr>
                                        <p:cTn id="7" dur="500" fill="hold"/>
                                        <p:tgtEl>
                                          <p:spTgt spid="140290"/>
                                        </p:tgtEl>
                                        <p:attrNameLst>
                                          <p:attrName>ppt_w</p:attrName>
                                        </p:attrNameLst>
                                      </p:cBhvr>
                                      <p:tavLst>
                                        <p:tav tm="0">
                                          <p:val>
                                            <p:fltVal val="0"/>
                                          </p:val>
                                        </p:tav>
                                        <p:tav tm="100000">
                                          <p:val>
                                            <p:strVal val="#ppt_w"/>
                                          </p:val>
                                        </p:tav>
                                      </p:tavLst>
                                    </p:anim>
                                    <p:anim calcmode="lin" valueType="num">
                                      <p:cBhvr>
                                        <p:cTn id="8" dur="500" fill="hold"/>
                                        <p:tgtEl>
                                          <p:spTgt spid="140290"/>
                                        </p:tgtEl>
                                        <p:attrNameLst>
                                          <p:attrName>ppt_h</p:attrName>
                                        </p:attrNameLst>
                                      </p:cBhvr>
                                      <p:tavLst>
                                        <p:tav tm="0">
                                          <p:val>
                                            <p:fltVal val="0"/>
                                          </p:val>
                                        </p:tav>
                                        <p:tav tm="100000">
                                          <p:val>
                                            <p:strVal val="#ppt_h"/>
                                          </p:val>
                                        </p:tav>
                                      </p:tavLst>
                                    </p:anim>
                                    <p:animEffect transition="in" filter="fade">
                                      <p:cBhvr>
                                        <p:cTn id="9" dur="500"/>
                                        <p:tgtEl>
                                          <p:spTgt spid="140290"/>
                                        </p:tgtEl>
                                      </p:cBhvr>
                                    </p:animEffect>
                                  </p:childTnLst>
                                </p:cTn>
                              </p:par>
                            </p:childTnLst>
                          </p:cTn>
                        </p:par>
                        <p:par>
                          <p:cTn id="10" fill="hold" nodeType="afterGroup">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140291">
                                            <p:txEl>
                                              <p:pRg st="0" end="0"/>
                                            </p:txEl>
                                          </p:spTgt>
                                        </p:tgtEl>
                                        <p:attrNameLst>
                                          <p:attrName>style.visibility</p:attrName>
                                        </p:attrNameLst>
                                      </p:cBhvr>
                                      <p:to>
                                        <p:strVal val="visible"/>
                                      </p:to>
                                    </p:set>
                                    <p:animEffect transition="in" filter="fade">
                                      <p:cBhvr>
                                        <p:cTn id="13" dur="1000">
                                          <p:stCondLst>
                                            <p:cond delay="0"/>
                                          </p:stCondLst>
                                        </p:cTn>
                                        <p:tgtEl>
                                          <p:spTgt spid="140291">
                                            <p:txEl>
                                              <p:pRg st="0" end="0"/>
                                            </p:txEl>
                                          </p:spTgt>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40291">
                                            <p:txEl>
                                              <p:pRg st="1" end="1"/>
                                            </p:txEl>
                                          </p:spTgt>
                                        </p:tgtEl>
                                        <p:attrNameLst>
                                          <p:attrName>style.visibility</p:attrName>
                                        </p:attrNameLst>
                                      </p:cBhvr>
                                      <p:to>
                                        <p:strVal val="visible"/>
                                      </p:to>
                                    </p:set>
                                    <p:animEffect transition="in" filter="fade">
                                      <p:cBhvr>
                                        <p:cTn id="18" dur="1000">
                                          <p:stCondLst>
                                            <p:cond delay="0"/>
                                          </p:stCondLst>
                                        </p:cTn>
                                        <p:tgtEl>
                                          <p:spTgt spid="140291">
                                            <p:txEl>
                                              <p:pRg st="1" end="1"/>
                                            </p:txEl>
                                          </p:spTgt>
                                        </p:tgtEl>
                                      </p:cBhvr>
                                    </p:animEffect>
                                  </p:childTnLst>
                                </p:cTn>
                              </p:par>
                            </p:childTnLst>
                          </p:cTn>
                        </p:par>
                        <p:par>
                          <p:cTn id="19" fill="hold" nodeType="afterGroup">
                            <p:stCondLst>
                              <p:cond delay="1000"/>
                            </p:stCondLst>
                            <p:childTnLst>
                              <p:par>
                                <p:cTn id="20" presetID="10" presetClass="entr" presetSubtype="0" fill="hold" grpId="0" nodeType="afterEffect">
                                  <p:stCondLst>
                                    <p:cond delay="0"/>
                                  </p:stCondLst>
                                  <p:childTnLst>
                                    <p:set>
                                      <p:cBhvr>
                                        <p:cTn id="21" dur="1" fill="hold">
                                          <p:stCondLst>
                                            <p:cond delay="0"/>
                                          </p:stCondLst>
                                        </p:cTn>
                                        <p:tgtEl>
                                          <p:spTgt spid="140291">
                                            <p:txEl>
                                              <p:pRg st="2" end="2"/>
                                            </p:txEl>
                                          </p:spTgt>
                                        </p:tgtEl>
                                        <p:attrNameLst>
                                          <p:attrName>style.visibility</p:attrName>
                                        </p:attrNameLst>
                                      </p:cBhvr>
                                      <p:to>
                                        <p:strVal val="visible"/>
                                      </p:to>
                                    </p:set>
                                    <p:animEffect transition="in" filter="fade">
                                      <p:cBhvr>
                                        <p:cTn id="22" dur="1000">
                                          <p:stCondLst>
                                            <p:cond delay="0"/>
                                          </p:stCondLst>
                                        </p:cTn>
                                        <p:tgtEl>
                                          <p:spTgt spid="140291">
                                            <p:txEl>
                                              <p:pRg st="2" end="2"/>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40291">
                                            <p:txEl>
                                              <p:pRg st="3" end="3"/>
                                            </p:txEl>
                                          </p:spTgt>
                                        </p:tgtEl>
                                        <p:attrNameLst>
                                          <p:attrName>style.visibility</p:attrName>
                                        </p:attrNameLst>
                                      </p:cBhvr>
                                      <p:to>
                                        <p:strVal val="visible"/>
                                      </p:to>
                                    </p:set>
                                    <p:animEffect transition="in" filter="fade">
                                      <p:cBhvr>
                                        <p:cTn id="25" dur="1000">
                                          <p:stCondLst>
                                            <p:cond delay="0"/>
                                          </p:stCondLst>
                                        </p:cTn>
                                        <p:tgtEl>
                                          <p:spTgt spid="140291">
                                            <p:txEl>
                                              <p:pRg st="3" end="3"/>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40291">
                                            <p:txEl>
                                              <p:pRg st="4" end="4"/>
                                            </p:txEl>
                                          </p:spTgt>
                                        </p:tgtEl>
                                        <p:attrNameLst>
                                          <p:attrName>style.visibility</p:attrName>
                                        </p:attrNameLst>
                                      </p:cBhvr>
                                      <p:to>
                                        <p:strVal val="visible"/>
                                      </p:to>
                                    </p:set>
                                    <p:animEffect transition="in" filter="fade">
                                      <p:cBhvr>
                                        <p:cTn id="28" dur="1000">
                                          <p:stCondLst>
                                            <p:cond delay="0"/>
                                          </p:stCondLst>
                                        </p:cTn>
                                        <p:tgtEl>
                                          <p:spTgt spid="140291">
                                            <p:txEl>
                                              <p:pRg st="4" end="4"/>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40291">
                                            <p:txEl>
                                              <p:pRg st="5" end="5"/>
                                            </p:txEl>
                                          </p:spTgt>
                                        </p:tgtEl>
                                        <p:attrNameLst>
                                          <p:attrName>style.visibility</p:attrName>
                                        </p:attrNameLst>
                                      </p:cBhvr>
                                      <p:to>
                                        <p:strVal val="visible"/>
                                      </p:to>
                                    </p:set>
                                    <p:animEffect transition="in" filter="fade">
                                      <p:cBhvr>
                                        <p:cTn id="31" dur="1000">
                                          <p:stCondLst>
                                            <p:cond delay="0"/>
                                          </p:stCondLst>
                                        </p:cTn>
                                        <p:tgtEl>
                                          <p:spTgt spid="140291">
                                            <p:txEl>
                                              <p:pRg st="5" end="5"/>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40291">
                                            <p:txEl>
                                              <p:pRg st="6" end="6"/>
                                            </p:txEl>
                                          </p:spTgt>
                                        </p:tgtEl>
                                        <p:attrNameLst>
                                          <p:attrName>style.visibility</p:attrName>
                                        </p:attrNameLst>
                                      </p:cBhvr>
                                      <p:to>
                                        <p:strVal val="visible"/>
                                      </p:to>
                                    </p:set>
                                    <p:animEffect transition="in" filter="fade">
                                      <p:cBhvr>
                                        <p:cTn id="34" dur="1000">
                                          <p:stCondLst>
                                            <p:cond delay="0"/>
                                          </p:stCondLst>
                                        </p:cTn>
                                        <p:tgtEl>
                                          <p:spTgt spid="140291">
                                            <p:txEl>
                                              <p:pRg st="6" end="6"/>
                                            </p:txEl>
                                          </p:spTgt>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40291">
                                            <p:txEl>
                                              <p:pRg st="7" end="7"/>
                                            </p:txEl>
                                          </p:spTgt>
                                        </p:tgtEl>
                                        <p:attrNameLst>
                                          <p:attrName>style.visibility</p:attrName>
                                        </p:attrNameLst>
                                      </p:cBhvr>
                                      <p:to>
                                        <p:strVal val="visible"/>
                                      </p:to>
                                    </p:set>
                                    <p:animEffect transition="in" filter="fade">
                                      <p:cBhvr>
                                        <p:cTn id="39" dur="1000">
                                          <p:stCondLst>
                                            <p:cond delay="0"/>
                                          </p:stCondLst>
                                        </p:cTn>
                                        <p:tgtEl>
                                          <p:spTgt spid="140291">
                                            <p:txEl>
                                              <p:pRg st="7" end="7"/>
                                            </p:txEl>
                                          </p:spTgt>
                                        </p:tgtEl>
                                      </p:cBhvr>
                                    </p:animEffect>
                                  </p:childTnLst>
                                </p:cTn>
                              </p:par>
                            </p:childTnLst>
                          </p:cTn>
                        </p:par>
                      </p:childTnLst>
                    </p:cTn>
                  </p:par>
                  <p:par>
                    <p:cTn id="40" fill="hold" nodeType="clickPar">
                      <p:stCondLst>
                        <p:cond delay="indefinite"/>
                      </p:stCondLst>
                      <p:childTnLst>
                        <p:par>
                          <p:cTn id="41" fill="hold" nodeType="withGroup">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140291">
                                            <p:txEl>
                                              <p:pRg st="8" end="8"/>
                                            </p:txEl>
                                          </p:spTgt>
                                        </p:tgtEl>
                                        <p:attrNameLst>
                                          <p:attrName>style.visibility</p:attrName>
                                        </p:attrNameLst>
                                      </p:cBhvr>
                                      <p:to>
                                        <p:strVal val="visible"/>
                                      </p:to>
                                    </p:set>
                                    <p:animEffect transition="in" filter="fade">
                                      <p:cBhvr>
                                        <p:cTn id="44" dur="1000">
                                          <p:stCondLst>
                                            <p:cond delay="0"/>
                                          </p:stCondLst>
                                        </p:cTn>
                                        <p:tgtEl>
                                          <p:spTgt spid="140291">
                                            <p:txEl>
                                              <p:pRg st="8" end="8"/>
                                            </p:txEl>
                                          </p:spTgt>
                                        </p:tgtEl>
                                      </p:cBhvr>
                                    </p:animEffect>
                                  </p:childTnLst>
                                </p:cTn>
                              </p:par>
                            </p:childTnLst>
                          </p:cTn>
                        </p:par>
                      </p:childTnLst>
                    </p:cTn>
                  </p:par>
                  <p:par>
                    <p:cTn id="45" fill="hold" nodeType="clickPar">
                      <p:stCondLst>
                        <p:cond delay="indefinite"/>
                      </p:stCondLst>
                      <p:childTnLst>
                        <p:par>
                          <p:cTn id="46" fill="hold" nodeType="withGroup">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140291">
                                            <p:txEl>
                                              <p:pRg st="9" end="9"/>
                                            </p:txEl>
                                          </p:spTgt>
                                        </p:tgtEl>
                                        <p:attrNameLst>
                                          <p:attrName>style.visibility</p:attrName>
                                        </p:attrNameLst>
                                      </p:cBhvr>
                                      <p:to>
                                        <p:strVal val="visible"/>
                                      </p:to>
                                    </p:set>
                                    <p:animEffect transition="in" filter="fade">
                                      <p:cBhvr>
                                        <p:cTn id="49" dur="1000">
                                          <p:stCondLst>
                                            <p:cond delay="0"/>
                                          </p:stCondLst>
                                        </p:cTn>
                                        <p:tgtEl>
                                          <p:spTgt spid="140291">
                                            <p:txEl>
                                              <p:pRg st="9" end="9"/>
                                            </p:txEl>
                                          </p:spTgt>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40291">
                                            <p:txEl>
                                              <p:pRg st="10" end="10"/>
                                            </p:txEl>
                                          </p:spTgt>
                                        </p:tgtEl>
                                        <p:attrNameLst>
                                          <p:attrName>style.visibility</p:attrName>
                                        </p:attrNameLst>
                                      </p:cBhvr>
                                      <p:to>
                                        <p:strVal val="visible"/>
                                      </p:to>
                                    </p:set>
                                    <p:animEffect transition="in" filter="fade">
                                      <p:cBhvr>
                                        <p:cTn id="52" dur="1000">
                                          <p:stCondLst>
                                            <p:cond delay="0"/>
                                          </p:stCondLst>
                                        </p:cTn>
                                        <p:tgtEl>
                                          <p:spTgt spid="140291">
                                            <p:txEl>
                                              <p:pRg st="10" end="10"/>
                                            </p:txEl>
                                          </p:spTgt>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40291">
                                            <p:txEl>
                                              <p:pRg st="11" end="11"/>
                                            </p:txEl>
                                          </p:spTgt>
                                        </p:tgtEl>
                                        <p:attrNameLst>
                                          <p:attrName>style.visibility</p:attrName>
                                        </p:attrNameLst>
                                      </p:cBhvr>
                                      <p:to>
                                        <p:strVal val="visible"/>
                                      </p:to>
                                    </p:set>
                                    <p:animEffect transition="in" filter="fade">
                                      <p:cBhvr>
                                        <p:cTn id="55" dur="1000">
                                          <p:stCondLst>
                                            <p:cond delay="0"/>
                                          </p:stCondLst>
                                        </p:cTn>
                                        <p:tgtEl>
                                          <p:spTgt spid="140291">
                                            <p:txEl>
                                              <p:pRg st="11" end="11"/>
                                            </p:txEl>
                                          </p:spTgt>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40291">
                                            <p:txEl>
                                              <p:pRg st="12" end="12"/>
                                            </p:txEl>
                                          </p:spTgt>
                                        </p:tgtEl>
                                        <p:attrNameLst>
                                          <p:attrName>style.visibility</p:attrName>
                                        </p:attrNameLst>
                                      </p:cBhvr>
                                      <p:to>
                                        <p:strVal val="visible"/>
                                      </p:to>
                                    </p:set>
                                    <p:animEffect transition="in" filter="fade">
                                      <p:cBhvr>
                                        <p:cTn id="58" dur="1000">
                                          <p:stCondLst>
                                            <p:cond delay="0"/>
                                          </p:stCondLst>
                                        </p:cTn>
                                        <p:tgtEl>
                                          <p:spTgt spid="140291">
                                            <p:txEl>
                                              <p:pRg st="12" end="12"/>
                                            </p:txEl>
                                          </p:spTgt>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40291">
                                            <p:txEl>
                                              <p:pRg st="13" end="13"/>
                                            </p:txEl>
                                          </p:spTgt>
                                        </p:tgtEl>
                                        <p:attrNameLst>
                                          <p:attrName>style.visibility</p:attrName>
                                        </p:attrNameLst>
                                      </p:cBhvr>
                                      <p:to>
                                        <p:strVal val="visible"/>
                                      </p:to>
                                    </p:set>
                                    <p:animEffect transition="in" filter="fade">
                                      <p:cBhvr>
                                        <p:cTn id="61" dur="1000">
                                          <p:stCondLst>
                                            <p:cond delay="0"/>
                                          </p:stCondLst>
                                        </p:cTn>
                                        <p:tgtEl>
                                          <p:spTgt spid="140291">
                                            <p:txEl>
                                              <p:pRg st="13" end="13"/>
                                            </p:txEl>
                                          </p:spTgt>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140291">
                                            <p:txEl>
                                              <p:pRg st="14" end="14"/>
                                            </p:txEl>
                                          </p:spTgt>
                                        </p:tgtEl>
                                        <p:attrNameLst>
                                          <p:attrName>style.visibility</p:attrName>
                                        </p:attrNameLst>
                                      </p:cBhvr>
                                      <p:to>
                                        <p:strVal val="visible"/>
                                      </p:to>
                                    </p:set>
                                    <p:animEffect transition="in" filter="fade">
                                      <p:cBhvr>
                                        <p:cTn id="64" dur="1000">
                                          <p:stCondLst>
                                            <p:cond delay="0"/>
                                          </p:stCondLst>
                                        </p:cTn>
                                        <p:tgtEl>
                                          <p:spTgt spid="140291">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0290" grpId="0"/>
      <p:bldP spid="140291" grpId="0" build="p"/>
    </p:bld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2"/>
          <p:cNvSpPr>
            <a:spLocks noGrp="1" noChangeArrowheads="1"/>
          </p:cNvSpPr>
          <p:nvPr>
            <p:ph type="title"/>
          </p:nvPr>
        </p:nvSpPr>
        <p:spPr/>
        <p:txBody>
          <a:bodyPr/>
          <a:lstStyle/>
          <a:p>
            <a:r>
              <a:rPr lang="en-US"/>
              <a:t>JUnit in Eclipse</a:t>
            </a:r>
          </a:p>
        </p:txBody>
      </p:sp>
      <p:sp>
        <p:nvSpPr>
          <p:cNvPr id="191491" name="Rectangle 3"/>
          <p:cNvSpPr>
            <a:spLocks noGrp="1" noChangeArrowheads="1"/>
          </p:cNvSpPr>
          <p:nvPr>
            <p:ph type="body" idx="1"/>
          </p:nvPr>
        </p:nvSpPr>
        <p:spPr>
          <a:xfrm>
            <a:off x="1752600" y="1676400"/>
            <a:ext cx="3810000" cy="2590800"/>
          </a:xfrm>
        </p:spPr>
        <p:txBody>
          <a:bodyPr/>
          <a:lstStyle/>
          <a:p>
            <a:pPr algn="just"/>
            <a:r>
              <a:rPr lang="en-US" sz="2600"/>
              <a:t>To create a test class, select F</a:t>
            </a:r>
            <a:r>
              <a:rPr lang="en-US" sz="2600">
                <a:latin typeface="Trebuchet MS" panose="020B0603020202020204" pitchFamily="34" charset="0"/>
              </a:rPr>
              <a:t>ile</a:t>
            </a:r>
            <a:r>
              <a:rPr lang="en-US" sz="2600">
                <a:sym typeface="Symbol" panose="05050102010706020507" pitchFamily="18" charset="2"/>
              </a:rPr>
              <a:t> </a:t>
            </a:r>
            <a:r>
              <a:rPr lang="en-US" sz="2600">
                <a:latin typeface="Trebuchet MS" panose="020B0603020202020204" pitchFamily="34" charset="0"/>
                <a:sym typeface="Symbol" panose="05050102010706020507" pitchFamily="18" charset="2"/>
              </a:rPr>
              <a:t>New</a:t>
            </a:r>
            <a:r>
              <a:rPr lang="en-US" sz="2600">
                <a:sym typeface="Symbol" panose="05050102010706020507" pitchFamily="18" charset="2"/>
              </a:rPr>
              <a:t> </a:t>
            </a:r>
            <a:r>
              <a:rPr lang="en-US" sz="2600">
                <a:latin typeface="Trebuchet MS" panose="020B0603020202020204" pitchFamily="34" charset="0"/>
                <a:sym typeface="Symbol" panose="05050102010706020507" pitchFamily="18" charset="2"/>
              </a:rPr>
              <a:t>Other...</a:t>
            </a:r>
            <a:r>
              <a:rPr lang="en-US" sz="2600">
                <a:sym typeface="Symbol" panose="05050102010706020507" pitchFamily="18" charset="2"/>
              </a:rPr>
              <a:t>  </a:t>
            </a:r>
            <a:r>
              <a:rPr lang="en-US" sz="2600">
                <a:latin typeface="Trebuchet MS" panose="020B0603020202020204" pitchFamily="34" charset="0"/>
                <a:sym typeface="Symbol" panose="05050102010706020507" pitchFamily="18" charset="2"/>
              </a:rPr>
              <a:t>Java</a:t>
            </a:r>
            <a:r>
              <a:rPr lang="en-US" sz="2600">
                <a:sym typeface="Symbol" panose="05050102010706020507" pitchFamily="18" charset="2"/>
              </a:rPr>
              <a:t>, </a:t>
            </a:r>
            <a:r>
              <a:rPr lang="en-US" sz="2600">
                <a:latin typeface="Trebuchet MS" panose="020B0603020202020204" pitchFamily="34" charset="0"/>
                <a:sym typeface="Symbol" panose="05050102010706020507" pitchFamily="18" charset="2"/>
              </a:rPr>
              <a:t>JUnit</a:t>
            </a:r>
            <a:r>
              <a:rPr lang="en-US" sz="2600">
                <a:sym typeface="Symbol" panose="05050102010706020507" pitchFamily="18" charset="2"/>
              </a:rPr>
              <a:t>, </a:t>
            </a:r>
            <a:r>
              <a:rPr lang="en-US" sz="2600">
                <a:latin typeface="Trebuchet MS" panose="020B0603020202020204" pitchFamily="34" charset="0"/>
                <a:sym typeface="Symbol" panose="05050102010706020507" pitchFamily="18" charset="2"/>
              </a:rPr>
              <a:t>TestCase</a:t>
            </a:r>
            <a:r>
              <a:rPr lang="en-US" sz="2600">
                <a:sym typeface="Symbol" panose="05050102010706020507" pitchFamily="18" charset="2"/>
              </a:rPr>
              <a:t> and enter the name of the </a:t>
            </a:r>
            <a:r>
              <a:rPr lang="en-US" sz="2600" i="1">
                <a:sym typeface="Symbol" panose="05050102010706020507" pitchFamily="18" charset="2"/>
              </a:rPr>
              <a:t>class</a:t>
            </a:r>
            <a:r>
              <a:rPr lang="en-US" sz="2600">
                <a:sym typeface="Symbol" panose="05050102010706020507" pitchFamily="18" charset="2"/>
              </a:rPr>
              <a:t> you will test</a:t>
            </a:r>
          </a:p>
        </p:txBody>
      </p:sp>
      <p:pic>
        <p:nvPicPr>
          <p:cNvPr id="19149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5000" y="1600200"/>
            <a:ext cx="4762500" cy="4762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1493" name="AutoShape 5"/>
          <p:cNvSpPr>
            <a:spLocks noChangeArrowheads="1"/>
          </p:cNvSpPr>
          <p:nvPr/>
        </p:nvSpPr>
        <p:spPr bwMode="auto">
          <a:xfrm>
            <a:off x="2819400" y="4572000"/>
            <a:ext cx="1676400" cy="533400"/>
          </a:xfrm>
          <a:prstGeom prst="wedgeRoundRectCallout">
            <a:avLst>
              <a:gd name="adj1" fmla="val 170264"/>
              <a:gd name="adj2" fmla="val -233333"/>
              <a:gd name="adj3" fmla="val 16667"/>
            </a:avLst>
          </a:prstGeom>
          <a:noFill/>
          <a:ln w="15875">
            <a:solidFill>
              <a:schemeClr val="folHlink"/>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en-US" sz="2400">
                <a:latin typeface="Times" panose="02020603050405020304" pitchFamily="18" charset="0"/>
              </a:rPr>
              <a:t>Fill this in</a:t>
            </a:r>
          </a:p>
        </p:txBody>
      </p:sp>
      <p:sp>
        <p:nvSpPr>
          <p:cNvPr id="191494" name="AutoShape 6"/>
          <p:cNvSpPr>
            <a:spLocks noChangeArrowheads="1"/>
          </p:cNvSpPr>
          <p:nvPr/>
        </p:nvSpPr>
        <p:spPr bwMode="auto">
          <a:xfrm>
            <a:off x="2438400" y="5638800"/>
            <a:ext cx="2743200" cy="914400"/>
          </a:xfrm>
          <a:prstGeom prst="wedgeRoundRectCallout">
            <a:avLst>
              <a:gd name="adj1" fmla="val 114412"/>
              <a:gd name="adj2" fmla="val -295486"/>
              <a:gd name="adj3" fmla="val 16667"/>
            </a:avLst>
          </a:prstGeom>
          <a:noFill/>
          <a:ln w="15875">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en-US" sz="2400">
                <a:latin typeface="Times" panose="02020603050405020304" pitchFamily="18" charset="0"/>
              </a:rPr>
              <a:t>This will be filled in </a:t>
            </a:r>
            <a:r>
              <a:rPr lang="en-US" sz="2400" i="1">
                <a:latin typeface="Times" panose="02020603050405020304" pitchFamily="18" charset="0"/>
              </a:rPr>
              <a:t>automatically</a:t>
            </a:r>
          </a:p>
        </p:txBody>
      </p:sp>
    </p:spTree>
    <p:extLst>
      <p:ext uri="{BB962C8B-B14F-4D97-AF65-F5344CB8AC3E}">
        <p14:creationId xmlns:p14="http://schemas.microsoft.com/office/powerpoint/2010/main" val="234092550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191492"/>
                                        </p:tgtEl>
                                        <p:attrNameLst>
                                          <p:attrName>style.visibility</p:attrName>
                                        </p:attrNameLst>
                                      </p:cBhvr>
                                      <p:to>
                                        <p:strVal val="visible"/>
                                      </p:to>
                                    </p:set>
                                    <p:animEffect transition="in" filter="wipe(up)">
                                      <p:cBhvr>
                                        <p:cTn id="7" dur="500"/>
                                        <p:tgtEl>
                                          <p:spTgt spid="19149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91493"/>
                                        </p:tgtEl>
                                        <p:attrNameLst>
                                          <p:attrName>style.visibility</p:attrName>
                                        </p:attrNameLst>
                                      </p:cBhvr>
                                      <p:to>
                                        <p:strVal val="visible"/>
                                      </p:to>
                                    </p:set>
                                    <p:animEffect transition="in" filter="wipe(left)">
                                      <p:cBhvr>
                                        <p:cTn id="12" dur="500"/>
                                        <p:tgtEl>
                                          <p:spTgt spid="19149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91494"/>
                                        </p:tgtEl>
                                        <p:attrNameLst>
                                          <p:attrName>style.visibility</p:attrName>
                                        </p:attrNameLst>
                                      </p:cBhvr>
                                      <p:to>
                                        <p:strVal val="visible"/>
                                      </p:to>
                                    </p:set>
                                    <p:animEffect transition="in" filter="wipe(left)">
                                      <p:cBhvr>
                                        <p:cTn id="17" dur="500"/>
                                        <p:tgtEl>
                                          <p:spTgt spid="1914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1493" grpId="0" animBg="1" autoUpdateAnimBg="0"/>
      <p:bldP spid="191494" grpId="0" animBg="1" autoUpdateAnimBg="0"/>
    </p:bld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Rectangle 2"/>
          <p:cNvSpPr>
            <a:spLocks noGrp="1" noChangeArrowheads="1"/>
          </p:cNvSpPr>
          <p:nvPr>
            <p:ph type="title"/>
          </p:nvPr>
        </p:nvSpPr>
        <p:spPr/>
        <p:txBody>
          <a:bodyPr/>
          <a:lstStyle/>
          <a:p>
            <a:r>
              <a:rPr lang="en-US"/>
              <a:t>Running JUnit</a:t>
            </a:r>
          </a:p>
        </p:txBody>
      </p:sp>
      <p:graphicFrame>
        <p:nvGraphicFramePr>
          <p:cNvPr id="192515" name="Object 3"/>
          <p:cNvGraphicFramePr>
            <a:graphicFrameLocks noChangeAspect="1"/>
          </p:cNvGraphicFramePr>
          <p:nvPr/>
        </p:nvGraphicFramePr>
        <p:xfrm>
          <a:off x="5029201" y="2819400"/>
          <a:ext cx="4467225" cy="2495550"/>
        </p:xfrm>
        <a:graphic>
          <a:graphicData uri="http://schemas.openxmlformats.org/presentationml/2006/ole">
            <mc:AlternateContent xmlns:mc="http://schemas.openxmlformats.org/markup-compatibility/2006">
              <mc:Choice xmlns:v="urn:schemas-microsoft-com:vml" Requires="v">
                <p:oleObj spid="_x0000_s1031" name="Bitmap Image" r:id="rId3" imgW="4466667" imgH="2495238" progId="Paint.Picture">
                  <p:embed/>
                </p:oleObj>
              </mc:Choice>
              <mc:Fallback>
                <p:oleObj name="Bitmap Image" r:id="rId3" imgW="4466667" imgH="2495238" progId="Paint.Picture">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29201" y="2819400"/>
                        <a:ext cx="4467225" cy="2495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92516" name="AutoShape 4"/>
          <p:cNvSpPr>
            <a:spLocks noChangeArrowheads="1"/>
          </p:cNvSpPr>
          <p:nvPr/>
        </p:nvSpPr>
        <p:spPr bwMode="auto">
          <a:xfrm>
            <a:off x="5334000" y="1981200"/>
            <a:ext cx="3352800" cy="457200"/>
          </a:xfrm>
          <a:prstGeom prst="wedgeRoundRectCallout">
            <a:avLst>
              <a:gd name="adj1" fmla="val 36366"/>
              <a:gd name="adj2" fmla="val 297917"/>
              <a:gd name="adj3" fmla="val 16667"/>
            </a:avLst>
          </a:prstGeom>
          <a:noFill/>
          <a:ln w="15875">
            <a:solidFill>
              <a:schemeClr val="folHlink"/>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en-US" sz="2400">
                <a:latin typeface="Times" panose="02020603050405020304" pitchFamily="18" charset="0"/>
              </a:rPr>
              <a:t>First, select a </a:t>
            </a:r>
            <a:r>
              <a:rPr lang="en-US" sz="2400" i="1">
                <a:latin typeface="Times" panose="02020603050405020304" pitchFamily="18" charset="0"/>
              </a:rPr>
              <a:t>Test</a:t>
            </a:r>
            <a:r>
              <a:rPr lang="en-US" sz="2400">
                <a:latin typeface="Times" panose="02020603050405020304" pitchFamily="18" charset="0"/>
              </a:rPr>
              <a:t> class</a:t>
            </a:r>
          </a:p>
        </p:txBody>
      </p:sp>
      <p:sp>
        <p:nvSpPr>
          <p:cNvPr id="192517" name="AutoShape 5"/>
          <p:cNvSpPr>
            <a:spLocks noChangeArrowheads="1"/>
          </p:cNvSpPr>
          <p:nvPr/>
        </p:nvSpPr>
        <p:spPr bwMode="auto">
          <a:xfrm>
            <a:off x="2286000" y="1828800"/>
            <a:ext cx="2590800" cy="838200"/>
          </a:xfrm>
          <a:prstGeom prst="wedgeRoundRectCallout">
            <a:avLst>
              <a:gd name="adj1" fmla="val 87009"/>
              <a:gd name="adj2" fmla="val 131819"/>
              <a:gd name="adj3" fmla="val 16667"/>
            </a:avLst>
          </a:prstGeom>
          <a:noFill/>
          <a:ln w="15875">
            <a:solidFill>
              <a:schemeClr val="folHlink"/>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en-US" sz="2400">
                <a:latin typeface="Times" panose="02020603050405020304" pitchFamily="18" charset="0"/>
              </a:rPr>
              <a:t>Second, use this pulldown menu</a:t>
            </a:r>
          </a:p>
        </p:txBody>
      </p:sp>
      <p:sp>
        <p:nvSpPr>
          <p:cNvPr id="192518" name="AutoShape 6"/>
          <p:cNvSpPr>
            <a:spLocks noChangeArrowheads="1"/>
          </p:cNvSpPr>
          <p:nvPr/>
        </p:nvSpPr>
        <p:spPr bwMode="auto">
          <a:xfrm>
            <a:off x="2590800" y="5715000"/>
            <a:ext cx="4114800" cy="533400"/>
          </a:xfrm>
          <a:prstGeom prst="wedgeRoundRectCallout">
            <a:avLst>
              <a:gd name="adj1" fmla="val 54824"/>
              <a:gd name="adj2" fmla="val -226486"/>
              <a:gd name="adj3" fmla="val 16667"/>
            </a:avLst>
          </a:prstGeom>
          <a:noFill/>
          <a:ln w="15875">
            <a:solidFill>
              <a:schemeClr val="folHlink"/>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en-US" sz="2400">
                <a:latin typeface="Times" panose="02020603050405020304" pitchFamily="18" charset="0"/>
              </a:rPr>
              <a:t>Third, </a:t>
            </a:r>
            <a:r>
              <a:rPr lang="en-US" sz="2400">
                <a:solidFill>
                  <a:schemeClr val="accent2"/>
                </a:solidFill>
                <a:latin typeface="Trebuchet MS" panose="020B0603020202020204" pitchFamily="34" charset="0"/>
              </a:rPr>
              <a:t>Run As </a:t>
            </a:r>
            <a:r>
              <a:rPr lang="en-US" sz="2400">
                <a:solidFill>
                  <a:schemeClr val="accent2"/>
                </a:solidFill>
                <a:latin typeface="Trebuchet MS" panose="020B0603020202020204" pitchFamily="34" charset="0"/>
                <a:sym typeface="Symbol" panose="05050102010706020507" pitchFamily="18" charset="2"/>
              </a:rPr>
              <a:t></a:t>
            </a:r>
            <a:r>
              <a:rPr lang="en-US" sz="2400">
                <a:solidFill>
                  <a:schemeClr val="accent2"/>
                </a:solidFill>
                <a:latin typeface="Trebuchet MS" panose="020B0603020202020204" pitchFamily="34" charset="0"/>
              </a:rPr>
              <a:t> JUnit Test</a:t>
            </a:r>
          </a:p>
        </p:txBody>
      </p:sp>
    </p:spTree>
    <p:extLst>
      <p:ext uri="{BB962C8B-B14F-4D97-AF65-F5344CB8AC3E}">
        <p14:creationId xmlns:p14="http://schemas.microsoft.com/office/powerpoint/2010/main" val="79780752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192515"/>
                                        </p:tgtEl>
                                        <p:attrNameLst>
                                          <p:attrName>style.visibility</p:attrName>
                                        </p:attrNameLst>
                                      </p:cBhvr>
                                      <p:to>
                                        <p:strVal val="visible"/>
                                      </p:to>
                                    </p:set>
                                    <p:animEffect transition="in" filter="wipe(up)">
                                      <p:cBhvr>
                                        <p:cTn id="7" dur="500"/>
                                        <p:tgtEl>
                                          <p:spTgt spid="19251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192516"/>
                                        </p:tgtEl>
                                        <p:attrNameLst>
                                          <p:attrName>style.visibility</p:attrName>
                                        </p:attrNameLst>
                                      </p:cBhvr>
                                      <p:to>
                                        <p:strVal val="visible"/>
                                      </p:to>
                                    </p:set>
                                    <p:animEffect transition="in" filter="wipe(up)">
                                      <p:cBhvr>
                                        <p:cTn id="12" dur="500"/>
                                        <p:tgtEl>
                                          <p:spTgt spid="19251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192517"/>
                                        </p:tgtEl>
                                        <p:attrNameLst>
                                          <p:attrName>style.visibility</p:attrName>
                                        </p:attrNameLst>
                                      </p:cBhvr>
                                      <p:to>
                                        <p:strVal val="visible"/>
                                      </p:to>
                                    </p:set>
                                    <p:animEffect transition="in" filter="wipe(up)">
                                      <p:cBhvr>
                                        <p:cTn id="17" dur="500"/>
                                        <p:tgtEl>
                                          <p:spTgt spid="192517"/>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92518"/>
                                        </p:tgtEl>
                                        <p:attrNameLst>
                                          <p:attrName>style.visibility</p:attrName>
                                        </p:attrNameLst>
                                      </p:cBhvr>
                                      <p:to>
                                        <p:strVal val="visible"/>
                                      </p:to>
                                    </p:set>
                                    <p:animEffect transition="in" filter="wipe(down)">
                                      <p:cBhvr>
                                        <p:cTn id="22" dur="500"/>
                                        <p:tgtEl>
                                          <p:spTgt spid="1925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2516" grpId="0" animBg="1" autoUpdateAnimBg="0"/>
      <p:bldP spid="192517" grpId="0" animBg="1" autoUpdateAnimBg="0"/>
      <p:bldP spid="192518" grpId="0" animBg="1" autoUpdateAnimBg="0"/>
    </p:bld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Rectangle 2"/>
          <p:cNvSpPr>
            <a:spLocks noGrp="1" noChangeArrowheads="1"/>
          </p:cNvSpPr>
          <p:nvPr>
            <p:ph type="title"/>
          </p:nvPr>
        </p:nvSpPr>
        <p:spPr/>
        <p:txBody>
          <a:bodyPr/>
          <a:lstStyle/>
          <a:p>
            <a:r>
              <a:rPr lang="en-US"/>
              <a:t>Results</a:t>
            </a:r>
          </a:p>
        </p:txBody>
      </p:sp>
      <p:graphicFrame>
        <p:nvGraphicFramePr>
          <p:cNvPr id="193539" name="Object 3"/>
          <p:cNvGraphicFramePr>
            <a:graphicFrameLocks noChangeAspect="1"/>
          </p:cNvGraphicFramePr>
          <p:nvPr/>
        </p:nvGraphicFramePr>
        <p:xfrm>
          <a:off x="2590800" y="1857376"/>
          <a:ext cx="7412038" cy="4924425"/>
        </p:xfrm>
        <a:graphic>
          <a:graphicData uri="http://schemas.openxmlformats.org/presentationml/2006/ole">
            <mc:AlternateContent xmlns:mc="http://schemas.openxmlformats.org/markup-compatibility/2006">
              <mc:Choice xmlns:v="urn:schemas-microsoft-com:vml" Requires="v">
                <p:oleObj spid="_x0000_s2055" name="Bitmap Image" r:id="rId3" imgW="7411485" imgH="4923810" progId="Paint.Picture">
                  <p:embed/>
                </p:oleObj>
              </mc:Choice>
              <mc:Fallback>
                <p:oleObj name="Bitmap Image" r:id="rId3" imgW="7411485" imgH="4923810" progId="Paint.Picture">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90800" y="1857376"/>
                        <a:ext cx="7412038" cy="4924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193540" name="Group 4"/>
          <p:cNvGrpSpPr>
            <a:grpSpLocks/>
          </p:cNvGrpSpPr>
          <p:nvPr/>
        </p:nvGrpSpPr>
        <p:grpSpPr bwMode="auto">
          <a:xfrm>
            <a:off x="2819400" y="1247775"/>
            <a:ext cx="5105400" cy="5029200"/>
            <a:chOff x="720" y="672"/>
            <a:chExt cx="3216" cy="3168"/>
          </a:xfrm>
        </p:grpSpPr>
        <p:sp>
          <p:nvSpPr>
            <p:cNvPr id="193541" name="AutoShape 5"/>
            <p:cNvSpPr>
              <a:spLocks noChangeArrowheads="1"/>
            </p:cNvSpPr>
            <p:nvPr/>
          </p:nvSpPr>
          <p:spPr bwMode="auto">
            <a:xfrm>
              <a:off x="2064" y="672"/>
              <a:ext cx="1872" cy="288"/>
            </a:xfrm>
            <a:prstGeom prst="wedgeRoundRectCallout">
              <a:avLst>
                <a:gd name="adj1" fmla="val -70671"/>
                <a:gd name="adj2" fmla="val 212847"/>
                <a:gd name="adj3" fmla="val 16667"/>
              </a:avLst>
            </a:prstGeom>
            <a:noFill/>
            <a:ln w="15875">
              <a:solidFill>
                <a:schemeClr val="folHlink"/>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en-US" sz="2400">
                  <a:latin typeface="Times" panose="02020603050405020304" pitchFamily="18" charset="0"/>
                </a:rPr>
                <a:t>Your results are here</a:t>
              </a:r>
            </a:p>
          </p:txBody>
        </p:sp>
        <p:sp>
          <p:nvSpPr>
            <p:cNvPr id="193542" name="AutoShape 6"/>
            <p:cNvSpPr>
              <a:spLocks noChangeArrowheads="1"/>
            </p:cNvSpPr>
            <p:nvPr/>
          </p:nvSpPr>
          <p:spPr bwMode="auto">
            <a:xfrm>
              <a:off x="720" y="1440"/>
              <a:ext cx="1200" cy="2400"/>
            </a:xfrm>
            <a:prstGeom prst="roundRect">
              <a:avLst>
                <a:gd name="adj" fmla="val 16667"/>
              </a:avLst>
            </a:prstGeom>
            <a:noFill/>
            <a:ln w="57150">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Tree>
    <p:extLst>
      <p:ext uri="{BB962C8B-B14F-4D97-AF65-F5344CB8AC3E}">
        <p14:creationId xmlns:p14="http://schemas.microsoft.com/office/powerpoint/2010/main" val="23277590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193539"/>
                                        </p:tgtEl>
                                        <p:attrNameLst>
                                          <p:attrName>style.visibility</p:attrName>
                                        </p:attrNameLst>
                                      </p:cBhvr>
                                      <p:to>
                                        <p:strVal val="visible"/>
                                      </p:to>
                                    </p:set>
                                    <p:animEffect transition="in" filter="wipe(up)">
                                      <p:cBhvr>
                                        <p:cTn id="7" dur="500"/>
                                        <p:tgtEl>
                                          <p:spTgt spid="19353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nodeType="clickEffect">
                                  <p:stCondLst>
                                    <p:cond delay="0"/>
                                  </p:stCondLst>
                                  <p:childTnLst>
                                    <p:set>
                                      <p:cBhvr>
                                        <p:cTn id="11" dur="1" fill="hold">
                                          <p:stCondLst>
                                            <p:cond delay="0"/>
                                          </p:stCondLst>
                                        </p:cTn>
                                        <p:tgtEl>
                                          <p:spTgt spid="193540"/>
                                        </p:tgtEl>
                                        <p:attrNameLst>
                                          <p:attrName>style.visibility</p:attrName>
                                        </p:attrNameLst>
                                      </p:cBhvr>
                                      <p:to>
                                        <p:strVal val="visible"/>
                                      </p:to>
                                    </p:set>
                                    <p:animEffect transition="in" filter="wipe(up)">
                                      <p:cBhvr>
                                        <p:cTn id="12" dur="500"/>
                                        <p:tgtEl>
                                          <p:spTgt spid="1935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6610" name="Rectangle 2"/>
          <p:cNvSpPr>
            <a:spLocks noGrp="1" noChangeArrowheads="1"/>
          </p:cNvSpPr>
          <p:nvPr>
            <p:ph type="title"/>
          </p:nvPr>
        </p:nvSpPr>
        <p:spPr>
          <a:xfrm>
            <a:off x="3048000" y="190501"/>
            <a:ext cx="7620000" cy="1527175"/>
          </a:xfrm>
        </p:spPr>
        <p:txBody>
          <a:bodyPr/>
          <a:lstStyle/>
          <a:p>
            <a:r>
              <a:rPr lang="en-US" sz="4000"/>
              <a:t>Unit testing for other languages</a:t>
            </a:r>
            <a:r>
              <a:rPr lang="en-US"/>
              <a:t> </a:t>
            </a:r>
          </a:p>
        </p:txBody>
      </p:sp>
      <p:sp>
        <p:nvSpPr>
          <p:cNvPr id="196611" name="Rectangle 3"/>
          <p:cNvSpPr>
            <a:spLocks noGrp="1" noChangeArrowheads="1"/>
          </p:cNvSpPr>
          <p:nvPr>
            <p:ph type="body" idx="1"/>
          </p:nvPr>
        </p:nvSpPr>
        <p:spPr>
          <a:xfrm>
            <a:off x="2298700" y="1600200"/>
            <a:ext cx="8369300" cy="5029200"/>
          </a:xfrm>
        </p:spPr>
        <p:txBody>
          <a:bodyPr/>
          <a:lstStyle/>
          <a:p>
            <a:r>
              <a:rPr lang="en-US"/>
              <a:t>Unit testing tools differentiate between:</a:t>
            </a:r>
          </a:p>
          <a:p>
            <a:pPr lvl="1"/>
            <a:r>
              <a:rPr lang="en-US"/>
              <a:t>Errors (unanticipated problems caught by exceptions)</a:t>
            </a:r>
          </a:p>
          <a:p>
            <a:pPr lvl="1"/>
            <a:r>
              <a:rPr lang="en-US"/>
              <a:t>Failures (anticipated problems checked with assertions)</a:t>
            </a:r>
          </a:p>
          <a:p>
            <a:r>
              <a:rPr lang="en-US"/>
              <a:t>Basic unit of testing:</a:t>
            </a:r>
          </a:p>
          <a:p>
            <a:pPr lvl="1"/>
            <a:r>
              <a:rPr lang="en-US" i="1"/>
              <a:t>CPPUNIT_ASSERT(Bool)</a:t>
            </a:r>
            <a:r>
              <a:rPr lang="en-US"/>
              <a:t> examines an expression</a:t>
            </a:r>
          </a:p>
          <a:p>
            <a:r>
              <a:rPr lang="en-US"/>
              <a:t>CPPUnit has variety of test classes </a:t>
            </a:r>
            <a:br>
              <a:rPr lang="en-US"/>
            </a:br>
            <a:r>
              <a:rPr lang="en-US"/>
              <a:t>(e.g. </a:t>
            </a:r>
            <a:r>
              <a:rPr lang="en-US" i="1"/>
              <a:t>TestFixture</a:t>
            </a:r>
            <a:r>
              <a:rPr lang="en-US"/>
              <a:t>)</a:t>
            </a:r>
          </a:p>
          <a:p>
            <a:pPr lvl="1"/>
            <a:r>
              <a:rPr lang="en-US"/>
              <a:t>	Inherit from them and overload methods</a:t>
            </a:r>
          </a:p>
        </p:txBody>
      </p:sp>
    </p:spTree>
    <p:extLst>
      <p:ext uri="{BB962C8B-B14F-4D97-AF65-F5344CB8AC3E}">
        <p14:creationId xmlns:p14="http://schemas.microsoft.com/office/powerpoint/2010/main" val="350656141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3" presetClass="entr" presetSubtype="0" fill="hold" grpId="0" nodeType="withEffect">
                                  <p:stCondLst>
                                    <p:cond delay="0"/>
                                  </p:stCondLst>
                                  <p:childTnLst>
                                    <p:set>
                                      <p:cBhvr>
                                        <p:cTn id="6" dur="1" fill="hold">
                                          <p:stCondLst>
                                            <p:cond delay="0"/>
                                          </p:stCondLst>
                                        </p:cTn>
                                        <p:tgtEl>
                                          <p:spTgt spid="196610"/>
                                        </p:tgtEl>
                                        <p:attrNameLst>
                                          <p:attrName>style.visibility</p:attrName>
                                        </p:attrNameLst>
                                      </p:cBhvr>
                                      <p:to>
                                        <p:strVal val="visible"/>
                                      </p:to>
                                    </p:set>
                                    <p:anim calcmode="lin" valueType="num">
                                      <p:cBhvr>
                                        <p:cTn id="7" dur="500" fill="hold"/>
                                        <p:tgtEl>
                                          <p:spTgt spid="196610"/>
                                        </p:tgtEl>
                                        <p:attrNameLst>
                                          <p:attrName>ppt_w</p:attrName>
                                        </p:attrNameLst>
                                      </p:cBhvr>
                                      <p:tavLst>
                                        <p:tav tm="0">
                                          <p:val>
                                            <p:fltVal val="0"/>
                                          </p:val>
                                        </p:tav>
                                        <p:tav tm="100000">
                                          <p:val>
                                            <p:strVal val="#ppt_w"/>
                                          </p:val>
                                        </p:tav>
                                      </p:tavLst>
                                    </p:anim>
                                    <p:anim calcmode="lin" valueType="num">
                                      <p:cBhvr>
                                        <p:cTn id="8" dur="500" fill="hold"/>
                                        <p:tgtEl>
                                          <p:spTgt spid="196610"/>
                                        </p:tgtEl>
                                        <p:attrNameLst>
                                          <p:attrName>ppt_h</p:attrName>
                                        </p:attrNameLst>
                                      </p:cBhvr>
                                      <p:tavLst>
                                        <p:tav tm="0">
                                          <p:val>
                                            <p:fltVal val="0"/>
                                          </p:val>
                                        </p:tav>
                                        <p:tav tm="100000">
                                          <p:val>
                                            <p:strVal val="#ppt_h"/>
                                          </p:val>
                                        </p:tav>
                                      </p:tavLst>
                                    </p:anim>
                                    <p:animEffect transition="in" filter="fade">
                                      <p:cBhvr>
                                        <p:cTn id="9" dur="500"/>
                                        <p:tgtEl>
                                          <p:spTgt spid="196610"/>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196611">
                                            <p:txEl>
                                              <p:pRg st="0" end="0"/>
                                            </p:txEl>
                                          </p:spTgt>
                                        </p:tgtEl>
                                        <p:attrNameLst>
                                          <p:attrName>style.visibility</p:attrName>
                                        </p:attrNameLst>
                                      </p:cBhvr>
                                      <p:to>
                                        <p:strVal val="visible"/>
                                      </p:to>
                                    </p:set>
                                    <p:animEffect transition="in" filter="fade">
                                      <p:cBhvr>
                                        <p:cTn id="14" dur="1000">
                                          <p:stCondLst>
                                            <p:cond delay="0"/>
                                          </p:stCondLst>
                                        </p:cTn>
                                        <p:tgtEl>
                                          <p:spTgt spid="196611">
                                            <p:txEl>
                                              <p:pRg st="0" end="0"/>
                                            </p:txEl>
                                          </p:spTgt>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96611">
                                            <p:txEl>
                                              <p:pRg st="1" end="1"/>
                                            </p:txEl>
                                          </p:spTgt>
                                        </p:tgtEl>
                                        <p:attrNameLst>
                                          <p:attrName>style.visibility</p:attrName>
                                        </p:attrNameLst>
                                      </p:cBhvr>
                                      <p:to>
                                        <p:strVal val="visible"/>
                                      </p:to>
                                    </p:set>
                                    <p:animEffect transition="in" filter="fade">
                                      <p:cBhvr>
                                        <p:cTn id="17" dur="1000">
                                          <p:stCondLst>
                                            <p:cond delay="0"/>
                                          </p:stCondLst>
                                        </p:cTn>
                                        <p:tgtEl>
                                          <p:spTgt spid="196611">
                                            <p:txEl>
                                              <p:pRg st="1" end="1"/>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96611">
                                            <p:txEl>
                                              <p:pRg st="2" end="2"/>
                                            </p:txEl>
                                          </p:spTgt>
                                        </p:tgtEl>
                                        <p:attrNameLst>
                                          <p:attrName>style.visibility</p:attrName>
                                        </p:attrNameLst>
                                      </p:cBhvr>
                                      <p:to>
                                        <p:strVal val="visible"/>
                                      </p:to>
                                    </p:set>
                                    <p:animEffect transition="in" filter="fade">
                                      <p:cBhvr>
                                        <p:cTn id="20" dur="1000">
                                          <p:stCondLst>
                                            <p:cond delay="0"/>
                                          </p:stCondLst>
                                        </p:cTn>
                                        <p:tgtEl>
                                          <p:spTgt spid="196611">
                                            <p:txEl>
                                              <p:pRg st="2" end="2"/>
                                            </p:txEl>
                                          </p:spTgt>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96611">
                                            <p:txEl>
                                              <p:pRg st="3" end="3"/>
                                            </p:txEl>
                                          </p:spTgt>
                                        </p:tgtEl>
                                        <p:attrNameLst>
                                          <p:attrName>style.visibility</p:attrName>
                                        </p:attrNameLst>
                                      </p:cBhvr>
                                      <p:to>
                                        <p:strVal val="visible"/>
                                      </p:to>
                                    </p:set>
                                    <p:animEffect transition="in" filter="fade">
                                      <p:cBhvr>
                                        <p:cTn id="25" dur="1000">
                                          <p:stCondLst>
                                            <p:cond delay="0"/>
                                          </p:stCondLst>
                                        </p:cTn>
                                        <p:tgtEl>
                                          <p:spTgt spid="196611">
                                            <p:txEl>
                                              <p:pRg st="3" end="3"/>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96611">
                                            <p:txEl>
                                              <p:pRg st="4" end="4"/>
                                            </p:txEl>
                                          </p:spTgt>
                                        </p:tgtEl>
                                        <p:attrNameLst>
                                          <p:attrName>style.visibility</p:attrName>
                                        </p:attrNameLst>
                                      </p:cBhvr>
                                      <p:to>
                                        <p:strVal val="visible"/>
                                      </p:to>
                                    </p:set>
                                    <p:animEffect transition="in" filter="fade">
                                      <p:cBhvr>
                                        <p:cTn id="28" dur="1000">
                                          <p:stCondLst>
                                            <p:cond delay="0"/>
                                          </p:stCondLst>
                                        </p:cTn>
                                        <p:tgtEl>
                                          <p:spTgt spid="196611">
                                            <p:txEl>
                                              <p:pRg st="4" end="4"/>
                                            </p:txEl>
                                          </p:spTgt>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96611">
                                            <p:txEl>
                                              <p:pRg st="5" end="5"/>
                                            </p:txEl>
                                          </p:spTgt>
                                        </p:tgtEl>
                                        <p:attrNameLst>
                                          <p:attrName>style.visibility</p:attrName>
                                        </p:attrNameLst>
                                      </p:cBhvr>
                                      <p:to>
                                        <p:strVal val="visible"/>
                                      </p:to>
                                    </p:set>
                                    <p:animEffect transition="in" filter="fade">
                                      <p:cBhvr>
                                        <p:cTn id="33" dur="1000">
                                          <p:stCondLst>
                                            <p:cond delay="0"/>
                                          </p:stCondLst>
                                        </p:cTn>
                                        <p:tgtEl>
                                          <p:spTgt spid="196611">
                                            <p:txEl>
                                              <p:pRg st="5" end="5"/>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96611">
                                            <p:txEl>
                                              <p:pRg st="6" end="6"/>
                                            </p:txEl>
                                          </p:spTgt>
                                        </p:tgtEl>
                                        <p:attrNameLst>
                                          <p:attrName>style.visibility</p:attrName>
                                        </p:attrNameLst>
                                      </p:cBhvr>
                                      <p:to>
                                        <p:strVal val="visible"/>
                                      </p:to>
                                    </p:set>
                                    <p:animEffect transition="in" filter="fade">
                                      <p:cBhvr>
                                        <p:cTn id="36" dur="1000">
                                          <p:stCondLst>
                                            <p:cond delay="0"/>
                                          </p:stCondLst>
                                        </p:cTn>
                                        <p:tgtEl>
                                          <p:spTgt spid="196611">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6610" grpId="0"/>
      <p:bldP spid="196611" grpId="0" build="p"/>
    </p:bld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1409850152"/>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ChangeArrowheads="1"/>
          </p:cNvSpPr>
          <p:nvPr>
            <p:ph type="title"/>
          </p:nvPr>
        </p:nvSpPr>
        <p:spPr>
          <a:xfrm>
            <a:off x="1841500" y="52389"/>
            <a:ext cx="7302500" cy="1431925"/>
          </a:xfrm>
        </p:spPr>
        <p:txBody>
          <a:bodyPr/>
          <a:lstStyle/>
          <a:p>
            <a:r>
              <a:rPr lang="en-US"/>
              <a:t>What is Test Driven Development &amp; JUnit?</a:t>
            </a:r>
          </a:p>
        </p:txBody>
      </p:sp>
      <p:sp>
        <p:nvSpPr>
          <p:cNvPr id="76803" name="Rectangle 3"/>
          <p:cNvSpPr>
            <a:spLocks noGrp="1" noChangeArrowheads="1"/>
          </p:cNvSpPr>
          <p:nvPr>
            <p:ph type="body" idx="1"/>
          </p:nvPr>
        </p:nvSpPr>
        <p:spPr/>
        <p:txBody>
          <a:bodyPr/>
          <a:lstStyle/>
          <a:p>
            <a:pPr>
              <a:lnSpc>
                <a:spcPct val="90000"/>
              </a:lnSpc>
            </a:pPr>
            <a:r>
              <a:rPr lang="en-US" sz="2400"/>
              <a:t>Test driven development (TDD) is one of the most successful productivity enhancing techniques used by many in eXtreme Programming. TDD has three step: write test, write code &amp; refactor.</a:t>
            </a:r>
          </a:p>
          <a:p>
            <a:pPr>
              <a:lnSpc>
                <a:spcPct val="90000"/>
              </a:lnSpc>
            </a:pPr>
            <a:r>
              <a:rPr lang="en-US" sz="2400"/>
              <a:t>JUnit is an open source Java testing framework used in TDD. JUnit was originally written by Erich Gamma and Kent Beck. It is an instance of the xUnit architecture for unit testing frameworks.</a:t>
            </a:r>
          </a:p>
        </p:txBody>
      </p:sp>
    </p:spTree>
    <p:extLst>
      <p:ext uri="{BB962C8B-B14F-4D97-AF65-F5344CB8AC3E}">
        <p14:creationId xmlns:p14="http://schemas.microsoft.com/office/powerpoint/2010/main" val="3913438075"/>
      </p:ext>
    </p:extLst>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p:txBody>
          <a:bodyPr/>
          <a:lstStyle/>
          <a:p>
            <a:r>
              <a:rPr lang="en-US"/>
              <a:t>Design of JUnit</a:t>
            </a:r>
          </a:p>
        </p:txBody>
      </p:sp>
      <p:sp>
        <p:nvSpPr>
          <p:cNvPr id="77827" name="Rectangle 3"/>
          <p:cNvSpPr>
            <a:spLocks noGrp="1" noChangeArrowheads="1"/>
          </p:cNvSpPr>
          <p:nvPr>
            <p:ph type="body" idx="1"/>
          </p:nvPr>
        </p:nvSpPr>
        <p:spPr/>
        <p:txBody>
          <a:bodyPr/>
          <a:lstStyle/>
          <a:p>
            <a:r>
              <a:rPr lang="en-US"/>
              <a:t>JUnit is designed around two key design patterns:  the Command pattern and  the Composite pattern.</a:t>
            </a:r>
          </a:p>
          <a:p>
            <a:r>
              <a:rPr lang="en-US"/>
              <a:t>A </a:t>
            </a:r>
            <a:r>
              <a:rPr lang="en-US" sz="2000" b="1">
                <a:latin typeface="Courier New" panose="02070309020205020404" pitchFamily="49" charset="0"/>
              </a:rPr>
              <a:t>TestCase</a:t>
            </a:r>
            <a:r>
              <a:rPr lang="en-US"/>
              <a:t> is a Command object. It can define any number of public </a:t>
            </a:r>
            <a:r>
              <a:rPr lang="en-US" sz="2000" b="1">
                <a:latin typeface="Courier New" panose="02070309020205020404" pitchFamily="49" charset="0"/>
              </a:rPr>
              <a:t>testXXX()</a:t>
            </a:r>
            <a:r>
              <a:rPr lang="en-US"/>
              <a:t> methods and any test class that has test methods should extend the </a:t>
            </a:r>
            <a:r>
              <a:rPr lang="en-US" sz="2000" b="1">
                <a:latin typeface="Courier New" panose="02070309020205020404" pitchFamily="49" charset="0"/>
              </a:rPr>
              <a:t>TestCase</a:t>
            </a:r>
            <a:r>
              <a:rPr lang="en-US"/>
              <a:t> class.</a:t>
            </a:r>
          </a:p>
        </p:txBody>
      </p:sp>
    </p:spTree>
    <p:extLst>
      <p:ext uri="{BB962C8B-B14F-4D97-AF65-F5344CB8AC3E}">
        <p14:creationId xmlns:p14="http://schemas.microsoft.com/office/powerpoint/2010/main" val="264502276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Rounded Rectangle 49"/>
          <p:cNvSpPr/>
          <p:nvPr/>
        </p:nvSpPr>
        <p:spPr>
          <a:xfrm>
            <a:off x="3921666" y="2207550"/>
            <a:ext cx="4129549" cy="2905433"/>
          </a:xfrm>
          <a:prstGeom prst="roundRect">
            <a:avLst>
              <a:gd name="adj" fmla="val 7022"/>
            </a:avLst>
          </a:prstGeom>
          <a:solidFill>
            <a:srgbClr val="6DBCD1">
              <a:alpha val="53000"/>
            </a:srgbClr>
          </a:solidFill>
          <a:ln>
            <a:solidFill>
              <a:srgbClr val="00B0F0"/>
            </a:solidFill>
            <a:prstDash val="sys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1" name="Rounded Rectangle 50"/>
          <p:cNvSpPr/>
          <p:nvPr/>
        </p:nvSpPr>
        <p:spPr>
          <a:xfrm>
            <a:off x="3921666" y="2207550"/>
            <a:ext cx="4129549" cy="2905433"/>
          </a:xfrm>
          <a:prstGeom prst="roundRect">
            <a:avLst>
              <a:gd name="adj" fmla="val 7022"/>
            </a:avLst>
          </a:prstGeom>
          <a:solidFill>
            <a:srgbClr val="6DBCD1">
              <a:alpha val="53000"/>
            </a:srgbClr>
          </a:solidFill>
          <a:ln>
            <a:solidFill>
              <a:srgbClr val="00B0F0"/>
            </a:solidFill>
            <a:prstDash val="sys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2" name="Rounded Rectangle 51"/>
          <p:cNvSpPr/>
          <p:nvPr/>
        </p:nvSpPr>
        <p:spPr>
          <a:xfrm>
            <a:off x="4305124" y="2517268"/>
            <a:ext cx="771065" cy="2256503"/>
          </a:xfrm>
          <a:prstGeom prst="roundRect">
            <a:avLst>
              <a:gd name="adj" fmla="val 10870"/>
            </a:avLst>
          </a:prstGeom>
          <a:solidFill>
            <a:schemeClr val="accent5">
              <a:lumMod val="40000"/>
              <a:lumOff val="60000"/>
            </a:schemeClr>
          </a:solidFill>
          <a:ln w="38100">
            <a:solidFill>
              <a:schemeClr val="bg1">
                <a:lumMod val="85000"/>
              </a:schemeClr>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2000" b="1" dirty="0"/>
              <a:t>UI</a:t>
            </a:r>
            <a:endParaRPr lang="en-SG" sz="2000" b="1" dirty="0"/>
          </a:p>
        </p:txBody>
      </p:sp>
      <p:sp>
        <p:nvSpPr>
          <p:cNvPr id="53" name="Rounded Rectangle 52"/>
          <p:cNvSpPr/>
          <p:nvPr/>
        </p:nvSpPr>
        <p:spPr>
          <a:xfrm>
            <a:off x="5617729" y="2517267"/>
            <a:ext cx="1133458" cy="1241902"/>
          </a:xfrm>
          <a:prstGeom prst="roundRect">
            <a:avLst>
              <a:gd name="adj" fmla="val 10870"/>
            </a:avLst>
          </a:prstGeom>
          <a:solidFill>
            <a:schemeClr val="accent5">
              <a:lumMod val="40000"/>
              <a:lumOff val="60000"/>
            </a:schemeClr>
          </a:solidFill>
          <a:ln w="38100">
            <a:solidFill>
              <a:schemeClr val="bg1">
                <a:lumMod val="85000"/>
              </a:schemeClr>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r>
              <a:rPr lang="en-US" b="1" dirty="0" err="1"/>
              <a:t>MSLogic</a:t>
            </a:r>
            <a:endParaRPr lang="en-SG" b="1" dirty="0"/>
          </a:p>
        </p:txBody>
      </p:sp>
      <p:sp>
        <p:nvSpPr>
          <p:cNvPr id="54" name="Rounded Rectangle 53"/>
          <p:cNvSpPr/>
          <p:nvPr/>
        </p:nvSpPr>
        <p:spPr>
          <a:xfrm>
            <a:off x="5621635" y="4202921"/>
            <a:ext cx="2075618" cy="570849"/>
          </a:xfrm>
          <a:prstGeom prst="roundRect">
            <a:avLst>
              <a:gd name="adj" fmla="val 10870"/>
            </a:avLst>
          </a:prstGeom>
          <a:solidFill>
            <a:schemeClr val="accent5">
              <a:lumMod val="40000"/>
              <a:lumOff val="60000"/>
            </a:schemeClr>
          </a:solidFill>
          <a:ln w="38100">
            <a:solidFill>
              <a:schemeClr val="bg1">
                <a:lumMod val="85000"/>
              </a:schemeClr>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r>
              <a:rPr lang="en-US" b="1" dirty="0"/>
              <a:t>Storage</a:t>
            </a:r>
            <a:endParaRPr lang="en-SG" b="1" dirty="0"/>
          </a:p>
        </p:txBody>
      </p:sp>
      <p:sp>
        <p:nvSpPr>
          <p:cNvPr id="55" name="Rounded Rectangle 54"/>
          <p:cNvSpPr/>
          <p:nvPr/>
        </p:nvSpPr>
        <p:spPr>
          <a:xfrm>
            <a:off x="7033576" y="2517267"/>
            <a:ext cx="663677" cy="1241902"/>
          </a:xfrm>
          <a:prstGeom prst="roundRect">
            <a:avLst>
              <a:gd name="adj" fmla="val 10870"/>
            </a:avLst>
          </a:prstGeom>
          <a:solidFill>
            <a:schemeClr val="accent5">
              <a:lumMod val="40000"/>
              <a:lumOff val="60000"/>
            </a:schemeClr>
          </a:solidFill>
          <a:ln w="38100">
            <a:solidFill>
              <a:schemeClr val="bg1">
                <a:lumMod val="85000"/>
              </a:schemeClr>
            </a:solidFill>
            <a:prstDash val="sysDash"/>
          </a:ln>
        </p:spPr>
        <p:style>
          <a:lnRef idx="2">
            <a:schemeClr val="accent1"/>
          </a:lnRef>
          <a:fillRef idx="1">
            <a:schemeClr val="lt1"/>
          </a:fillRef>
          <a:effectRef idx="0">
            <a:schemeClr val="accent1"/>
          </a:effectRef>
          <a:fontRef idx="minor">
            <a:schemeClr val="dk1"/>
          </a:fontRef>
        </p:style>
        <p:txBody>
          <a:bodyPr vert="vert270" rtlCol="0" anchor="ctr"/>
          <a:lstStyle/>
          <a:p>
            <a:pPr algn="ctr"/>
            <a:r>
              <a:rPr lang="en-US" b="1" dirty="0"/>
              <a:t>History</a:t>
            </a:r>
            <a:endParaRPr lang="en-SG" b="1" dirty="0"/>
          </a:p>
        </p:txBody>
      </p:sp>
      <p:grpSp>
        <p:nvGrpSpPr>
          <p:cNvPr id="3" name="Group 21"/>
          <p:cNvGrpSpPr/>
          <p:nvPr/>
        </p:nvGrpSpPr>
        <p:grpSpPr>
          <a:xfrm>
            <a:off x="3131039" y="3358473"/>
            <a:ext cx="455224" cy="824420"/>
            <a:chOff x="4121944" y="500062"/>
            <a:chExt cx="614362" cy="1107282"/>
          </a:xfrm>
        </p:grpSpPr>
        <p:sp>
          <p:nvSpPr>
            <p:cNvPr id="23" name="Flowchart: Connector 22"/>
            <p:cNvSpPr/>
            <p:nvPr/>
          </p:nvSpPr>
          <p:spPr>
            <a:xfrm>
              <a:off x="4186237" y="500062"/>
              <a:ext cx="457200" cy="428626"/>
            </a:xfrm>
            <a:prstGeom prst="flowChartConnector">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SG"/>
            </a:p>
          </p:txBody>
        </p:sp>
        <p:sp>
          <p:nvSpPr>
            <p:cNvPr id="28" name="Flowchart: Delay 27"/>
            <p:cNvSpPr/>
            <p:nvPr/>
          </p:nvSpPr>
          <p:spPr>
            <a:xfrm rot="16200000">
              <a:off x="4086225" y="957263"/>
              <a:ext cx="685800" cy="614362"/>
            </a:xfrm>
            <a:prstGeom prst="flowChartDelay">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SG"/>
            </a:p>
          </p:txBody>
        </p:sp>
      </p:grpSp>
      <p:grpSp>
        <p:nvGrpSpPr>
          <p:cNvPr id="4" name="Group 31"/>
          <p:cNvGrpSpPr/>
          <p:nvPr/>
        </p:nvGrpSpPr>
        <p:grpSpPr>
          <a:xfrm>
            <a:off x="5543499" y="1179477"/>
            <a:ext cx="455224" cy="824420"/>
            <a:chOff x="4121944" y="500062"/>
            <a:chExt cx="614362" cy="1107282"/>
          </a:xfrm>
        </p:grpSpPr>
        <p:sp>
          <p:nvSpPr>
            <p:cNvPr id="33" name="Flowchart: Connector 32"/>
            <p:cNvSpPr/>
            <p:nvPr/>
          </p:nvSpPr>
          <p:spPr>
            <a:xfrm>
              <a:off x="4186237" y="500062"/>
              <a:ext cx="457200" cy="428626"/>
            </a:xfrm>
            <a:prstGeom prst="flowChartConnector">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SG"/>
            </a:p>
          </p:txBody>
        </p:sp>
        <p:sp>
          <p:nvSpPr>
            <p:cNvPr id="34" name="Flowchart: Delay 33"/>
            <p:cNvSpPr/>
            <p:nvPr/>
          </p:nvSpPr>
          <p:spPr>
            <a:xfrm rot="16200000">
              <a:off x="4086225" y="957263"/>
              <a:ext cx="685800" cy="614362"/>
            </a:xfrm>
            <a:prstGeom prst="flowChartDelay">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SG"/>
            </a:p>
          </p:txBody>
        </p:sp>
      </p:grpSp>
      <p:grpSp>
        <p:nvGrpSpPr>
          <p:cNvPr id="5" name="Group 34"/>
          <p:cNvGrpSpPr/>
          <p:nvPr/>
        </p:nvGrpSpPr>
        <p:grpSpPr>
          <a:xfrm>
            <a:off x="6243890" y="1198932"/>
            <a:ext cx="455224" cy="824420"/>
            <a:chOff x="4121944" y="500062"/>
            <a:chExt cx="614362" cy="1107282"/>
          </a:xfrm>
        </p:grpSpPr>
        <p:sp>
          <p:nvSpPr>
            <p:cNvPr id="36" name="Flowchart: Connector 35"/>
            <p:cNvSpPr/>
            <p:nvPr/>
          </p:nvSpPr>
          <p:spPr>
            <a:xfrm>
              <a:off x="4186237" y="500062"/>
              <a:ext cx="457200" cy="428626"/>
            </a:xfrm>
            <a:prstGeom prst="flowChartConnector">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SG"/>
            </a:p>
          </p:txBody>
        </p:sp>
        <p:sp>
          <p:nvSpPr>
            <p:cNvPr id="37" name="Flowchart: Delay 36"/>
            <p:cNvSpPr/>
            <p:nvPr/>
          </p:nvSpPr>
          <p:spPr>
            <a:xfrm rot="16200000">
              <a:off x="4086225" y="957263"/>
              <a:ext cx="685800" cy="614362"/>
            </a:xfrm>
            <a:prstGeom prst="flowChartDelay">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SG"/>
            </a:p>
          </p:txBody>
        </p:sp>
      </p:grpSp>
      <p:grpSp>
        <p:nvGrpSpPr>
          <p:cNvPr id="6" name="Group 37"/>
          <p:cNvGrpSpPr/>
          <p:nvPr/>
        </p:nvGrpSpPr>
        <p:grpSpPr>
          <a:xfrm>
            <a:off x="8520162" y="2346796"/>
            <a:ext cx="455224" cy="824420"/>
            <a:chOff x="4121944" y="500062"/>
            <a:chExt cx="614362" cy="1107282"/>
          </a:xfrm>
          <a:solidFill>
            <a:schemeClr val="accent5">
              <a:lumMod val="40000"/>
              <a:lumOff val="60000"/>
            </a:schemeClr>
          </a:solidFill>
        </p:grpSpPr>
        <p:sp>
          <p:nvSpPr>
            <p:cNvPr id="39" name="Flowchart: Connector 38"/>
            <p:cNvSpPr/>
            <p:nvPr/>
          </p:nvSpPr>
          <p:spPr>
            <a:xfrm>
              <a:off x="4186237" y="500062"/>
              <a:ext cx="457200" cy="428626"/>
            </a:xfrm>
            <a:prstGeom prst="flowChartConnector">
              <a:avLst/>
            </a:prstGeom>
            <a:ln/>
          </p:spPr>
          <p:style>
            <a:lnRef idx="0">
              <a:schemeClr val="accent4"/>
            </a:lnRef>
            <a:fillRef idx="3">
              <a:schemeClr val="accent4"/>
            </a:fillRef>
            <a:effectRef idx="3">
              <a:schemeClr val="accent4"/>
            </a:effectRef>
            <a:fontRef idx="minor">
              <a:schemeClr val="lt1"/>
            </a:fontRef>
          </p:style>
          <p:txBody>
            <a:bodyPr rtlCol="0" anchor="ctr"/>
            <a:lstStyle/>
            <a:p>
              <a:pPr algn="ctr"/>
              <a:endParaRPr lang="en-SG"/>
            </a:p>
          </p:txBody>
        </p:sp>
        <p:sp>
          <p:nvSpPr>
            <p:cNvPr id="40" name="Flowchart: Delay 39"/>
            <p:cNvSpPr/>
            <p:nvPr/>
          </p:nvSpPr>
          <p:spPr>
            <a:xfrm rot="16200000">
              <a:off x="4086225" y="957263"/>
              <a:ext cx="685800" cy="614362"/>
            </a:xfrm>
            <a:prstGeom prst="flowChartDelay">
              <a:avLst/>
            </a:prstGeom>
            <a:ln/>
          </p:spPr>
          <p:style>
            <a:lnRef idx="0">
              <a:schemeClr val="accent4"/>
            </a:lnRef>
            <a:fillRef idx="3">
              <a:schemeClr val="accent4"/>
            </a:fillRef>
            <a:effectRef idx="3">
              <a:schemeClr val="accent4"/>
            </a:effectRef>
            <a:fontRef idx="minor">
              <a:schemeClr val="lt1"/>
            </a:fontRef>
          </p:style>
          <p:txBody>
            <a:bodyPr rtlCol="0" anchor="ctr"/>
            <a:lstStyle/>
            <a:p>
              <a:pPr algn="ctr"/>
              <a:endParaRPr lang="en-SG"/>
            </a:p>
          </p:txBody>
        </p:sp>
      </p:grpSp>
      <p:grpSp>
        <p:nvGrpSpPr>
          <p:cNvPr id="7" name="Group 40"/>
          <p:cNvGrpSpPr/>
          <p:nvPr/>
        </p:nvGrpSpPr>
        <p:grpSpPr>
          <a:xfrm>
            <a:off x="6049336" y="5518012"/>
            <a:ext cx="455224" cy="824420"/>
            <a:chOff x="4121944" y="500062"/>
            <a:chExt cx="614362" cy="1107282"/>
          </a:xfrm>
        </p:grpSpPr>
        <p:sp>
          <p:nvSpPr>
            <p:cNvPr id="42" name="Flowchart: Connector 41"/>
            <p:cNvSpPr/>
            <p:nvPr/>
          </p:nvSpPr>
          <p:spPr>
            <a:xfrm>
              <a:off x="4186237" y="500062"/>
              <a:ext cx="457200" cy="428626"/>
            </a:xfrm>
            <a:prstGeom prst="flowChartConnector">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SG"/>
            </a:p>
          </p:txBody>
        </p:sp>
        <p:sp>
          <p:nvSpPr>
            <p:cNvPr id="43" name="Flowchart: Delay 42"/>
            <p:cNvSpPr/>
            <p:nvPr/>
          </p:nvSpPr>
          <p:spPr>
            <a:xfrm rot="16200000">
              <a:off x="4086225" y="957263"/>
              <a:ext cx="685800" cy="614362"/>
            </a:xfrm>
            <a:prstGeom prst="flowChartDelay">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SG"/>
            </a:p>
          </p:txBody>
        </p:sp>
      </p:grpSp>
      <p:sp>
        <p:nvSpPr>
          <p:cNvPr id="38" name="Rounded Rectangle 37"/>
          <p:cNvSpPr/>
          <p:nvPr/>
        </p:nvSpPr>
        <p:spPr>
          <a:xfrm>
            <a:off x="2028853" y="2595088"/>
            <a:ext cx="771065" cy="2256503"/>
          </a:xfrm>
          <a:prstGeom prst="roundRect">
            <a:avLst>
              <a:gd name="adj" fmla="val 10870"/>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2000" b="1" dirty="0"/>
              <a:t>UI</a:t>
            </a:r>
            <a:endParaRPr lang="en-SG" sz="2000" b="1" dirty="0"/>
          </a:p>
        </p:txBody>
      </p:sp>
      <p:sp>
        <p:nvSpPr>
          <p:cNvPr id="41" name="Rounded Rectangle 40"/>
          <p:cNvSpPr/>
          <p:nvPr/>
        </p:nvSpPr>
        <p:spPr>
          <a:xfrm>
            <a:off x="4236403" y="318815"/>
            <a:ext cx="1133458" cy="1241902"/>
          </a:xfrm>
          <a:prstGeom prst="roundRect">
            <a:avLst>
              <a:gd name="adj" fmla="val 10870"/>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b="1" dirty="0" err="1"/>
              <a:t>MSLogic</a:t>
            </a:r>
            <a:endParaRPr lang="en-SG" b="1" dirty="0"/>
          </a:p>
        </p:txBody>
      </p:sp>
      <p:sp>
        <p:nvSpPr>
          <p:cNvPr id="44" name="Rounded Rectangle 43"/>
          <p:cNvSpPr/>
          <p:nvPr/>
        </p:nvSpPr>
        <p:spPr>
          <a:xfrm>
            <a:off x="7041875" y="5759345"/>
            <a:ext cx="2075618" cy="570849"/>
          </a:xfrm>
          <a:prstGeom prst="roundRect">
            <a:avLst>
              <a:gd name="adj" fmla="val 10870"/>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b="1" dirty="0"/>
              <a:t>Storage</a:t>
            </a:r>
            <a:endParaRPr lang="en-SG" b="1" dirty="0"/>
          </a:p>
        </p:txBody>
      </p:sp>
      <p:sp>
        <p:nvSpPr>
          <p:cNvPr id="45" name="Rounded Rectangle 44"/>
          <p:cNvSpPr/>
          <p:nvPr/>
        </p:nvSpPr>
        <p:spPr>
          <a:xfrm>
            <a:off x="9309849" y="2283803"/>
            <a:ext cx="663677" cy="1241902"/>
          </a:xfrm>
          <a:prstGeom prst="roundRect">
            <a:avLst>
              <a:gd name="adj" fmla="val 10870"/>
            </a:avLst>
          </a:prstGeom>
        </p:spPr>
        <p:style>
          <a:lnRef idx="0">
            <a:schemeClr val="accent4"/>
          </a:lnRef>
          <a:fillRef idx="3">
            <a:schemeClr val="accent4"/>
          </a:fillRef>
          <a:effectRef idx="3">
            <a:schemeClr val="accent4"/>
          </a:effectRef>
          <a:fontRef idx="minor">
            <a:schemeClr val="lt1"/>
          </a:fontRef>
        </p:style>
        <p:txBody>
          <a:bodyPr vert="vert270" rtlCol="0" anchor="ctr"/>
          <a:lstStyle/>
          <a:p>
            <a:pPr algn="ctr"/>
            <a:r>
              <a:rPr lang="en-US" b="1" dirty="0"/>
              <a:t>History</a:t>
            </a:r>
            <a:endParaRPr lang="en-SG" b="1" dirty="0"/>
          </a:p>
        </p:txBody>
      </p:sp>
      <p:grpSp>
        <p:nvGrpSpPr>
          <p:cNvPr id="27" name="Group 12"/>
          <p:cNvGrpSpPr/>
          <p:nvPr/>
        </p:nvGrpSpPr>
        <p:grpSpPr>
          <a:xfrm>
            <a:off x="5317788" y="369652"/>
            <a:ext cx="3540869" cy="836579"/>
            <a:chOff x="930161" y="5509313"/>
            <a:chExt cx="7398727" cy="1144404"/>
          </a:xfrm>
        </p:grpSpPr>
        <p:sp>
          <p:nvSpPr>
            <p:cNvPr id="29" name="TextBox 28"/>
            <p:cNvSpPr txBox="1"/>
            <p:nvPr/>
          </p:nvSpPr>
          <p:spPr>
            <a:xfrm>
              <a:off x="930161" y="5525308"/>
              <a:ext cx="7346732" cy="1128409"/>
            </a:xfrm>
            <a:prstGeom prst="roundRect">
              <a:avLst/>
            </a:prstGeom>
            <a:solidFill>
              <a:schemeClr val="bg1">
                <a:lumMod val="85000"/>
                <a:alpha val="63000"/>
              </a:schemeClr>
            </a:solidFill>
            <a:effectLst/>
          </p:spPr>
          <p:txBody>
            <a:bodyPr wrap="square" rtlCol="0" anchor="b" anchorCtr="0">
              <a:noAutofit/>
            </a:bodyPr>
            <a:lstStyle/>
            <a:p>
              <a:pPr algn="ctr"/>
              <a:endParaRPr lang="en-US" b="1" dirty="0">
                <a:solidFill>
                  <a:srgbClr val="C00000"/>
                </a:solidFill>
                <a:effectLst>
                  <a:outerShdw blurRad="50800" dist="38100" dir="2700000" algn="tl" rotWithShape="0">
                    <a:prstClr val="black">
                      <a:alpha val="40000"/>
                    </a:prstClr>
                  </a:outerShdw>
                </a:effectLst>
              </a:endParaRPr>
            </a:p>
            <a:p>
              <a:pPr algn="ctr"/>
              <a:endParaRPr lang="en-SG" b="1" dirty="0">
                <a:solidFill>
                  <a:srgbClr val="C00000"/>
                </a:solidFill>
              </a:endParaRPr>
            </a:p>
          </p:txBody>
        </p:sp>
        <p:sp>
          <p:nvSpPr>
            <p:cNvPr id="30" name="Content Placeholder 2"/>
            <p:cNvSpPr txBox="1">
              <a:spLocks/>
            </p:cNvSpPr>
            <p:nvPr/>
          </p:nvSpPr>
          <p:spPr>
            <a:xfrm>
              <a:off x="1045219" y="5509313"/>
              <a:ext cx="7283669" cy="977463"/>
            </a:xfrm>
            <a:prstGeom prst="rect">
              <a:avLst/>
            </a:prstGeom>
            <a:effectLst/>
          </p:spPr>
          <p:txBody>
            <a:bodyPr vert="horz" lIns="91440" tIns="45720" rIns="91440" bIns="45720" rtlCol="0">
              <a:noAutofit/>
            </a:bodyPr>
            <a:lstStyle/>
            <a:p>
              <a:pPr marL="342900" indent="-342900">
                <a:spcBef>
                  <a:spcPct val="20000"/>
                </a:spcBef>
                <a:defRPr/>
              </a:pPr>
              <a:r>
                <a:rPr lang="en-US" sz="3600" b="1" dirty="0">
                  <a:ln w="28575">
                    <a:solidFill>
                      <a:srgbClr val="C00000"/>
                    </a:solidFill>
                  </a:ln>
                  <a:solidFill>
                    <a:srgbClr val="FFFF99"/>
                  </a:solidFill>
                  <a:effectLst>
                    <a:outerShdw blurRad="50800" dist="38100" dir="2700000" algn="tl" rotWithShape="0">
                      <a:prstClr val="black">
                        <a:alpha val="40000"/>
                      </a:prstClr>
                    </a:outerShdw>
                  </a:effectLst>
                  <a:latin typeface="Rockwell Extra Bold" pitchFamily="18" charset="0"/>
                </a:rPr>
                <a:t>Unit testing</a:t>
              </a:r>
              <a:endParaRPr lang="en-SG" sz="3600" b="1" dirty="0">
                <a:ln w="28575">
                  <a:solidFill>
                    <a:srgbClr val="C00000"/>
                  </a:solidFill>
                </a:ln>
                <a:solidFill>
                  <a:srgbClr val="FFFF99"/>
                </a:solidFill>
                <a:effectLst>
                  <a:outerShdw blurRad="50800" dist="38100" dir="2700000" algn="tl" rotWithShape="0">
                    <a:prstClr val="black">
                      <a:alpha val="40000"/>
                    </a:prstClr>
                  </a:outerShdw>
                </a:effectLst>
                <a:latin typeface="Rockwell Extra Bold" pitchFamily="18" charset="0"/>
              </a:endParaRPr>
            </a:p>
          </p:txBody>
        </p:sp>
      </p:grpSp>
      <mc:AlternateContent xmlns:mc="http://schemas.openxmlformats.org/markup-compatibility/2006" xmlns:p14="http://schemas.microsoft.com/office/powerpoint/2010/main">
        <mc:Choice Requires="p14">
          <p:contentPart p14:bwMode="auto" r:id="rId2">
            <p14:nvContentPartPr>
              <p14:cNvPr id="1889282" name="Ink 2"/>
              <p14:cNvContentPartPr>
                <a14:cpLocks xmlns:a14="http://schemas.microsoft.com/office/drawing/2010/main" noRot="1" noChangeAspect="1" noEditPoints="1" noChangeArrowheads="1" noChangeShapeType="1"/>
              </p14:cNvContentPartPr>
              <p14:nvPr/>
            </p14:nvContentPartPr>
            <p14:xfrm>
              <a:off x="9018588" y="2913064"/>
              <a:ext cx="239712" cy="174625"/>
            </p14:xfrm>
          </p:contentPart>
        </mc:Choice>
        <mc:Fallback xmlns="">
          <p:pic>
            <p:nvPicPr>
              <p:cNvPr id="1889282" name="Ink 2"/>
              <p:cNvPicPr>
                <a:picLocks noRot="1" noChangeAspect="1" noEditPoints="1" noChangeArrowheads="1" noChangeShapeType="1"/>
              </p:cNvPicPr>
              <p:nvPr/>
            </p:nvPicPr>
            <p:blipFill>
              <a:blip r:embed="rId3"/>
              <a:stretch>
                <a:fillRect/>
              </a:stretch>
            </p:blipFill>
            <p:spPr>
              <a:xfrm>
                <a:off x="9009950" y="2902262"/>
                <a:ext cx="260588" cy="197668"/>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889283" name="Ink 3"/>
              <p14:cNvContentPartPr>
                <a14:cpLocks xmlns:a14="http://schemas.microsoft.com/office/drawing/2010/main" noRot="1" noChangeAspect="1" noEditPoints="1" noChangeArrowheads="1" noChangeShapeType="1"/>
              </p14:cNvContentPartPr>
              <p14:nvPr/>
            </p14:nvContentPartPr>
            <p14:xfrm>
              <a:off x="6518275" y="5991225"/>
              <a:ext cx="406400" cy="171450"/>
            </p14:xfrm>
          </p:contentPart>
        </mc:Choice>
        <mc:Fallback xmlns="">
          <p:pic>
            <p:nvPicPr>
              <p:cNvPr id="1889283" name="Ink 3"/>
              <p:cNvPicPr>
                <a:picLocks noRot="1" noChangeAspect="1" noEditPoints="1" noChangeArrowheads="1" noChangeShapeType="1"/>
              </p:cNvPicPr>
              <p:nvPr/>
            </p:nvPicPr>
            <p:blipFill>
              <a:blip r:embed="rId5"/>
              <a:stretch>
                <a:fillRect/>
              </a:stretch>
            </p:blipFill>
            <p:spPr>
              <a:xfrm>
                <a:off x="6509276" y="5984381"/>
                <a:ext cx="428358" cy="188379"/>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889284" name="Ink 4"/>
              <p14:cNvContentPartPr>
                <a14:cpLocks xmlns:a14="http://schemas.microsoft.com/office/drawing/2010/main" noRot="1" noChangeAspect="1" noEditPoints="1" noChangeArrowheads="1" noChangeShapeType="1"/>
              </p14:cNvContentPartPr>
              <p14:nvPr/>
            </p14:nvContentPartPr>
            <p14:xfrm>
              <a:off x="2865438" y="3759200"/>
              <a:ext cx="266700" cy="234950"/>
            </p14:xfrm>
          </p:contentPart>
        </mc:Choice>
        <mc:Fallback xmlns="">
          <p:pic>
            <p:nvPicPr>
              <p:cNvPr id="1889284" name="Ink 4"/>
              <p:cNvPicPr>
                <a:picLocks noRot="1" noChangeAspect="1" noEditPoints="1" noChangeArrowheads="1" noChangeShapeType="1"/>
              </p:cNvPicPr>
              <p:nvPr/>
            </p:nvPicPr>
            <p:blipFill>
              <a:blip r:embed="rId7"/>
              <a:stretch>
                <a:fillRect/>
              </a:stretch>
            </p:blipFill>
            <p:spPr>
              <a:xfrm>
                <a:off x="2851363" y="3756322"/>
                <a:ext cx="285466" cy="250421"/>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889285" name="Ink 5"/>
              <p14:cNvContentPartPr>
                <a14:cpLocks xmlns:a14="http://schemas.microsoft.com/office/drawing/2010/main" noRot="1" noChangeAspect="1" noEditPoints="1" noChangeArrowheads="1" noChangeShapeType="1"/>
              </p14:cNvContentPartPr>
              <p14:nvPr/>
            </p14:nvContentPartPr>
            <p14:xfrm>
              <a:off x="5180014" y="1595438"/>
              <a:ext cx="338137" cy="222250"/>
            </p14:xfrm>
          </p:contentPart>
        </mc:Choice>
        <mc:Fallback xmlns="">
          <p:pic>
            <p:nvPicPr>
              <p:cNvPr id="1889285" name="Ink 5"/>
              <p:cNvPicPr>
                <a:picLocks noRot="1" noChangeAspect="1" noEditPoints="1" noChangeArrowheads="1" noChangeShapeType="1"/>
              </p:cNvPicPr>
              <p:nvPr/>
            </p:nvPicPr>
            <p:blipFill>
              <a:blip r:embed="rId9"/>
              <a:stretch>
                <a:fillRect/>
              </a:stretch>
            </p:blipFill>
            <p:spPr>
              <a:xfrm>
                <a:off x="5168851" y="1582491"/>
                <a:ext cx="352541" cy="243828"/>
              </a:xfrm>
              <a:prstGeom prst="rect">
                <a:avLst/>
              </a:prstGeom>
            </p:spPr>
          </p:pic>
        </mc:Fallback>
      </mc:AlternateContent>
    </p:spTree>
    <p:extLst>
      <p:ext uri="{BB962C8B-B14F-4D97-AF65-F5344CB8AC3E}">
        <p14:creationId xmlns:p14="http://schemas.microsoft.com/office/powerpoint/2010/main" val="118911230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288"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p:cTn id="7" dur="500" fill="hold"/>
                                        <p:tgtEl>
                                          <p:spTgt spid="27"/>
                                        </p:tgtEl>
                                        <p:attrNameLst>
                                          <p:attrName>ppt_w</p:attrName>
                                        </p:attrNameLst>
                                      </p:cBhvr>
                                      <p:tavLst>
                                        <p:tav tm="0">
                                          <p:val>
                                            <p:strVal val="4/3*#ppt_w"/>
                                          </p:val>
                                        </p:tav>
                                        <p:tav tm="100000">
                                          <p:val>
                                            <p:strVal val="#ppt_w"/>
                                          </p:val>
                                        </p:tav>
                                      </p:tavLst>
                                    </p:anim>
                                    <p:anim calcmode="lin" valueType="num">
                                      <p:cBhvr>
                                        <p:cTn id="8" dur="500" fill="hold"/>
                                        <p:tgtEl>
                                          <p:spTgt spid="27"/>
                                        </p:tgtEl>
                                        <p:attrNameLst>
                                          <p:attrName>ppt_h</p:attrName>
                                        </p:attrNameLst>
                                      </p:cBhvr>
                                      <p:tavLst>
                                        <p:tav tm="0">
                                          <p:val>
                                            <p:strVal val="4/3*#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Grp="1" noChangeArrowheads="1"/>
          </p:cNvSpPr>
          <p:nvPr>
            <p:ph type="title"/>
          </p:nvPr>
        </p:nvSpPr>
        <p:spPr/>
        <p:txBody>
          <a:bodyPr/>
          <a:lstStyle/>
          <a:p>
            <a:r>
              <a:rPr lang="en-US"/>
              <a:t>Desgin of JUnit (2)</a:t>
            </a:r>
          </a:p>
        </p:txBody>
      </p:sp>
      <p:sp>
        <p:nvSpPr>
          <p:cNvPr id="78851" name="Rectangle 3"/>
          <p:cNvSpPr>
            <a:spLocks noGrp="1" noChangeArrowheads="1"/>
          </p:cNvSpPr>
          <p:nvPr>
            <p:ph type="body" idx="1"/>
          </p:nvPr>
        </p:nvSpPr>
        <p:spPr/>
        <p:txBody>
          <a:bodyPr/>
          <a:lstStyle/>
          <a:p>
            <a:pPr>
              <a:tabLst>
                <a:tab pos="6681788" algn="l"/>
              </a:tabLst>
            </a:pPr>
            <a:r>
              <a:rPr lang="en-US" sz="2400"/>
              <a:t>The test class can use the </a:t>
            </a:r>
            <a:r>
              <a:rPr lang="en-US" sz="2000" b="1">
                <a:latin typeface="Courier New" panose="02070309020205020404" pitchFamily="49" charset="0"/>
              </a:rPr>
              <a:t>setUp()</a:t>
            </a:r>
            <a:r>
              <a:rPr lang="en-US" sz="2400"/>
              <a:t> and </a:t>
            </a:r>
            <a:r>
              <a:rPr lang="en-US" sz="2000" b="1">
                <a:latin typeface="Courier New" panose="02070309020205020404" pitchFamily="49" charset="0"/>
              </a:rPr>
              <a:t>tearDown()</a:t>
            </a:r>
            <a:r>
              <a:rPr lang="en-US" sz="2400"/>
              <a:t> methods to initialize and release common objects under test, referred to as the test fixture.</a:t>
            </a:r>
          </a:p>
          <a:p>
            <a:pPr>
              <a:tabLst>
                <a:tab pos="6681788" algn="l"/>
              </a:tabLst>
            </a:pPr>
            <a:r>
              <a:rPr lang="en-US" sz="2000" b="1">
                <a:latin typeface="Courier New" panose="02070309020205020404" pitchFamily="49" charset="0"/>
              </a:rPr>
              <a:t>TestCase</a:t>
            </a:r>
            <a:r>
              <a:rPr lang="en-US" sz="2400"/>
              <a:t> instances can be composed into </a:t>
            </a:r>
            <a:r>
              <a:rPr lang="en-US" sz="2000" b="1">
                <a:latin typeface="Courier New" panose="02070309020205020404" pitchFamily="49" charset="0"/>
              </a:rPr>
              <a:t>TestSuites</a:t>
            </a:r>
            <a:r>
              <a:rPr lang="en-US" sz="2400"/>
              <a:t> that can automatically invoke all the </a:t>
            </a:r>
            <a:r>
              <a:rPr lang="en-US" sz="2000" b="1">
                <a:latin typeface="Courier New" panose="02070309020205020404" pitchFamily="49" charset="0"/>
              </a:rPr>
              <a:t>testXXX()</a:t>
            </a:r>
            <a:r>
              <a:rPr lang="en-US" sz="2400"/>
              <a:t> in each </a:t>
            </a:r>
            <a:r>
              <a:rPr lang="en-US" sz="2000" b="1">
                <a:latin typeface="Courier New" panose="02070309020205020404" pitchFamily="49" charset="0"/>
              </a:rPr>
              <a:t>TestCase</a:t>
            </a:r>
            <a:r>
              <a:rPr lang="en-US" sz="2400"/>
              <a:t> instance. </a:t>
            </a:r>
            <a:r>
              <a:rPr lang="en-US" sz="2000" b="1">
                <a:latin typeface="Courier New" panose="02070309020205020404" pitchFamily="49" charset="0"/>
              </a:rPr>
              <a:t>TestSuite</a:t>
            </a:r>
            <a:r>
              <a:rPr lang="en-US" sz="2400"/>
              <a:t> can also have other </a:t>
            </a:r>
            <a:r>
              <a:rPr lang="en-US" sz="2000" b="1">
                <a:latin typeface="Courier New" panose="02070309020205020404" pitchFamily="49" charset="0"/>
              </a:rPr>
              <a:t>TestSuite</a:t>
            </a:r>
            <a:r>
              <a:rPr lang="en-US" sz="2400"/>
              <a:t> instances and this allows the test to run automatically and provide test status.</a:t>
            </a:r>
            <a:endParaRPr lang="en-US"/>
          </a:p>
        </p:txBody>
      </p:sp>
    </p:spTree>
    <p:extLst>
      <p:ext uri="{BB962C8B-B14F-4D97-AF65-F5344CB8AC3E}">
        <p14:creationId xmlns:p14="http://schemas.microsoft.com/office/powerpoint/2010/main" val="1487820142"/>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ChangeArrowheads="1"/>
          </p:cNvSpPr>
          <p:nvPr>
            <p:ph type="title"/>
          </p:nvPr>
        </p:nvSpPr>
        <p:spPr>
          <a:xfrm>
            <a:off x="1841500" y="990600"/>
            <a:ext cx="7302500" cy="762000"/>
          </a:xfrm>
        </p:spPr>
        <p:txBody>
          <a:bodyPr/>
          <a:lstStyle/>
          <a:p>
            <a:r>
              <a:rPr lang="en-US"/>
              <a:t>How to install JUnit?</a:t>
            </a:r>
          </a:p>
        </p:txBody>
      </p:sp>
      <p:sp>
        <p:nvSpPr>
          <p:cNvPr id="79875" name="Rectangle 3"/>
          <p:cNvSpPr>
            <a:spLocks noGrp="1" noChangeArrowheads="1"/>
          </p:cNvSpPr>
          <p:nvPr>
            <p:ph type="body" idx="1"/>
          </p:nvPr>
        </p:nvSpPr>
        <p:spPr>
          <a:xfrm>
            <a:off x="1905000" y="2057400"/>
            <a:ext cx="8305800" cy="4114800"/>
          </a:xfrm>
        </p:spPr>
        <p:txBody>
          <a:bodyPr/>
          <a:lstStyle/>
          <a:p>
            <a:r>
              <a:rPr lang="en-US"/>
              <a:t>First, download the latest version of JUnit from </a:t>
            </a:r>
            <a:r>
              <a:rPr lang="en-US">
                <a:hlinkClick r:id="rId2"/>
              </a:rPr>
              <a:t>http://www.junit.org</a:t>
            </a:r>
            <a:r>
              <a:rPr lang="en-US"/>
              <a:t> (Note: Eclipse should already have JUnit installed.)</a:t>
            </a:r>
          </a:p>
          <a:p>
            <a:r>
              <a:rPr lang="en-US"/>
              <a:t>For installing JUnit on Windows:</a:t>
            </a:r>
          </a:p>
          <a:p>
            <a:pPr lvl="1"/>
            <a:r>
              <a:rPr lang="en-US" sz="2600"/>
              <a:t>Unzip the junit.zip to </a:t>
            </a:r>
            <a:r>
              <a:rPr lang="en-US" sz="2000" b="1">
                <a:latin typeface="Courier New" panose="02070309020205020404" pitchFamily="49" charset="0"/>
              </a:rPr>
              <a:t>%JUNIT_HOME%</a:t>
            </a:r>
          </a:p>
          <a:p>
            <a:pPr lvl="1"/>
            <a:r>
              <a:rPr lang="en-US" sz="2600"/>
              <a:t>Add JUnit to classpath:</a:t>
            </a:r>
          </a:p>
          <a:p>
            <a:pPr lvl="1"/>
            <a:r>
              <a:rPr lang="en-US" sz="2000" b="1">
                <a:latin typeface="Courier New" panose="02070309020205020404" pitchFamily="49" charset="0"/>
              </a:rPr>
              <a:t>set CLASSPATH=%JUNIT_HOME%\junit.jar</a:t>
            </a:r>
          </a:p>
          <a:p>
            <a:r>
              <a:rPr lang="en-US" b="1">
                <a:latin typeface="Courier New" panose="02070309020205020404" pitchFamily="49" charset="0"/>
              </a:rPr>
              <a:t>For installing JUnit on UNIX:</a:t>
            </a:r>
          </a:p>
        </p:txBody>
      </p:sp>
    </p:spTree>
    <p:extLst>
      <p:ext uri="{BB962C8B-B14F-4D97-AF65-F5344CB8AC3E}">
        <p14:creationId xmlns:p14="http://schemas.microsoft.com/office/powerpoint/2010/main" val="3783787100"/>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ChangeArrowheads="1"/>
          </p:cNvSpPr>
          <p:nvPr>
            <p:ph type="title"/>
          </p:nvPr>
        </p:nvSpPr>
        <p:spPr/>
        <p:txBody>
          <a:bodyPr/>
          <a:lstStyle/>
          <a:p>
            <a:r>
              <a:rPr lang="en-US"/>
              <a:t>How to install Junit? (2)</a:t>
            </a:r>
          </a:p>
        </p:txBody>
      </p:sp>
      <p:sp>
        <p:nvSpPr>
          <p:cNvPr id="80899" name="Rectangle 3"/>
          <p:cNvSpPr>
            <a:spLocks noGrp="1" noChangeArrowheads="1"/>
          </p:cNvSpPr>
          <p:nvPr>
            <p:ph type="body" idx="1"/>
          </p:nvPr>
        </p:nvSpPr>
        <p:spPr>
          <a:xfrm>
            <a:off x="2546351" y="1981200"/>
            <a:ext cx="7720013" cy="4114800"/>
          </a:xfrm>
        </p:spPr>
        <p:txBody>
          <a:bodyPr/>
          <a:lstStyle/>
          <a:p>
            <a:pPr lvl="1"/>
            <a:r>
              <a:rPr lang="en-US"/>
              <a:t>Unzip the junit.zip to </a:t>
            </a:r>
            <a:r>
              <a:rPr lang="en-US" sz="2000"/>
              <a:t>$</a:t>
            </a:r>
            <a:r>
              <a:rPr lang="en-US" sz="2000" b="1">
                <a:latin typeface="Courier New" panose="02070309020205020404" pitchFamily="49" charset="0"/>
              </a:rPr>
              <a:t>JUNIT_HOME</a:t>
            </a:r>
          </a:p>
          <a:p>
            <a:pPr lvl="1"/>
            <a:r>
              <a:rPr lang="en-US"/>
              <a:t>Add JUnit to classpath:</a:t>
            </a:r>
          </a:p>
          <a:p>
            <a:pPr lvl="1"/>
            <a:r>
              <a:rPr lang="en-US" sz="1800" b="1">
                <a:latin typeface="Courier New" panose="02070309020205020404" pitchFamily="49" charset="0"/>
              </a:rPr>
              <a:t>export CLASSPATH=$JUNIT_HOME/junit.jar</a:t>
            </a:r>
          </a:p>
          <a:p>
            <a:r>
              <a:rPr lang="en-US" sz="2400"/>
              <a:t>Test installation by using the textual or graphical test runner to run the sample tests distributed with JUnit.</a:t>
            </a:r>
          </a:p>
          <a:p>
            <a:r>
              <a:rPr lang="en-US" sz="2400"/>
              <a:t>All tests should pass with an “OK” or a green bar. If not, then verify that junit.jar is in the </a:t>
            </a:r>
            <a:r>
              <a:rPr lang="en-US" sz="2000" b="1">
                <a:latin typeface="Courier New" panose="02070309020205020404" pitchFamily="49" charset="0"/>
              </a:rPr>
              <a:t>CLASSPATH</a:t>
            </a:r>
          </a:p>
        </p:txBody>
      </p:sp>
    </p:spTree>
    <p:extLst>
      <p:ext uri="{BB962C8B-B14F-4D97-AF65-F5344CB8AC3E}">
        <p14:creationId xmlns:p14="http://schemas.microsoft.com/office/powerpoint/2010/main" val="3789702543"/>
      </p:ext>
    </p:extLst>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title"/>
          </p:nvPr>
        </p:nvSpPr>
        <p:spPr>
          <a:xfrm>
            <a:off x="1841500" y="52389"/>
            <a:ext cx="7302500" cy="1431925"/>
          </a:xfrm>
        </p:spPr>
        <p:txBody>
          <a:bodyPr/>
          <a:lstStyle/>
          <a:p>
            <a:r>
              <a:rPr lang="en-US"/>
              <a:t>How to write JUnit Test Case?</a:t>
            </a:r>
          </a:p>
        </p:txBody>
      </p:sp>
      <p:sp>
        <p:nvSpPr>
          <p:cNvPr id="81923" name="Rectangle 3"/>
          <p:cNvSpPr>
            <a:spLocks noGrp="1" noChangeArrowheads="1"/>
          </p:cNvSpPr>
          <p:nvPr>
            <p:ph type="body" idx="1"/>
          </p:nvPr>
        </p:nvSpPr>
        <p:spPr/>
        <p:txBody>
          <a:bodyPr/>
          <a:lstStyle/>
          <a:p>
            <a:r>
              <a:rPr lang="en-US"/>
              <a:t>To write a test case follows these steps:</a:t>
            </a:r>
          </a:p>
          <a:p>
            <a:pPr lvl="1"/>
            <a:r>
              <a:rPr lang="en-US"/>
              <a:t>Define a subclass of </a:t>
            </a:r>
            <a:r>
              <a:rPr lang="en-US" sz="2000" b="1">
                <a:latin typeface="Courier New" panose="02070309020205020404" pitchFamily="49" charset="0"/>
              </a:rPr>
              <a:t>TestCase</a:t>
            </a:r>
            <a:r>
              <a:rPr lang="en-US"/>
              <a:t>.</a:t>
            </a:r>
          </a:p>
          <a:p>
            <a:pPr lvl="1"/>
            <a:r>
              <a:rPr lang="en-US"/>
              <a:t>Overide the </a:t>
            </a:r>
            <a:r>
              <a:rPr lang="en-US" sz="2000" b="1">
                <a:latin typeface="Courier New" panose="02070309020205020404" pitchFamily="49" charset="0"/>
              </a:rPr>
              <a:t>setUp()</a:t>
            </a:r>
            <a:r>
              <a:rPr lang="en-US"/>
              <a:t> method to initialize objects under test.</a:t>
            </a:r>
          </a:p>
          <a:p>
            <a:pPr lvl="1"/>
            <a:r>
              <a:rPr lang="en-US"/>
              <a:t>Optionally overide </a:t>
            </a:r>
            <a:r>
              <a:rPr lang="en-US" sz="2000" b="1">
                <a:latin typeface="Courier New" panose="02070309020205020404" pitchFamily="49" charset="0"/>
              </a:rPr>
              <a:t>tearDown()</a:t>
            </a:r>
            <a:r>
              <a:rPr lang="en-US"/>
              <a:t> method to release object under test.</a:t>
            </a:r>
          </a:p>
          <a:p>
            <a:pPr lvl="1"/>
            <a:r>
              <a:rPr lang="en-US"/>
              <a:t>Define one or more public </a:t>
            </a:r>
            <a:r>
              <a:rPr lang="en-US" sz="2000" b="1">
                <a:latin typeface="Courier New" panose="02070309020205020404" pitchFamily="49" charset="0"/>
              </a:rPr>
              <a:t>testXXX()</a:t>
            </a:r>
            <a:r>
              <a:rPr lang="en-US"/>
              <a:t> methods  that exercise the objects under test.</a:t>
            </a:r>
          </a:p>
        </p:txBody>
      </p:sp>
    </p:spTree>
    <p:extLst>
      <p:ext uri="{BB962C8B-B14F-4D97-AF65-F5344CB8AC3E}">
        <p14:creationId xmlns:p14="http://schemas.microsoft.com/office/powerpoint/2010/main" val="3121057726"/>
      </p:ext>
    </p:extLst>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ChangeArrowheads="1"/>
          </p:cNvSpPr>
          <p:nvPr>
            <p:ph type="title"/>
          </p:nvPr>
        </p:nvSpPr>
        <p:spPr/>
        <p:txBody>
          <a:bodyPr/>
          <a:lstStyle/>
          <a:p>
            <a:r>
              <a:rPr lang="en-US"/>
              <a:t>Sample Test Case</a:t>
            </a:r>
          </a:p>
        </p:txBody>
      </p:sp>
      <p:sp>
        <p:nvSpPr>
          <p:cNvPr id="82947" name="Rectangle 3"/>
          <p:cNvSpPr>
            <a:spLocks noGrp="1" noChangeArrowheads="1"/>
          </p:cNvSpPr>
          <p:nvPr>
            <p:ph type="body" idx="1"/>
          </p:nvPr>
        </p:nvSpPr>
        <p:spPr/>
        <p:txBody>
          <a:bodyPr/>
          <a:lstStyle/>
          <a:p>
            <a:pPr>
              <a:lnSpc>
                <a:spcPct val="80000"/>
              </a:lnSpc>
              <a:buFontTx/>
              <a:buNone/>
            </a:pPr>
            <a:r>
              <a:rPr lang="en-US" sz="2000" b="1">
                <a:latin typeface="Courier New" panose="02070309020205020404" pitchFamily="49" charset="0"/>
              </a:rPr>
              <a:t>import junit.framework.TestCase;</a:t>
            </a:r>
          </a:p>
          <a:p>
            <a:pPr>
              <a:lnSpc>
                <a:spcPct val="80000"/>
              </a:lnSpc>
              <a:buFontTx/>
              <a:buNone/>
            </a:pPr>
            <a:endParaRPr lang="en-US" sz="2000" b="1">
              <a:latin typeface="Courier New" panose="02070309020205020404" pitchFamily="49" charset="0"/>
            </a:endParaRPr>
          </a:p>
          <a:p>
            <a:pPr>
              <a:lnSpc>
                <a:spcPct val="80000"/>
              </a:lnSpc>
              <a:buFontTx/>
              <a:buNone/>
            </a:pPr>
            <a:r>
              <a:rPr lang="en-US" sz="2000" b="1">
                <a:latin typeface="Courier New" panose="02070309020205020404" pitchFamily="49" charset="0"/>
              </a:rPr>
              <a:t>public class ShoppingCartTest extends TestCase {</a:t>
            </a:r>
          </a:p>
          <a:p>
            <a:pPr>
              <a:lnSpc>
                <a:spcPct val="80000"/>
              </a:lnSpc>
              <a:buFontTx/>
              <a:buNone/>
            </a:pPr>
            <a:r>
              <a:rPr lang="en-US" sz="2000" b="1">
                <a:latin typeface="Courier New" panose="02070309020205020404" pitchFamily="49" charset="0"/>
              </a:rPr>
              <a:t>		</a:t>
            </a:r>
          </a:p>
          <a:p>
            <a:pPr>
              <a:lnSpc>
                <a:spcPct val="80000"/>
              </a:lnSpc>
              <a:buFontTx/>
              <a:buNone/>
            </a:pPr>
            <a:r>
              <a:rPr lang="en-US" sz="2000" b="1">
                <a:latin typeface="Courier New" panose="02070309020205020404" pitchFamily="49" charset="0"/>
              </a:rPr>
              <a:t>    	private ShoppingCart cart;</a:t>
            </a:r>
          </a:p>
          <a:p>
            <a:pPr>
              <a:lnSpc>
                <a:spcPct val="80000"/>
              </a:lnSpc>
              <a:buFontTx/>
              <a:buNone/>
            </a:pPr>
            <a:r>
              <a:rPr lang="en-US" sz="2000" b="1">
                <a:latin typeface="Courier New" panose="02070309020205020404" pitchFamily="49" charset="0"/>
              </a:rPr>
              <a:t>    	private Product book1;</a:t>
            </a:r>
          </a:p>
          <a:p>
            <a:pPr>
              <a:lnSpc>
                <a:spcPct val="80000"/>
              </a:lnSpc>
              <a:buFontTx/>
              <a:buNone/>
            </a:pPr>
            <a:r>
              <a:rPr lang="en-US" sz="2000" b="1">
                <a:latin typeface="Courier New" panose="02070309020205020404" pitchFamily="49" charset="0"/>
              </a:rPr>
              <a:t>		// Sets up the test fixture.</a:t>
            </a:r>
          </a:p>
          <a:p>
            <a:pPr>
              <a:lnSpc>
                <a:spcPct val="80000"/>
              </a:lnSpc>
              <a:buFontTx/>
              <a:buNone/>
            </a:pPr>
            <a:r>
              <a:rPr lang="en-US" sz="2000" b="1">
                <a:latin typeface="Courier New" panose="02070309020205020404" pitchFamily="49" charset="0"/>
              </a:rPr>
              <a:t>     //Called before every testcase method.</a:t>
            </a:r>
          </a:p>
          <a:p>
            <a:pPr>
              <a:lnSpc>
                <a:spcPct val="80000"/>
              </a:lnSpc>
              <a:buFontTx/>
              <a:buNone/>
            </a:pPr>
            <a:r>
              <a:rPr lang="en-US" sz="2000" b="1">
                <a:latin typeface="Courier New" panose="02070309020205020404" pitchFamily="49" charset="0"/>
              </a:rPr>
              <a:t>		protected void setUp() {</a:t>
            </a:r>
          </a:p>
          <a:p>
            <a:pPr>
              <a:lnSpc>
                <a:spcPct val="80000"/>
              </a:lnSpc>
              <a:buFontTx/>
              <a:buNone/>
            </a:pPr>
            <a:r>
              <a:rPr lang="en-US" sz="1400" b="1">
                <a:latin typeface="Courier New" panose="02070309020205020404" pitchFamily="49" charset="0"/>
              </a:rPr>
              <a:t>			</a:t>
            </a:r>
            <a:r>
              <a:rPr lang="en-US" sz="2000" b="1">
                <a:latin typeface="Courier New" panose="02070309020205020404" pitchFamily="49" charset="0"/>
              </a:rPr>
              <a:t>cart = new ShoppingCart();</a:t>
            </a:r>
          </a:p>
        </p:txBody>
      </p:sp>
    </p:spTree>
    <p:extLst>
      <p:ext uri="{BB962C8B-B14F-4D97-AF65-F5344CB8AC3E}">
        <p14:creationId xmlns:p14="http://schemas.microsoft.com/office/powerpoint/2010/main" val="3305516061"/>
      </p:ext>
    </p:extLst>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ChangeArrowheads="1"/>
          </p:cNvSpPr>
          <p:nvPr>
            <p:ph type="title"/>
          </p:nvPr>
        </p:nvSpPr>
        <p:spPr/>
        <p:txBody>
          <a:bodyPr/>
          <a:lstStyle/>
          <a:p>
            <a:r>
              <a:rPr lang="en-US"/>
              <a:t>Sample Test Case (2)</a:t>
            </a:r>
          </a:p>
        </p:txBody>
      </p:sp>
      <p:sp>
        <p:nvSpPr>
          <p:cNvPr id="83971" name="Rectangle 3"/>
          <p:cNvSpPr>
            <a:spLocks noGrp="1" noChangeArrowheads="1"/>
          </p:cNvSpPr>
          <p:nvPr>
            <p:ph type="body" idx="1"/>
          </p:nvPr>
        </p:nvSpPr>
        <p:spPr/>
        <p:txBody>
          <a:bodyPr/>
          <a:lstStyle/>
          <a:p>
            <a:pPr>
              <a:lnSpc>
                <a:spcPct val="80000"/>
              </a:lnSpc>
              <a:buFontTx/>
              <a:buNone/>
            </a:pPr>
            <a:r>
              <a:rPr lang="en-US" sz="2000" b="1">
                <a:latin typeface="Courier New" panose="02070309020205020404" pitchFamily="49" charset="0"/>
              </a:rPr>
              <a:t>			book1 = new Product("Pragmatic Unit Testing", 29.95);</a:t>
            </a:r>
          </a:p>
          <a:p>
            <a:pPr>
              <a:lnSpc>
                <a:spcPct val="80000"/>
              </a:lnSpc>
              <a:buFontTx/>
              <a:buNone/>
            </a:pPr>
            <a:r>
              <a:rPr lang="en-US" sz="2000" b="1">
                <a:latin typeface="Courier New" panose="02070309020205020404" pitchFamily="49" charset="0"/>
              </a:rPr>
              <a:t>        	cart.addItem(book1);</a:t>
            </a:r>
          </a:p>
          <a:p>
            <a:pPr>
              <a:lnSpc>
                <a:spcPct val="80000"/>
              </a:lnSpc>
              <a:buFontTx/>
              <a:buNone/>
            </a:pPr>
            <a:r>
              <a:rPr lang="en-US" sz="2000" b="1">
                <a:latin typeface="Courier New" panose="02070309020205020404" pitchFamily="49" charset="0"/>
              </a:rPr>
              <a:t>    	}</a:t>
            </a:r>
          </a:p>
          <a:p>
            <a:pPr>
              <a:lnSpc>
                <a:spcPct val="80000"/>
              </a:lnSpc>
              <a:buFontTx/>
              <a:buNone/>
            </a:pPr>
            <a:r>
              <a:rPr lang="en-US" sz="2000">
                <a:latin typeface="Courier New" panose="02070309020205020404" pitchFamily="49" charset="0"/>
              </a:rPr>
              <a:t>    	</a:t>
            </a:r>
            <a:r>
              <a:rPr lang="en-US" sz="2000" b="1">
                <a:latin typeface="Courier New" panose="02070309020205020404" pitchFamily="49" charset="0"/>
              </a:rPr>
              <a:t>//Tears down the test fixture.</a:t>
            </a:r>
          </a:p>
          <a:p>
            <a:pPr>
              <a:lnSpc>
                <a:spcPct val="80000"/>
              </a:lnSpc>
              <a:buFontTx/>
              <a:buNone/>
            </a:pPr>
            <a:r>
              <a:rPr lang="en-US" sz="2000" b="1">
                <a:latin typeface="Courier New" panose="02070309020205020404" pitchFamily="49" charset="0"/>
              </a:rPr>
              <a:t>    	//Called after every test case method.</a:t>
            </a:r>
          </a:p>
          <a:p>
            <a:pPr>
              <a:lnSpc>
                <a:spcPct val="80000"/>
              </a:lnSpc>
              <a:buFontTx/>
              <a:buNone/>
            </a:pPr>
            <a:r>
              <a:rPr lang="en-US" sz="2000" b="1">
                <a:latin typeface="Courier New" panose="02070309020205020404" pitchFamily="49" charset="0"/>
              </a:rPr>
              <a:t>    	protected void tearDown() {</a:t>
            </a:r>
          </a:p>
          <a:p>
            <a:pPr>
              <a:lnSpc>
                <a:spcPct val="80000"/>
              </a:lnSpc>
              <a:buFontTx/>
              <a:buNone/>
            </a:pPr>
            <a:r>
              <a:rPr lang="en-US" sz="2000" b="1">
                <a:latin typeface="Courier New" panose="02070309020205020404" pitchFamily="49" charset="0"/>
              </a:rPr>
              <a:t>    		// release objects under test here</a:t>
            </a:r>
          </a:p>
          <a:p>
            <a:pPr>
              <a:lnSpc>
                <a:spcPct val="80000"/>
              </a:lnSpc>
              <a:buFontTx/>
              <a:buNone/>
            </a:pPr>
            <a:r>
              <a:rPr lang="en-US" sz="2000" b="1">
                <a:latin typeface="Courier New" panose="02070309020205020404" pitchFamily="49" charset="0"/>
              </a:rPr>
              <a:t>		}</a:t>
            </a:r>
          </a:p>
          <a:p>
            <a:pPr>
              <a:lnSpc>
                <a:spcPct val="80000"/>
              </a:lnSpc>
              <a:buFontTx/>
              <a:buNone/>
            </a:pPr>
            <a:r>
              <a:rPr lang="en-US" sz="2400" b="1">
                <a:latin typeface="Courier New" panose="02070309020205020404" pitchFamily="49" charset="0"/>
              </a:rPr>
              <a:t>		</a:t>
            </a:r>
            <a:r>
              <a:rPr lang="en-US" sz="2000" b="1">
                <a:latin typeface="Courier New" panose="02070309020205020404" pitchFamily="49" charset="0"/>
              </a:rPr>
              <a:t>//Tests emptying the cart.</a:t>
            </a:r>
          </a:p>
        </p:txBody>
      </p:sp>
    </p:spTree>
    <p:extLst>
      <p:ext uri="{BB962C8B-B14F-4D97-AF65-F5344CB8AC3E}">
        <p14:creationId xmlns:p14="http://schemas.microsoft.com/office/powerpoint/2010/main" val="2801036394"/>
      </p:ext>
    </p:extLst>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ChangeArrowheads="1"/>
          </p:cNvSpPr>
          <p:nvPr>
            <p:ph type="title"/>
          </p:nvPr>
        </p:nvSpPr>
        <p:spPr/>
        <p:txBody>
          <a:bodyPr/>
          <a:lstStyle/>
          <a:p>
            <a:r>
              <a:rPr lang="en-US"/>
              <a:t>Sample Test Case (3)</a:t>
            </a:r>
          </a:p>
        </p:txBody>
      </p:sp>
      <p:sp>
        <p:nvSpPr>
          <p:cNvPr id="84995" name="Rectangle 3"/>
          <p:cNvSpPr>
            <a:spLocks noGrp="1" noChangeArrowheads="1"/>
          </p:cNvSpPr>
          <p:nvPr>
            <p:ph type="body" idx="1"/>
          </p:nvPr>
        </p:nvSpPr>
        <p:spPr/>
        <p:txBody>
          <a:bodyPr/>
          <a:lstStyle/>
          <a:p>
            <a:pPr>
              <a:lnSpc>
                <a:spcPct val="80000"/>
              </a:lnSpc>
              <a:buFontTx/>
              <a:buNone/>
            </a:pPr>
            <a:r>
              <a:rPr lang="en-US" sz="2000" b="1">
                <a:latin typeface="Courier New" panose="02070309020205020404" pitchFamily="49" charset="0"/>
              </a:rPr>
              <a:t>		public void testEmpty() {</a:t>
            </a:r>
          </a:p>
          <a:p>
            <a:pPr>
              <a:lnSpc>
                <a:spcPct val="80000"/>
              </a:lnSpc>
              <a:buFontTx/>
              <a:buNone/>
            </a:pPr>
            <a:r>
              <a:rPr lang="en-US" sz="2000" b="1">
                <a:latin typeface="Courier New" panose="02070309020205020404" pitchFamily="49" charset="0"/>
              </a:rPr>
              <a:t>			cart.empty();</a:t>
            </a:r>
          </a:p>
          <a:p>
            <a:pPr>
              <a:lnSpc>
                <a:spcPct val="80000"/>
              </a:lnSpc>
              <a:buFontTx/>
              <a:buNone/>
            </a:pPr>
            <a:r>
              <a:rPr lang="en-US" sz="2000" b="1">
                <a:latin typeface="Courier New" panose="02070309020205020404" pitchFamily="49" charset="0"/>
              </a:rPr>
              <a:t>			assertEquals(0, cart.getItemCount());</a:t>
            </a:r>
          </a:p>
          <a:p>
            <a:pPr>
              <a:lnSpc>
                <a:spcPct val="80000"/>
              </a:lnSpc>
              <a:buFontTx/>
              <a:buNone/>
            </a:pPr>
            <a:r>
              <a:rPr lang="en-US" sz="2000" b="1">
                <a:latin typeface="Courier New" panose="02070309020205020404" pitchFamily="49" charset="0"/>
              </a:rPr>
              <a:t>		}</a:t>
            </a:r>
          </a:p>
          <a:p>
            <a:pPr>
              <a:lnSpc>
                <a:spcPct val="80000"/>
              </a:lnSpc>
              <a:buFontTx/>
              <a:buNone/>
            </a:pPr>
            <a:r>
              <a:rPr lang="en-US" sz="2000" b="1">
                <a:latin typeface="Courier New" panose="02070309020205020404" pitchFamily="49" charset="0"/>
              </a:rPr>
              <a:t>...</a:t>
            </a:r>
          </a:p>
          <a:p>
            <a:pPr>
              <a:lnSpc>
                <a:spcPct val="80000"/>
              </a:lnSpc>
              <a:buFontTx/>
              <a:buNone/>
            </a:pPr>
            <a:r>
              <a:rPr lang="en-US" sz="2000" b="1">
                <a:latin typeface="Courier New" panose="02070309020205020404" pitchFamily="49" charset="0"/>
              </a:rPr>
              <a:t>};</a:t>
            </a:r>
          </a:p>
          <a:p>
            <a:pPr>
              <a:lnSpc>
                <a:spcPct val="80000"/>
              </a:lnSpc>
              <a:buFontTx/>
              <a:buNone/>
            </a:pPr>
            <a:endParaRPr lang="en-US" sz="2000"/>
          </a:p>
        </p:txBody>
      </p:sp>
    </p:spTree>
    <p:extLst>
      <p:ext uri="{BB962C8B-B14F-4D97-AF65-F5344CB8AC3E}">
        <p14:creationId xmlns:p14="http://schemas.microsoft.com/office/powerpoint/2010/main" val="2103307678"/>
      </p:ext>
    </p:extLst>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ChangeArrowheads="1"/>
          </p:cNvSpPr>
          <p:nvPr>
            <p:ph type="title"/>
          </p:nvPr>
        </p:nvSpPr>
        <p:spPr>
          <a:xfrm>
            <a:off x="1841500" y="52389"/>
            <a:ext cx="7302500" cy="1431925"/>
          </a:xfrm>
        </p:spPr>
        <p:txBody>
          <a:bodyPr/>
          <a:lstStyle/>
          <a:p>
            <a:r>
              <a:rPr lang="en-US"/>
              <a:t>How to write JUnit Test Suite?</a:t>
            </a:r>
          </a:p>
        </p:txBody>
      </p:sp>
      <p:sp>
        <p:nvSpPr>
          <p:cNvPr id="86019" name="Rectangle 3"/>
          <p:cNvSpPr>
            <a:spLocks noGrp="1" noChangeArrowheads="1"/>
          </p:cNvSpPr>
          <p:nvPr>
            <p:ph type="body" idx="1"/>
          </p:nvPr>
        </p:nvSpPr>
        <p:spPr/>
        <p:txBody>
          <a:bodyPr/>
          <a:lstStyle/>
          <a:p>
            <a:r>
              <a:rPr lang="en-US"/>
              <a:t>A </a:t>
            </a:r>
            <a:r>
              <a:rPr lang="en-US" sz="2000" b="1">
                <a:latin typeface="Courier New" panose="02070309020205020404" pitchFamily="49" charset="0"/>
              </a:rPr>
              <a:t>TestSuite</a:t>
            </a:r>
            <a:r>
              <a:rPr lang="en-US"/>
              <a:t> comprises of various </a:t>
            </a:r>
            <a:r>
              <a:rPr lang="en-US" sz="2400" b="1">
                <a:latin typeface="Courier New" panose="02070309020205020404" pitchFamily="49" charset="0"/>
              </a:rPr>
              <a:t>TestCase</a:t>
            </a:r>
            <a:r>
              <a:rPr lang="en-US"/>
              <a:t> instances.</a:t>
            </a:r>
          </a:p>
          <a:p>
            <a:r>
              <a:rPr lang="en-US"/>
              <a:t>To write a test suite follow these steps:</a:t>
            </a:r>
          </a:p>
          <a:p>
            <a:pPr lvl="1"/>
            <a:r>
              <a:rPr lang="en-US"/>
              <a:t>Create a class that defines a static </a:t>
            </a:r>
            <a:r>
              <a:rPr lang="en-US" sz="2000" b="1">
                <a:latin typeface="Courier New" panose="02070309020205020404" pitchFamily="49" charset="0"/>
              </a:rPr>
              <a:t>suite()</a:t>
            </a:r>
            <a:r>
              <a:rPr lang="en-US"/>
              <a:t> factory method which creates TestSuites for all tests.</a:t>
            </a:r>
          </a:p>
          <a:p>
            <a:pPr lvl="1"/>
            <a:r>
              <a:rPr lang="en-US"/>
              <a:t>Optionally define a </a:t>
            </a:r>
            <a:r>
              <a:rPr lang="en-US" sz="2000" b="1">
                <a:latin typeface="Courier New" panose="02070309020205020404" pitchFamily="49" charset="0"/>
              </a:rPr>
              <a:t>main()</a:t>
            </a:r>
            <a:r>
              <a:rPr lang="en-US"/>
              <a:t> method that runs the TestSuite in batch mode.</a:t>
            </a:r>
          </a:p>
        </p:txBody>
      </p:sp>
    </p:spTree>
    <p:extLst>
      <p:ext uri="{BB962C8B-B14F-4D97-AF65-F5344CB8AC3E}">
        <p14:creationId xmlns:p14="http://schemas.microsoft.com/office/powerpoint/2010/main" val="1069284126"/>
      </p:ext>
    </p:extLst>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ChangeArrowheads="1"/>
          </p:cNvSpPr>
          <p:nvPr>
            <p:ph type="title"/>
          </p:nvPr>
        </p:nvSpPr>
        <p:spPr/>
        <p:txBody>
          <a:bodyPr/>
          <a:lstStyle/>
          <a:p>
            <a:r>
              <a:rPr lang="en-US"/>
              <a:t>Sample Test Suite</a:t>
            </a:r>
          </a:p>
        </p:txBody>
      </p:sp>
      <p:sp>
        <p:nvSpPr>
          <p:cNvPr id="87043" name="Rectangle 3"/>
          <p:cNvSpPr>
            <a:spLocks noGrp="1" noChangeArrowheads="1"/>
          </p:cNvSpPr>
          <p:nvPr>
            <p:ph type="body" idx="1"/>
          </p:nvPr>
        </p:nvSpPr>
        <p:spPr/>
        <p:txBody>
          <a:bodyPr/>
          <a:lstStyle/>
          <a:p>
            <a:pPr>
              <a:lnSpc>
                <a:spcPct val="80000"/>
              </a:lnSpc>
              <a:buFontTx/>
              <a:buNone/>
            </a:pPr>
            <a:r>
              <a:rPr lang="en-US" sz="2000"/>
              <a:t>import junit.framework.Test;</a:t>
            </a:r>
          </a:p>
          <a:p>
            <a:pPr>
              <a:lnSpc>
                <a:spcPct val="80000"/>
              </a:lnSpc>
              <a:buFontTx/>
              <a:buNone/>
            </a:pPr>
            <a:r>
              <a:rPr lang="en-US" sz="2000"/>
              <a:t>import junit.framework.TestSuite;</a:t>
            </a:r>
          </a:p>
          <a:p>
            <a:pPr>
              <a:lnSpc>
                <a:spcPct val="80000"/>
              </a:lnSpc>
              <a:buFontTx/>
              <a:buNone/>
            </a:pPr>
            <a:endParaRPr lang="en-US" sz="2000"/>
          </a:p>
          <a:p>
            <a:pPr>
              <a:lnSpc>
                <a:spcPct val="80000"/>
              </a:lnSpc>
              <a:buFontTx/>
              <a:buNone/>
            </a:pPr>
            <a:r>
              <a:rPr lang="en-US" sz="2000"/>
              <a:t>public class EcommerceTestSuite {</a:t>
            </a:r>
          </a:p>
          <a:p>
            <a:pPr>
              <a:lnSpc>
                <a:spcPct val="80000"/>
              </a:lnSpc>
              <a:buFontTx/>
              <a:buNone/>
            </a:pPr>
            <a:r>
              <a:rPr lang="en-US" sz="2000"/>
              <a:t>	</a:t>
            </a:r>
          </a:p>
          <a:p>
            <a:pPr>
              <a:lnSpc>
                <a:spcPct val="80000"/>
              </a:lnSpc>
              <a:buFontTx/>
              <a:buNone/>
            </a:pPr>
            <a:r>
              <a:rPr lang="en-US" sz="2000"/>
              <a:t>    public static Test suite() {</a:t>
            </a:r>
          </a:p>
          <a:p>
            <a:pPr>
              <a:lnSpc>
                <a:spcPct val="80000"/>
              </a:lnSpc>
              <a:buFontTx/>
              <a:buNone/>
            </a:pPr>
            <a:endParaRPr lang="en-US" sz="2000"/>
          </a:p>
          <a:p>
            <a:pPr>
              <a:lnSpc>
                <a:spcPct val="80000"/>
              </a:lnSpc>
              <a:buFontTx/>
              <a:buNone/>
            </a:pPr>
            <a:r>
              <a:rPr lang="en-US" sz="2000"/>
              <a:t>        TestSuite suite = new TestSuite();</a:t>
            </a:r>
          </a:p>
          <a:p>
            <a:pPr>
              <a:lnSpc>
                <a:spcPct val="80000"/>
              </a:lnSpc>
              <a:buFontTx/>
              <a:buNone/>
            </a:pPr>
            <a:endParaRPr lang="en-US" sz="2000"/>
          </a:p>
          <a:p>
            <a:pPr>
              <a:lnSpc>
                <a:spcPct val="80000"/>
              </a:lnSpc>
              <a:buFontTx/>
              <a:buNone/>
            </a:pPr>
            <a:r>
              <a:rPr lang="en-US" sz="2000"/>
              <a:t>        // The ShoppingCartTest we created above.</a:t>
            </a:r>
          </a:p>
          <a:p>
            <a:pPr>
              <a:lnSpc>
                <a:spcPct val="80000"/>
              </a:lnSpc>
              <a:buFontTx/>
              <a:buNone/>
            </a:pPr>
            <a:r>
              <a:rPr lang="en-US" sz="2000"/>
              <a:t>        suite.addTestSuite(ShoppingCartTest.class)</a:t>
            </a:r>
          </a:p>
        </p:txBody>
      </p:sp>
    </p:spTree>
    <p:extLst>
      <p:ext uri="{BB962C8B-B14F-4D97-AF65-F5344CB8AC3E}">
        <p14:creationId xmlns:p14="http://schemas.microsoft.com/office/powerpoint/2010/main" val="2476313483"/>
      </p:ext>
    </p:extLst>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ChangeArrowheads="1"/>
          </p:cNvSpPr>
          <p:nvPr>
            <p:ph type="title"/>
          </p:nvPr>
        </p:nvSpPr>
        <p:spPr/>
        <p:txBody>
          <a:bodyPr/>
          <a:lstStyle/>
          <a:p>
            <a:r>
              <a:rPr lang="en-US"/>
              <a:t>Sample Test Suite (2)</a:t>
            </a:r>
          </a:p>
        </p:txBody>
      </p:sp>
      <p:sp>
        <p:nvSpPr>
          <p:cNvPr id="88067" name="Rectangle 3"/>
          <p:cNvSpPr>
            <a:spLocks noGrp="1" noChangeArrowheads="1"/>
          </p:cNvSpPr>
          <p:nvPr>
            <p:ph type="body" idx="1"/>
          </p:nvPr>
        </p:nvSpPr>
        <p:spPr/>
        <p:txBody>
          <a:bodyPr/>
          <a:lstStyle/>
          <a:p>
            <a:pPr>
              <a:lnSpc>
                <a:spcPct val="80000"/>
              </a:lnSpc>
              <a:buFontTx/>
              <a:buNone/>
            </a:pPr>
            <a:r>
              <a:rPr lang="en-US" sz="2000"/>
              <a:t>	    // Another example test suite of tests.</a:t>
            </a:r>
          </a:p>
          <a:p>
            <a:pPr>
              <a:lnSpc>
                <a:spcPct val="80000"/>
              </a:lnSpc>
              <a:buFontTx/>
              <a:buNone/>
            </a:pPr>
            <a:r>
              <a:rPr lang="en-US" sz="2000"/>
              <a:t>        suite.addTest(CreditCardTestSuite.suite());</a:t>
            </a:r>
          </a:p>
          <a:p>
            <a:pPr>
              <a:lnSpc>
                <a:spcPct val="80000"/>
              </a:lnSpc>
              <a:buFontTx/>
              <a:buNone/>
            </a:pPr>
            <a:endParaRPr lang="en-US" sz="2000"/>
          </a:p>
          <a:p>
            <a:pPr>
              <a:lnSpc>
                <a:spcPct val="80000"/>
              </a:lnSpc>
              <a:buFontTx/>
              <a:buNone/>
            </a:pPr>
            <a:r>
              <a:rPr lang="en-US" sz="2000"/>
              <a:t>        // Add more tests here</a:t>
            </a:r>
          </a:p>
          <a:p>
            <a:pPr>
              <a:lnSpc>
                <a:spcPct val="80000"/>
              </a:lnSpc>
              <a:buFontTx/>
              <a:buNone/>
            </a:pPr>
            <a:r>
              <a:rPr lang="en-US" sz="2000"/>
              <a:t>        return suite;</a:t>
            </a:r>
          </a:p>
          <a:p>
            <a:pPr>
              <a:lnSpc>
                <a:spcPct val="80000"/>
              </a:lnSpc>
              <a:buFontTx/>
              <a:buNone/>
            </a:pPr>
            <a:r>
              <a:rPr lang="en-US" sz="2000"/>
              <a:t>    }</a:t>
            </a:r>
          </a:p>
          <a:p>
            <a:pPr>
              <a:lnSpc>
                <a:spcPct val="80000"/>
              </a:lnSpc>
              <a:buFontTx/>
              <a:buNone/>
            </a:pPr>
            <a:endParaRPr lang="en-US" sz="2000"/>
          </a:p>
          <a:p>
            <a:pPr>
              <a:lnSpc>
                <a:spcPct val="80000"/>
              </a:lnSpc>
              <a:buFontTx/>
              <a:buNone/>
            </a:pPr>
            <a:r>
              <a:rPr lang="en-US" sz="2000"/>
              <a:t>    //Runs the test suite using the textual runner.</a:t>
            </a:r>
          </a:p>
          <a:p>
            <a:pPr>
              <a:lnSpc>
                <a:spcPct val="80000"/>
              </a:lnSpc>
              <a:buFontTx/>
              <a:buNone/>
            </a:pPr>
            <a:r>
              <a:rPr lang="en-US" sz="2000"/>
              <a:t>    public static void main(String[] args) {</a:t>
            </a:r>
          </a:p>
          <a:p>
            <a:pPr>
              <a:lnSpc>
                <a:spcPct val="80000"/>
              </a:lnSpc>
              <a:buFontTx/>
              <a:buNone/>
            </a:pPr>
            <a:r>
              <a:rPr lang="en-US" sz="2000"/>
              <a:t>        junit.textui.TestRunner.run(suite());</a:t>
            </a:r>
          </a:p>
          <a:p>
            <a:pPr>
              <a:lnSpc>
                <a:spcPct val="80000"/>
              </a:lnSpc>
              <a:buFontTx/>
              <a:buNone/>
            </a:pPr>
            <a:r>
              <a:rPr lang="en-US" sz="2000"/>
              <a:t>    }</a:t>
            </a:r>
          </a:p>
          <a:p>
            <a:pPr>
              <a:lnSpc>
                <a:spcPct val="80000"/>
              </a:lnSpc>
            </a:pPr>
            <a:endParaRPr lang="en-US" sz="2000"/>
          </a:p>
        </p:txBody>
      </p:sp>
    </p:spTree>
    <p:extLst>
      <p:ext uri="{BB962C8B-B14F-4D97-AF65-F5344CB8AC3E}">
        <p14:creationId xmlns:p14="http://schemas.microsoft.com/office/powerpoint/2010/main" val="140947355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Rounded Rectangle 49"/>
          <p:cNvSpPr/>
          <p:nvPr/>
        </p:nvSpPr>
        <p:spPr>
          <a:xfrm>
            <a:off x="3921666" y="2207550"/>
            <a:ext cx="4129549" cy="2905433"/>
          </a:xfrm>
          <a:prstGeom prst="roundRect">
            <a:avLst>
              <a:gd name="adj" fmla="val 7022"/>
            </a:avLst>
          </a:prstGeom>
          <a:solidFill>
            <a:srgbClr val="6DBCD1">
              <a:alpha val="53000"/>
            </a:srgbClr>
          </a:solidFill>
          <a:ln>
            <a:solidFill>
              <a:srgbClr val="00B0F0"/>
            </a:solidFill>
            <a:prstDash val="sys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1" name="Rounded Rectangle 50"/>
          <p:cNvSpPr/>
          <p:nvPr/>
        </p:nvSpPr>
        <p:spPr>
          <a:xfrm>
            <a:off x="3921666" y="2207550"/>
            <a:ext cx="4129549" cy="2905433"/>
          </a:xfrm>
          <a:prstGeom prst="roundRect">
            <a:avLst>
              <a:gd name="adj" fmla="val 7022"/>
            </a:avLst>
          </a:prstGeom>
          <a:solidFill>
            <a:srgbClr val="6DBCD1">
              <a:alpha val="53000"/>
            </a:srgbClr>
          </a:solidFill>
          <a:ln>
            <a:solidFill>
              <a:srgbClr val="00B0F0"/>
            </a:solidFill>
            <a:prstDash val="sys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2" name="Rounded Rectangle 51"/>
          <p:cNvSpPr/>
          <p:nvPr/>
        </p:nvSpPr>
        <p:spPr>
          <a:xfrm>
            <a:off x="4305124" y="2517268"/>
            <a:ext cx="771065" cy="2256503"/>
          </a:xfrm>
          <a:prstGeom prst="roundRect">
            <a:avLst>
              <a:gd name="adj" fmla="val 10870"/>
            </a:avLst>
          </a:prstGeom>
          <a:solidFill>
            <a:schemeClr val="accent5">
              <a:lumMod val="40000"/>
              <a:lumOff val="60000"/>
            </a:schemeClr>
          </a:solidFill>
          <a:ln w="38100">
            <a:solidFill>
              <a:schemeClr val="bg1">
                <a:lumMod val="85000"/>
              </a:schemeClr>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2000" b="1" dirty="0"/>
              <a:t>UI</a:t>
            </a:r>
            <a:endParaRPr lang="en-SG" sz="2000" b="1" dirty="0"/>
          </a:p>
        </p:txBody>
      </p:sp>
      <p:sp>
        <p:nvSpPr>
          <p:cNvPr id="53" name="Rounded Rectangle 52"/>
          <p:cNvSpPr/>
          <p:nvPr/>
        </p:nvSpPr>
        <p:spPr>
          <a:xfrm>
            <a:off x="5617729" y="2517267"/>
            <a:ext cx="1133458" cy="1241902"/>
          </a:xfrm>
          <a:prstGeom prst="roundRect">
            <a:avLst>
              <a:gd name="adj" fmla="val 10870"/>
            </a:avLst>
          </a:prstGeom>
          <a:solidFill>
            <a:schemeClr val="accent5">
              <a:lumMod val="40000"/>
              <a:lumOff val="60000"/>
            </a:schemeClr>
          </a:solidFill>
          <a:ln w="38100">
            <a:solidFill>
              <a:schemeClr val="bg1">
                <a:lumMod val="85000"/>
              </a:schemeClr>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r>
              <a:rPr lang="en-US" b="1" dirty="0" err="1"/>
              <a:t>MSLogic</a:t>
            </a:r>
            <a:endParaRPr lang="en-SG" b="1" dirty="0"/>
          </a:p>
        </p:txBody>
      </p:sp>
      <p:sp>
        <p:nvSpPr>
          <p:cNvPr id="54" name="Rounded Rectangle 53"/>
          <p:cNvSpPr/>
          <p:nvPr/>
        </p:nvSpPr>
        <p:spPr>
          <a:xfrm>
            <a:off x="5621635" y="4202921"/>
            <a:ext cx="2075618" cy="570849"/>
          </a:xfrm>
          <a:prstGeom prst="roundRect">
            <a:avLst>
              <a:gd name="adj" fmla="val 10870"/>
            </a:avLst>
          </a:prstGeom>
          <a:solidFill>
            <a:schemeClr val="accent5">
              <a:lumMod val="40000"/>
              <a:lumOff val="60000"/>
            </a:schemeClr>
          </a:solidFill>
          <a:ln w="38100">
            <a:solidFill>
              <a:schemeClr val="bg1">
                <a:lumMod val="85000"/>
              </a:schemeClr>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r>
              <a:rPr lang="en-US" b="1" dirty="0"/>
              <a:t>Storage</a:t>
            </a:r>
            <a:endParaRPr lang="en-SG" b="1" dirty="0"/>
          </a:p>
        </p:txBody>
      </p:sp>
      <p:sp>
        <p:nvSpPr>
          <p:cNvPr id="55" name="Rounded Rectangle 54"/>
          <p:cNvSpPr/>
          <p:nvPr/>
        </p:nvSpPr>
        <p:spPr>
          <a:xfrm>
            <a:off x="7033576" y="2517267"/>
            <a:ext cx="663677" cy="1241902"/>
          </a:xfrm>
          <a:prstGeom prst="roundRect">
            <a:avLst>
              <a:gd name="adj" fmla="val 10870"/>
            </a:avLst>
          </a:prstGeom>
          <a:solidFill>
            <a:schemeClr val="accent5">
              <a:lumMod val="40000"/>
              <a:lumOff val="60000"/>
            </a:schemeClr>
          </a:solidFill>
          <a:ln w="38100">
            <a:solidFill>
              <a:schemeClr val="bg1">
                <a:lumMod val="85000"/>
              </a:schemeClr>
            </a:solidFill>
            <a:prstDash val="sysDash"/>
          </a:ln>
        </p:spPr>
        <p:style>
          <a:lnRef idx="2">
            <a:schemeClr val="accent1"/>
          </a:lnRef>
          <a:fillRef idx="1">
            <a:schemeClr val="lt1"/>
          </a:fillRef>
          <a:effectRef idx="0">
            <a:schemeClr val="accent1"/>
          </a:effectRef>
          <a:fontRef idx="minor">
            <a:schemeClr val="dk1"/>
          </a:fontRef>
        </p:style>
        <p:txBody>
          <a:bodyPr vert="vert270" rtlCol="0" anchor="ctr"/>
          <a:lstStyle/>
          <a:p>
            <a:pPr algn="ctr"/>
            <a:r>
              <a:rPr lang="en-US" b="1" dirty="0"/>
              <a:t>History</a:t>
            </a:r>
            <a:endParaRPr lang="en-SG" b="1" dirty="0"/>
          </a:p>
        </p:txBody>
      </p:sp>
      <p:grpSp>
        <p:nvGrpSpPr>
          <p:cNvPr id="3" name="Group 21"/>
          <p:cNvGrpSpPr/>
          <p:nvPr/>
        </p:nvGrpSpPr>
        <p:grpSpPr>
          <a:xfrm>
            <a:off x="3131039" y="3358473"/>
            <a:ext cx="455224" cy="824420"/>
            <a:chOff x="4121944" y="500062"/>
            <a:chExt cx="614362" cy="1107282"/>
          </a:xfrm>
        </p:grpSpPr>
        <p:sp>
          <p:nvSpPr>
            <p:cNvPr id="23" name="Flowchart: Connector 22"/>
            <p:cNvSpPr/>
            <p:nvPr/>
          </p:nvSpPr>
          <p:spPr>
            <a:xfrm>
              <a:off x="4186237" y="500062"/>
              <a:ext cx="457200" cy="428626"/>
            </a:xfrm>
            <a:prstGeom prst="flowChartConnector">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SG"/>
            </a:p>
          </p:txBody>
        </p:sp>
        <p:sp>
          <p:nvSpPr>
            <p:cNvPr id="28" name="Flowchart: Delay 27"/>
            <p:cNvSpPr/>
            <p:nvPr/>
          </p:nvSpPr>
          <p:spPr>
            <a:xfrm rot="16200000">
              <a:off x="4086225" y="957263"/>
              <a:ext cx="685800" cy="614362"/>
            </a:xfrm>
            <a:prstGeom prst="flowChartDelay">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SG"/>
            </a:p>
          </p:txBody>
        </p:sp>
      </p:grpSp>
      <p:grpSp>
        <p:nvGrpSpPr>
          <p:cNvPr id="4" name="Group 31"/>
          <p:cNvGrpSpPr/>
          <p:nvPr/>
        </p:nvGrpSpPr>
        <p:grpSpPr>
          <a:xfrm>
            <a:off x="5543499" y="1179477"/>
            <a:ext cx="455224" cy="824420"/>
            <a:chOff x="4121944" y="500062"/>
            <a:chExt cx="614362" cy="1107282"/>
          </a:xfrm>
        </p:grpSpPr>
        <p:sp>
          <p:nvSpPr>
            <p:cNvPr id="33" name="Flowchart: Connector 32"/>
            <p:cNvSpPr/>
            <p:nvPr/>
          </p:nvSpPr>
          <p:spPr>
            <a:xfrm>
              <a:off x="4186237" y="500062"/>
              <a:ext cx="457200" cy="428626"/>
            </a:xfrm>
            <a:prstGeom prst="flowChartConnector">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SG"/>
            </a:p>
          </p:txBody>
        </p:sp>
        <p:sp>
          <p:nvSpPr>
            <p:cNvPr id="34" name="Flowchart: Delay 33"/>
            <p:cNvSpPr/>
            <p:nvPr/>
          </p:nvSpPr>
          <p:spPr>
            <a:xfrm rot="16200000">
              <a:off x="4086225" y="957263"/>
              <a:ext cx="685800" cy="614362"/>
            </a:xfrm>
            <a:prstGeom prst="flowChartDelay">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SG"/>
            </a:p>
          </p:txBody>
        </p:sp>
      </p:grpSp>
      <p:grpSp>
        <p:nvGrpSpPr>
          <p:cNvPr id="5" name="Group 34"/>
          <p:cNvGrpSpPr/>
          <p:nvPr/>
        </p:nvGrpSpPr>
        <p:grpSpPr>
          <a:xfrm>
            <a:off x="6243890" y="1198932"/>
            <a:ext cx="455224" cy="824420"/>
            <a:chOff x="4121944" y="500062"/>
            <a:chExt cx="614362" cy="1107282"/>
          </a:xfrm>
        </p:grpSpPr>
        <p:sp>
          <p:nvSpPr>
            <p:cNvPr id="36" name="Flowchart: Connector 35"/>
            <p:cNvSpPr/>
            <p:nvPr/>
          </p:nvSpPr>
          <p:spPr>
            <a:xfrm>
              <a:off x="4186237" y="500062"/>
              <a:ext cx="457200" cy="428626"/>
            </a:xfrm>
            <a:prstGeom prst="flowChartConnector">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SG"/>
            </a:p>
          </p:txBody>
        </p:sp>
        <p:sp>
          <p:nvSpPr>
            <p:cNvPr id="37" name="Flowchart: Delay 36"/>
            <p:cNvSpPr/>
            <p:nvPr/>
          </p:nvSpPr>
          <p:spPr>
            <a:xfrm rot="16200000">
              <a:off x="4086225" y="957263"/>
              <a:ext cx="685800" cy="614362"/>
            </a:xfrm>
            <a:prstGeom prst="flowChartDelay">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SG"/>
            </a:p>
          </p:txBody>
        </p:sp>
      </p:grpSp>
      <p:grpSp>
        <p:nvGrpSpPr>
          <p:cNvPr id="6" name="Group 37"/>
          <p:cNvGrpSpPr/>
          <p:nvPr/>
        </p:nvGrpSpPr>
        <p:grpSpPr>
          <a:xfrm>
            <a:off x="8520162" y="2346796"/>
            <a:ext cx="455224" cy="824420"/>
            <a:chOff x="4121944" y="500062"/>
            <a:chExt cx="614362" cy="1107282"/>
          </a:xfrm>
          <a:solidFill>
            <a:schemeClr val="accent5">
              <a:lumMod val="40000"/>
              <a:lumOff val="60000"/>
            </a:schemeClr>
          </a:solidFill>
        </p:grpSpPr>
        <p:sp>
          <p:nvSpPr>
            <p:cNvPr id="39" name="Flowchart: Connector 38"/>
            <p:cNvSpPr/>
            <p:nvPr/>
          </p:nvSpPr>
          <p:spPr>
            <a:xfrm>
              <a:off x="4186237" y="500062"/>
              <a:ext cx="457200" cy="428626"/>
            </a:xfrm>
            <a:prstGeom prst="flowChartConnector">
              <a:avLst/>
            </a:prstGeom>
            <a:ln/>
          </p:spPr>
          <p:style>
            <a:lnRef idx="0">
              <a:schemeClr val="accent4"/>
            </a:lnRef>
            <a:fillRef idx="3">
              <a:schemeClr val="accent4"/>
            </a:fillRef>
            <a:effectRef idx="3">
              <a:schemeClr val="accent4"/>
            </a:effectRef>
            <a:fontRef idx="minor">
              <a:schemeClr val="lt1"/>
            </a:fontRef>
          </p:style>
          <p:txBody>
            <a:bodyPr rtlCol="0" anchor="ctr"/>
            <a:lstStyle/>
            <a:p>
              <a:pPr algn="ctr"/>
              <a:endParaRPr lang="en-SG"/>
            </a:p>
          </p:txBody>
        </p:sp>
        <p:sp>
          <p:nvSpPr>
            <p:cNvPr id="40" name="Flowchart: Delay 39"/>
            <p:cNvSpPr/>
            <p:nvPr/>
          </p:nvSpPr>
          <p:spPr>
            <a:xfrm rot="16200000">
              <a:off x="4086225" y="957263"/>
              <a:ext cx="685800" cy="614362"/>
            </a:xfrm>
            <a:prstGeom prst="flowChartDelay">
              <a:avLst/>
            </a:prstGeom>
            <a:ln/>
          </p:spPr>
          <p:style>
            <a:lnRef idx="0">
              <a:schemeClr val="accent4"/>
            </a:lnRef>
            <a:fillRef idx="3">
              <a:schemeClr val="accent4"/>
            </a:fillRef>
            <a:effectRef idx="3">
              <a:schemeClr val="accent4"/>
            </a:effectRef>
            <a:fontRef idx="minor">
              <a:schemeClr val="lt1"/>
            </a:fontRef>
          </p:style>
          <p:txBody>
            <a:bodyPr rtlCol="0" anchor="ctr"/>
            <a:lstStyle/>
            <a:p>
              <a:pPr algn="ctr"/>
              <a:endParaRPr lang="en-SG"/>
            </a:p>
          </p:txBody>
        </p:sp>
      </p:grpSp>
      <p:grpSp>
        <p:nvGrpSpPr>
          <p:cNvPr id="7" name="Group 40"/>
          <p:cNvGrpSpPr/>
          <p:nvPr/>
        </p:nvGrpSpPr>
        <p:grpSpPr>
          <a:xfrm>
            <a:off x="6049336" y="5518012"/>
            <a:ext cx="455224" cy="824420"/>
            <a:chOff x="4121944" y="500062"/>
            <a:chExt cx="614362" cy="1107282"/>
          </a:xfrm>
        </p:grpSpPr>
        <p:sp>
          <p:nvSpPr>
            <p:cNvPr id="42" name="Flowchart: Connector 41"/>
            <p:cNvSpPr/>
            <p:nvPr/>
          </p:nvSpPr>
          <p:spPr>
            <a:xfrm>
              <a:off x="4186237" y="500062"/>
              <a:ext cx="457200" cy="428626"/>
            </a:xfrm>
            <a:prstGeom prst="flowChartConnector">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SG"/>
            </a:p>
          </p:txBody>
        </p:sp>
        <p:sp>
          <p:nvSpPr>
            <p:cNvPr id="43" name="Flowchart: Delay 42"/>
            <p:cNvSpPr/>
            <p:nvPr/>
          </p:nvSpPr>
          <p:spPr>
            <a:xfrm rot="16200000">
              <a:off x="4086225" y="957263"/>
              <a:ext cx="685800" cy="614362"/>
            </a:xfrm>
            <a:prstGeom prst="flowChartDelay">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SG"/>
            </a:p>
          </p:txBody>
        </p:sp>
      </p:grpSp>
      <p:sp>
        <p:nvSpPr>
          <p:cNvPr id="38" name="Rounded Rectangle 37"/>
          <p:cNvSpPr/>
          <p:nvPr/>
        </p:nvSpPr>
        <p:spPr>
          <a:xfrm>
            <a:off x="2028853" y="2595088"/>
            <a:ext cx="771065" cy="2256503"/>
          </a:xfrm>
          <a:prstGeom prst="roundRect">
            <a:avLst>
              <a:gd name="adj" fmla="val 10870"/>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2000" b="1" dirty="0"/>
              <a:t>UI</a:t>
            </a:r>
            <a:endParaRPr lang="en-SG" sz="2000" b="1" dirty="0"/>
          </a:p>
        </p:txBody>
      </p:sp>
      <p:sp>
        <p:nvSpPr>
          <p:cNvPr id="41" name="Rounded Rectangle 40"/>
          <p:cNvSpPr/>
          <p:nvPr/>
        </p:nvSpPr>
        <p:spPr>
          <a:xfrm>
            <a:off x="4236403" y="318815"/>
            <a:ext cx="1133458" cy="1241902"/>
          </a:xfrm>
          <a:prstGeom prst="roundRect">
            <a:avLst>
              <a:gd name="adj" fmla="val 10870"/>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b="1" dirty="0" err="1"/>
              <a:t>MSLogic</a:t>
            </a:r>
            <a:endParaRPr lang="en-SG" b="1" dirty="0"/>
          </a:p>
        </p:txBody>
      </p:sp>
      <p:sp>
        <p:nvSpPr>
          <p:cNvPr id="44" name="Rounded Rectangle 43"/>
          <p:cNvSpPr/>
          <p:nvPr/>
        </p:nvSpPr>
        <p:spPr>
          <a:xfrm>
            <a:off x="7041875" y="5759345"/>
            <a:ext cx="2075618" cy="570849"/>
          </a:xfrm>
          <a:prstGeom prst="roundRect">
            <a:avLst>
              <a:gd name="adj" fmla="val 10870"/>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b="1" dirty="0"/>
              <a:t>Storage</a:t>
            </a:r>
            <a:endParaRPr lang="en-SG" b="1" dirty="0"/>
          </a:p>
        </p:txBody>
      </p:sp>
      <p:sp>
        <p:nvSpPr>
          <p:cNvPr id="45" name="Rounded Rectangle 44"/>
          <p:cNvSpPr/>
          <p:nvPr/>
        </p:nvSpPr>
        <p:spPr>
          <a:xfrm>
            <a:off x="9309849" y="2283803"/>
            <a:ext cx="663677" cy="1241902"/>
          </a:xfrm>
          <a:prstGeom prst="roundRect">
            <a:avLst>
              <a:gd name="adj" fmla="val 10870"/>
            </a:avLst>
          </a:prstGeom>
        </p:spPr>
        <p:style>
          <a:lnRef idx="0">
            <a:schemeClr val="accent4"/>
          </a:lnRef>
          <a:fillRef idx="3">
            <a:schemeClr val="accent4"/>
          </a:fillRef>
          <a:effectRef idx="3">
            <a:schemeClr val="accent4"/>
          </a:effectRef>
          <a:fontRef idx="minor">
            <a:schemeClr val="lt1"/>
          </a:fontRef>
        </p:style>
        <p:txBody>
          <a:bodyPr vert="vert270" rtlCol="0" anchor="ctr"/>
          <a:lstStyle/>
          <a:p>
            <a:pPr algn="ctr"/>
            <a:r>
              <a:rPr lang="en-US" b="1" dirty="0"/>
              <a:t>History</a:t>
            </a:r>
            <a:endParaRPr lang="en-SG" b="1" dirty="0"/>
          </a:p>
        </p:txBody>
      </p:sp>
      <p:grpSp>
        <p:nvGrpSpPr>
          <p:cNvPr id="27" name="Group 12"/>
          <p:cNvGrpSpPr/>
          <p:nvPr/>
        </p:nvGrpSpPr>
        <p:grpSpPr>
          <a:xfrm>
            <a:off x="5317788" y="369652"/>
            <a:ext cx="3540869" cy="836579"/>
            <a:chOff x="930161" y="5509313"/>
            <a:chExt cx="7398727" cy="1144404"/>
          </a:xfrm>
        </p:grpSpPr>
        <p:sp>
          <p:nvSpPr>
            <p:cNvPr id="29" name="TextBox 28"/>
            <p:cNvSpPr txBox="1"/>
            <p:nvPr/>
          </p:nvSpPr>
          <p:spPr>
            <a:xfrm>
              <a:off x="930161" y="5525308"/>
              <a:ext cx="7346732" cy="1128409"/>
            </a:xfrm>
            <a:prstGeom prst="roundRect">
              <a:avLst/>
            </a:prstGeom>
            <a:solidFill>
              <a:schemeClr val="bg1">
                <a:lumMod val="85000"/>
                <a:alpha val="63000"/>
              </a:schemeClr>
            </a:solidFill>
            <a:effectLst/>
          </p:spPr>
          <p:txBody>
            <a:bodyPr wrap="square" rtlCol="0" anchor="b" anchorCtr="0">
              <a:noAutofit/>
            </a:bodyPr>
            <a:lstStyle/>
            <a:p>
              <a:pPr algn="ctr"/>
              <a:endParaRPr lang="en-US" b="1" dirty="0">
                <a:solidFill>
                  <a:srgbClr val="C00000"/>
                </a:solidFill>
                <a:effectLst>
                  <a:outerShdw blurRad="50800" dist="38100" dir="2700000" algn="tl" rotWithShape="0">
                    <a:prstClr val="black">
                      <a:alpha val="40000"/>
                    </a:prstClr>
                  </a:outerShdw>
                </a:effectLst>
              </a:endParaRPr>
            </a:p>
            <a:p>
              <a:pPr algn="ctr"/>
              <a:endParaRPr lang="en-SG" b="1" dirty="0">
                <a:solidFill>
                  <a:srgbClr val="C00000"/>
                </a:solidFill>
              </a:endParaRPr>
            </a:p>
          </p:txBody>
        </p:sp>
        <p:sp>
          <p:nvSpPr>
            <p:cNvPr id="30" name="Content Placeholder 2"/>
            <p:cNvSpPr txBox="1">
              <a:spLocks/>
            </p:cNvSpPr>
            <p:nvPr/>
          </p:nvSpPr>
          <p:spPr>
            <a:xfrm>
              <a:off x="1045219" y="5509313"/>
              <a:ext cx="7283669" cy="977463"/>
            </a:xfrm>
            <a:prstGeom prst="rect">
              <a:avLst/>
            </a:prstGeom>
            <a:effectLst/>
          </p:spPr>
          <p:txBody>
            <a:bodyPr vert="horz" lIns="91440" tIns="45720" rIns="91440" bIns="45720" rtlCol="0">
              <a:noAutofit/>
            </a:bodyPr>
            <a:lstStyle/>
            <a:p>
              <a:pPr marL="342900" indent="-342900">
                <a:spcBef>
                  <a:spcPct val="20000"/>
                </a:spcBef>
                <a:defRPr/>
              </a:pPr>
              <a:r>
                <a:rPr lang="en-US" sz="3600" b="1" dirty="0">
                  <a:ln w="28575">
                    <a:solidFill>
                      <a:srgbClr val="C00000"/>
                    </a:solidFill>
                  </a:ln>
                  <a:solidFill>
                    <a:srgbClr val="FFFF99"/>
                  </a:solidFill>
                  <a:effectLst>
                    <a:outerShdw blurRad="50800" dist="38100" dir="2700000" algn="tl" rotWithShape="0">
                      <a:prstClr val="black">
                        <a:alpha val="40000"/>
                      </a:prstClr>
                    </a:outerShdw>
                  </a:effectLst>
                  <a:latin typeface="Rockwell Extra Bold" pitchFamily="18" charset="0"/>
                </a:rPr>
                <a:t>Unit testing</a:t>
              </a:r>
              <a:endParaRPr lang="en-SG" sz="3600" b="1" dirty="0">
                <a:ln w="28575">
                  <a:solidFill>
                    <a:srgbClr val="C00000"/>
                  </a:solidFill>
                </a:ln>
                <a:solidFill>
                  <a:srgbClr val="FFFF99"/>
                </a:solidFill>
                <a:effectLst>
                  <a:outerShdw blurRad="50800" dist="38100" dir="2700000" algn="tl" rotWithShape="0">
                    <a:prstClr val="black">
                      <a:alpha val="40000"/>
                    </a:prstClr>
                  </a:outerShdw>
                </a:effectLst>
                <a:latin typeface="Rockwell Extra Bold" pitchFamily="18" charset="0"/>
              </a:endParaRPr>
            </a:p>
          </p:txBody>
        </p:sp>
      </p:grpSp>
      <mc:AlternateContent xmlns:mc="http://schemas.openxmlformats.org/markup-compatibility/2006" xmlns:p14="http://schemas.microsoft.com/office/powerpoint/2010/main">
        <mc:Choice Requires="p14">
          <p:contentPart p14:bwMode="auto" r:id="rId2">
            <p14:nvContentPartPr>
              <p14:cNvPr id="1889282" name="Ink 2"/>
              <p14:cNvContentPartPr>
                <a14:cpLocks xmlns:a14="http://schemas.microsoft.com/office/drawing/2010/main" noRot="1" noChangeAspect="1" noEditPoints="1" noChangeArrowheads="1" noChangeShapeType="1"/>
              </p14:cNvContentPartPr>
              <p14:nvPr/>
            </p14:nvContentPartPr>
            <p14:xfrm>
              <a:off x="9018588" y="2913064"/>
              <a:ext cx="239712" cy="174625"/>
            </p14:xfrm>
          </p:contentPart>
        </mc:Choice>
        <mc:Fallback xmlns="">
          <p:pic>
            <p:nvPicPr>
              <p:cNvPr id="1889282" name="Ink 2"/>
              <p:cNvPicPr>
                <a:picLocks noRot="1" noChangeAspect="1" noEditPoints="1" noChangeArrowheads="1" noChangeShapeType="1"/>
              </p:cNvPicPr>
              <p:nvPr/>
            </p:nvPicPr>
            <p:blipFill>
              <a:blip r:embed="rId3"/>
              <a:stretch>
                <a:fillRect/>
              </a:stretch>
            </p:blipFill>
            <p:spPr>
              <a:xfrm>
                <a:off x="9009950" y="2902262"/>
                <a:ext cx="260588" cy="197668"/>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889283" name="Ink 3"/>
              <p14:cNvContentPartPr>
                <a14:cpLocks xmlns:a14="http://schemas.microsoft.com/office/drawing/2010/main" noRot="1" noChangeAspect="1" noEditPoints="1" noChangeArrowheads="1" noChangeShapeType="1"/>
              </p14:cNvContentPartPr>
              <p14:nvPr/>
            </p14:nvContentPartPr>
            <p14:xfrm>
              <a:off x="6518275" y="5991225"/>
              <a:ext cx="406400" cy="171450"/>
            </p14:xfrm>
          </p:contentPart>
        </mc:Choice>
        <mc:Fallback xmlns="">
          <p:pic>
            <p:nvPicPr>
              <p:cNvPr id="1889283" name="Ink 3"/>
              <p:cNvPicPr>
                <a:picLocks noRot="1" noChangeAspect="1" noEditPoints="1" noChangeArrowheads="1" noChangeShapeType="1"/>
              </p:cNvPicPr>
              <p:nvPr/>
            </p:nvPicPr>
            <p:blipFill>
              <a:blip r:embed="rId5"/>
              <a:stretch>
                <a:fillRect/>
              </a:stretch>
            </p:blipFill>
            <p:spPr>
              <a:xfrm>
                <a:off x="6509276" y="5984381"/>
                <a:ext cx="428358" cy="188379"/>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889284" name="Ink 4"/>
              <p14:cNvContentPartPr>
                <a14:cpLocks xmlns:a14="http://schemas.microsoft.com/office/drawing/2010/main" noRot="1" noChangeAspect="1" noEditPoints="1" noChangeArrowheads="1" noChangeShapeType="1"/>
              </p14:cNvContentPartPr>
              <p14:nvPr/>
            </p14:nvContentPartPr>
            <p14:xfrm>
              <a:off x="2865438" y="3759200"/>
              <a:ext cx="266700" cy="234950"/>
            </p14:xfrm>
          </p:contentPart>
        </mc:Choice>
        <mc:Fallback xmlns="">
          <p:pic>
            <p:nvPicPr>
              <p:cNvPr id="1889284" name="Ink 4"/>
              <p:cNvPicPr>
                <a:picLocks noRot="1" noChangeAspect="1" noEditPoints="1" noChangeArrowheads="1" noChangeShapeType="1"/>
              </p:cNvPicPr>
              <p:nvPr/>
            </p:nvPicPr>
            <p:blipFill>
              <a:blip r:embed="rId7"/>
              <a:stretch>
                <a:fillRect/>
              </a:stretch>
            </p:blipFill>
            <p:spPr>
              <a:xfrm>
                <a:off x="2851363" y="3756322"/>
                <a:ext cx="285466" cy="250421"/>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889285" name="Ink 5"/>
              <p14:cNvContentPartPr>
                <a14:cpLocks xmlns:a14="http://schemas.microsoft.com/office/drawing/2010/main" noRot="1" noChangeAspect="1" noEditPoints="1" noChangeArrowheads="1" noChangeShapeType="1"/>
              </p14:cNvContentPartPr>
              <p14:nvPr/>
            </p14:nvContentPartPr>
            <p14:xfrm>
              <a:off x="5180014" y="1595438"/>
              <a:ext cx="338137" cy="222250"/>
            </p14:xfrm>
          </p:contentPart>
        </mc:Choice>
        <mc:Fallback xmlns="">
          <p:pic>
            <p:nvPicPr>
              <p:cNvPr id="1889285" name="Ink 5"/>
              <p:cNvPicPr>
                <a:picLocks noRot="1" noChangeAspect="1" noEditPoints="1" noChangeArrowheads="1" noChangeShapeType="1"/>
              </p:cNvPicPr>
              <p:nvPr/>
            </p:nvPicPr>
            <p:blipFill>
              <a:blip r:embed="rId9"/>
              <a:stretch>
                <a:fillRect/>
              </a:stretch>
            </p:blipFill>
            <p:spPr>
              <a:xfrm>
                <a:off x="5168851" y="1582491"/>
                <a:ext cx="352541" cy="243828"/>
              </a:xfrm>
              <a:prstGeom prst="rect">
                <a:avLst/>
              </a:prstGeom>
            </p:spPr>
          </p:pic>
        </mc:Fallback>
      </mc:AlternateContent>
    </p:spTree>
    <p:extLst>
      <p:ext uri="{BB962C8B-B14F-4D97-AF65-F5344CB8AC3E}">
        <p14:creationId xmlns:p14="http://schemas.microsoft.com/office/powerpoint/2010/main" val="2536599590"/>
      </p:ext>
    </p:extLst>
  </p:cSld>
  <p:clrMapOvr>
    <a:masterClrMapping/>
  </p:clrMapOvr>
  <mc:AlternateContent xmlns:mc="http://schemas.openxmlformats.org/markup-compatibility/2006" xmlns:p14="http://schemas.microsoft.com/office/powerpoint/2010/main">
    <mc:Choice Requires="p14">
      <p:transition p14:dur="250" advTm="0">
        <p:fade/>
      </p:transition>
    </mc:Choice>
    <mc:Fallback xmlns="">
      <p:transition advTm="0">
        <p:fade/>
      </p:transition>
    </mc:Fallback>
  </mc:AlternateContent>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ChangeArrowheads="1"/>
          </p:cNvSpPr>
          <p:nvPr>
            <p:ph type="title"/>
          </p:nvPr>
        </p:nvSpPr>
        <p:spPr/>
        <p:txBody>
          <a:bodyPr/>
          <a:lstStyle/>
          <a:p>
            <a:r>
              <a:rPr lang="en-US"/>
              <a:t>How to Run JUnit tests?</a:t>
            </a:r>
          </a:p>
        </p:txBody>
      </p:sp>
      <p:sp>
        <p:nvSpPr>
          <p:cNvPr id="89091" name="Rectangle 3"/>
          <p:cNvSpPr>
            <a:spLocks noGrp="1" noChangeArrowheads="1"/>
          </p:cNvSpPr>
          <p:nvPr>
            <p:ph type="body" idx="1"/>
          </p:nvPr>
        </p:nvSpPr>
        <p:spPr/>
        <p:txBody>
          <a:bodyPr/>
          <a:lstStyle/>
          <a:p>
            <a:r>
              <a:rPr lang="en-US" sz="2400"/>
              <a:t>JUnit provides textual and graphical interface (GI) to run tests. Both interface indicates how many tests were run, errors or failures and test status, “OK” for textual and green bar in GI.</a:t>
            </a:r>
          </a:p>
          <a:p>
            <a:r>
              <a:rPr lang="en-US" sz="2400"/>
              <a:t>For running tests from textual interface: </a:t>
            </a:r>
            <a:r>
              <a:rPr lang="en-US" sz="2000" b="1">
                <a:latin typeface="Courier New" panose="02070309020205020404" pitchFamily="49" charset="0"/>
              </a:rPr>
              <a:t>java junit.textui.TestRunner ShoppingCartTest</a:t>
            </a:r>
            <a:r>
              <a:rPr lang="en-US" sz="2000"/>
              <a:t> </a:t>
            </a:r>
          </a:p>
          <a:p>
            <a:r>
              <a:rPr lang="en-US" sz="2400"/>
              <a:t>For running tests from graphical interface: </a:t>
            </a:r>
            <a:r>
              <a:rPr lang="en-US" sz="2000" b="1">
                <a:latin typeface="Courier New" panose="02070309020205020404" pitchFamily="49" charset="0"/>
              </a:rPr>
              <a:t>java</a:t>
            </a:r>
            <a:r>
              <a:rPr lang="en-US"/>
              <a:t> </a:t>
            </a:r>
            <a:r>
              <a:rPr lang="en-US" sz="2000" b="1">
                <a:latin typeface="Courier New" panose="02070309020205020404" pitchFamily="49" charset="0"/>
              </a:rPr>
              <a:t>junit.swingui.TestRunner ShoppingCartTest</a:t>
            </a:r>
            <a:r>
              <a:rPr lang="en-US" sz="2400" b="1">
                <a:latin typeface="Courier New" panose="02070309020205020404" pitchFamily="49" charset="0"/>
              </a:rPr>
              <a:t> </a:t>
            </a:r>
          </a:p>
        </p:txBody>
      </p:sp>
    </p:spTree>
    <p:extLst>
      <p:ext uri="{BB962C8B-B14F-4D97-AF65-F5344CB8AC3E}">
        <p14:creationId xmlns:p14="http://schemas.microsoft.com/office/powerpoint/2010/main" val="2285292610"/>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p:cNvSpPr>
            <a:spLocks noGrp="1" noChangeArrowheads="1"/>
          </p:cNvSpPr>
          <p:nvPr>
            <p:ph type="title"/>
          </p:nvPr>
        </p:nvSpPr>
        <p:spPr/>
        <p:txBody>
          <a:bodyPr/>
          <a:lstStyle/>
          <a:p>
            <a:r>
              <a:rPr lang="en-US"/>
              <a:t>Assertions for JUnit</a:t>
            </a:r>
          </a:p>
        </p:txBody>
      </p:sp>
      <p:sp>
        <p:nvSpPr>
          <p:cNvPr id="93187" name="Rectangle 3"/>
          <p:cNvSpPr>
            <a:spLocks noGrp="1" noChangeArrowheads="1"/>
          </p:cNvSpPr>
          <p:nvPr>
            <p:ph type="body" idx="1"/>
          </p:nvPr>
        </p:nvSpPr>
        <p:spPr/>
        <p:txBody>
          <a:bodyPr/>
          <a:lstStyle/>
          <a:p>
            <a:r>
              <a:rPr lang="en-US" sz="2400"/>
              <a:t>JUnit uses assertion methods to test conditions:</a:t>
            </a:r>
          </a:p>
          <a:p>
            <a:r>
              <a:rPr lang="en-US" sz="2000" b="1">
                <a:solidFill>
                  <a:schemeClr val="accent2"/>
                </a:solidFill>
                <a:latin typeface="Courier New" panose="02070309020205020404" pitchFamily="49" charset="0"/>
              </a:rPr>
              <a:t>assertEquals(a,b)</a:t>
            </a:r>
            <a:r>
              <a:rPr lang="en-US" sz="2400"/>
              <a:t> </a:t>
            </a:r>
            <a:r>
              <a:rPr lang="en-US" sz="2000"/>
              <a:t>– </a:t>
            </a:r>
            <a:r>
              <a:rPr lang="en-US" sz="2000" b="1">
                <a:solidFill>
                  <a:schemeClr val="accent2"/>
                </a:solidFill>
                <a:latin typeface="Courier New" panose="02070309020205020404" pitchFamily="49" charset="0"/>
              </a:rPr>
              <a:t>a</a:t>
            </a:r>
            <a:r>
              <a:rPr lang="en-US" sz="2000"/>
              <a:t> and </a:t>
            </a:r>
            <a:r>
              <a:rPr lang="en-US" sz="2000" b="1">
                <a:solidFill>
                  <a:schemeClr val="accent2"/>
                </a:solidFill>
                <a:latin typeface="Courier New" panose="02070309020205020404" pitchFamily="49" charset="0"/>
              </a:rPr>
              <a:t>b</a:t>
            </a:r>
            <a:r>
              <a:rPr lang="en-US" sz="2000"/>
              <a:t> must be primitives or have an equals method for comparison</a:t>
            </a:r>
          </a:p>
          <a:p>
            <a:r>
              <a:rPr lang="en-US" sz="2000" b="1">
                <a:solidFill>
                  <a:schemeClr val="accent2"/>
                </a:solidFill>
                <a:latin typeface="Courier New" panose="02070309020205020404" pitchFamily="49" charset="0"/>
              </a:rPr>
              <a:t>assertFalse(a) </a:t>
            </a:r>
            <a:r>
              <a:rPr lang="en-US" sz="2000" b="1"/>
              <a:t>-</a:t>
            </a:r>
            <a:r>
              <a:rPr lang="en-US" sz="2000" b="1">
                <a:solidFill>
                  <a:schemeClr val="accent2"/>
                </a:solidFill>
                <a:latin typeface="Courier New" panose="02070309020205020404" pitchFamily="49" charset="0"/>
              </a:rPr>
              <a:t> a </a:t>
            </a:r>
            <a:r>
              <a:rPr lang="en-US" sz="2000"/>
              <a:t>must be boolean</a:t>
            </a:r>
            <a:endParaRPr lang="en-US" sz="2000" b="1">
              <a:solidFill>
                <a:schemeClr val="accent2"/>
              </a:solidFill>
              <a:latin typeface="Courier New" panose="02070309020205020404" pitchFamily="49" charset="0"/>
            </a:endParaRPr>
          </a:p>
          <a:p>
            <a:r>
              <a:rPr lang="en-US" sz="2000" b="1">
                <a:solidFill>
                  <a:schemeClr val="accent2"/>
                </a:solidFill>
                <a:latin typeface="Courier New" panose="02070309020205020404" pitchFamily="49" charset="0"/>
              </a:rPr>
              <a:t>assertNotNull(a) </a:t>
            </a:r>
            <a:r>
              <a:rPr lang="en-US" sz="2000" b="1"/>
              <a:t>-</a:t>
            </a:r>
            <a:r>
              <a:rPr lang="en-US" sz="2000" b="1">
                <a:solidFill>
                  <a:schemeClr val="accent2"/>
                </a:solidFill>
                <a:latin typeface="Courier New" panose="02070309020205020404" pitchFamily="49" charset="0"/>
              </a:rPr>
              <a:t> a </a:t>
            </a:r>
            <a:r>
              <a:rPr lang="en-US" sz="2000"/>
              <a:t>is either object or null </a:t>
            </a:r>
            <a:endParaRPr lang="en-US" sz="2000" b="1">
              <a:solidFill>
                <a:schemeClr val="accent2"/>
              </a:solidFill>
              <a:latin typeface="Courier New" panose="02070309020205020404" pitchFamily="49" charset="0"/>
            </a:endParaRPr>
          </a:p>
          <a:p>
            <a:r>
              <a:rPr lang="en-US" sz="2000" b="1">
                <a:solidFill>
                  <a:schemeClr val="accent2"/>
                </a:solidFill>
                <a:latin typeface="Courier New" panose="02070309020205020404" pitchFamily="49" charset="0"/>
              </a:rPr>
              <a:t>assertNotSame(a,b) </a:t>
            </a:r>
            <a:r>
              <a:rPr lang="en-US" sz="2000" b="1"/>
              <a:t>– </a:t>
            </a:r>
            <a:r>
              <a:rPr lang="en-US" sz="2000"/>
              <a:t>test for object equality</a:t>
            </a:r>
            <a:endParaRPr lang="en-US" sz="2000" b="1">
              <a:solidFill>
                <a:schemeClr val="accent2"/>
              </a:solidFill>
              <a:latin typeface="Courier New" panose="02070309020205020404" pitchFamily="49" charset="0"/>
            </a:endParaRPr>
          </a:p>
          <a:p>
            <a:r>
              <a:rPr lang="en-US" sz="2000" b="1">
                <a:solidFill>
                  <a:schemeClr val="accent2"/>
                </a:solidFill>
                <a:latin typeface="Courier New" panose="02070309020205020404" pitchFamily="49" charset="0"/>
              </a:rPr>
              <a:t>assertNull(a) </a:t>
            </a:r>
            <a:r>
              <a:rPr lang="en-US" sz="2000" b="1"/>
              <a:t>-</a:t>
            </a:r>
            <a:r>
              <a:rPr lang="en-US" sz="2000" b="1">
                <a:solidFill>
                  <a:schemeClr val="accent2"/>
                </a:solidFill>
                <a:latin typeface="Courier New" panose="02070309020205020404" pitchFamily="49" charset="0"/>
              </a:rPr>
              <a:t> a </a:t>
            </a:r>
            <a:r>
              <a:rPr lang="en-US" sz="2000"/>
              <a:t>is either object or null </a:t>
            </a:r>
            <a:endParaRPr lang="en-US" sz="2000" b="1">
              <a:solidFill>
                <a:schemeClr val="accent2"/>
              </a:solidFill>
              <a:latin typeface="Courier New" panose="02070309020205020404" pitchFamily="49" charset="0"/>
            </a:endParaRPr>
          </a:p>
          <a:p>
            <a:r>
              <a:rPr lang="en-US" sz="2000" b="1">
                <a:solidFill>
                  <a:schemeClr val="accent2"/>
                </a:solidFill>
                <a:latin typeface="Courier New" panose="02070309020205020404" pitchFamily="49" charset="0"/>
              </a:rPr>
              <a:t>assertSame(a,b) </a:t>
            </a:r>
            <a:r>
              <a:rPr lang="en-US" sz="2000" b="1"/>
              <a:t>– </a:t>
            </a:r>
            <a:r>
              <a:rPr lang="en-US" sz="2000"/>
              <a:t>test for object equality</a:t>
            </a:r>
            <a:endParaRPr lang="en-US" sz="2000" b="1">
              <a:solidFill>
                <a:schemeClr val="accent2"/>
              </a:solidFill>
              <a:latin typeface="Courier New" panose="02070309020205020404" pitchFamily="49" charset="0"/>
            </a:endParaRPr>
          </a:p>
          <a:p>
            <a:r>
              <a:rPr lang="en-US" sz="2000" b="1">
                <a:solidFill>
                  <a:schemeClr val="accent2"/>
                </a:solidFill>
                <a:latin typeface="Courier New" panose="02070309020205020404" pitchFamily="49" charset="0"/>
              </a:rPr>
              <a:t>assertTrue(a) </a:t>
            </a:r>
            <a:r>
              <a:rPr lang="en-US" sz="2000" b="1"/>
              <a:t>-</a:t>
            </a:r>
            <a:r>
              <a:rPr lang="en-US" sz="2000" b="1">
                <a:solidFill>
                  <a:schemeClr val="accent2"/>
                </a:solidFill>
                <a:latin typeface="Courier New" panose="02070309020205020404" pitchFamily="49" charset="0"/>
              </a:rPr>
              <a:t> a </a:t>
            </a:r>
            <a:r>
              <a:rPr lang="en-US" sz="2000"/>
              <a:t>must be boolean</a:t>
            </a:r>
          </a:p>
        </p:txBody>
      </p:sp>
    </p:spTree>
    <p:extLst>
      <p:ext uri="{BB962C8B-B14F-4D97-AF65-F5344CB8AC3E}">
        <p14:creationId xmlns:p14="http://schemas.microsoft.com/office/powerpoint/2010/main" val="1947694534"/>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p:txBody>
          <a:bodyPr/>
          <a:lstStyle/>
          <a:p>
            <a:r>
              <a:rPr lang="en-US"/>
              <a:t>Why use JUnit?</a:t>
            </a:r>
          </a:p>
        </p:txBody>
      </p:sp>
      <p:sp>
        <p:nvSpPr>
          <p:cNvPr id="90115" name="Rectangle 3"/>
          <p:cNvSpPr>
            <a:spLocks noGrp="1" noChangeArrowheads="1"/>
          </p:cNvSpPr>
          <p:nvPr>
            <p:ph type="body" idx="1"/>
          </p:nvPr>
        </p:nvSpPr>
        <p:spPr/>
        <p:txBody>
          <a:bodyPr/>
          <a:lstStyle/>
          <a:p>
            <a:pPr>
              <a:lnSpc>
                <a:spcPct val="90000"/>
              </a:lnSpc>
            </a:pPr>
            <a:r>
              <a:rPr lang="en-US"/>
              <a:t>Its free!</a:t>
            </a:r>
          </a:p>
          <a:p>
            <a:pPr>
              <a:lnSpc>
                <a:spcPct val="90000"/>
              </a:lnSpc>
            </a:pPr>
            <a:r>
              <a:rPr lang="en-US"/>
              <a:t>It is simple and elegant to use.</a:t>
            </a:r>
          </a:p>
          <a:p>
            <a:pPr>
              <a:lnSpc>
                <a:spcPct val="90000"/>
              </a:lnSpc>
            </a:pPr>
            <a:r>
              <a:rPr lang="en-US"/>
              <a:t>It is easy and inexpensive to write tests using the JUnit testing framework.</a:t>
            </a:r>
          </a:p>
          <a:p>
            <a:pPr>
              <a:lnSpc>
                <a:spcPct val="90000"/>
              </a:lnSpc>
            </a:pPr>
            <a:r>
              <a:rPr lang="en-US"/>
              <a:t>JUnit tests checks their own result and provide quick visual feedback.</a:t>
            </a:r>
          </a:p>
          <a:p>
            <a:pPr>
              <a:lnSpc>
                <a:spcPct val="90000"/>
              </a:lnSpc>
            </a:pPr>
            <a:r>
              <a:rPr lang="en-US"/>
              <a:t>Tests can be composed into TestSuites.</a:t>
            </a:r>
          </a:p>
          <a:p>
            <a:pPr>
              <a:lnSpc>
                <a:spcPct val="90000"/>
              </a:lnSpc>
            </a:pPr>
            <a:r>
              <a:rPr lang="en-US"/>
              <a:t>It is integrated into IDE’s like Eclipse and NetBeans.</a:t>
            </a:r>
          </a:p>
        </p:txBody>
      </p:sp>
    </p:spTree>
    <p:extLst>
      <p:ext uri="{BB962C8B-B14F-4D97-AF65-F5344CB8AC3E}">
        <p14:creationId xmlns:p14="http://schemas.microsoft.com/office/powerpoint/2010/main" val="4146129490"/>
      </p:ext>
    </p:extLst>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1214535673"/>
      </p:ext>
    </p:extLst>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Title 1"/>
          <p:cNvSpPr>
            <a:spLocks noGrp="1"/>
          </p:cNvSpPr>
          <p:nvPr>
            <p:ph type="title"/>
          </p:nvPr>
        </p:nvSpPr>
        <p:spPr bwMode="auto">
          <a:xfrm>
            <a:off x="3352800" y="152400"/>
            <a:ext cx="6400800" cy="76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rmAutofit fontScale="90000"/>
          </a:bodyPr>
          <a:lstStyle/>
          <a:p>
            <a:pPr eaLnBrk="1" hangingPunct="1"/>
            <a:r>
              <a:rPr lang="en-US" sz="2800">
                <a:solidFill>
                  <a:srgbClr val="0000FF"/>
                </a:solidFill>
              </a:rPr>
              <a:t>Agile Penetration @ Organization </a:t>
            </a:r>
          </a:p>
        </p:txBody>
      </p:sp>
      <p:graphicFrame>
        <p:nvGraphicFramePr>
          <p:cNvPr id="16419" name="Group 35"/>
          <p:cNvGraphicFramePr>
            <a:graphicFrameLocks noGrp="1"/>
          </p:cNvGraphicFramePr>
          <p:nvPr/>
        </p:nvGraphicFramePr>
        <p:xfrm>
          <a:off x="2438400" y="1295401"/>
          <a:ext cx="7315200" cy="4485021"/>
        </p:xfrm>
        <a:graphic>
          <a:graphicData uri="http://schemas.openxmlformats.org/drawingml/2006/table">
            <a:tbl>
              <a:tblPr/>
              <a:tblGrid>
                <a:gridCol w="3275013"/>
                <a:gridCol w="4040187"/>
              </a:tblGrid>
              <a:tr h="396875">
                <a:tc gridSpan="2">
                  <a:txBody>
                    <a:bodyPr/>
                    <a:lstStyle>
                      <a:lvl1pPr defTabSz="457200" eaLnBrk="0" hangingPunct="0">
                        <a:spcBef>
                          <a:spcPct val="20000"/>
                        </a:spcBef>
                        <a:buClr>
                          <a:schemeClr val="accent2"/>
                        </a:buClr>
                        <a:buFont typeface="Wingdings" panose="05000000000000000000" pitchFamily="2" charset="2"/>
                        <a:defRPr sz="2600">
                          <a:solidFill>
                            <a:schemeClr val="tx1"/>
                          </a:solidFill>
                          <a:latin typeface="Verdana" panose="020B0604030504040204" pitchFamily="34" charset="0"/>
                          <a:ea typeface="MS PGothic" panose="020B0600070205080204" pitchFamily="34" charset="-128"/>
                        </a:defRPr>
                      </a:lvl1pPr>
                      <a:lvl2pPr marL="742950" indent="-285750" defTabSz="457200" eaLnBrk="0" hangingPunct="0">
                        <a:spcBef>
                          <a:spcPct val="20000"/>
                        </a:spcBef>
                        <a:buClr>
                          <a:schemeClr val="accent2"/>
                        </a:buClr>
                        <a:buFont typeface="Wingdings" panose="05000000000000000000" pitchFamily="2" charset="2"/>
                        <a:defRPr sz="2200">
                          <a:solidFill>
                            <a:schemeClr val="tx1"/>
                          </a:solidFill>
                          <a:latin typeface="Verdana" panose="020B0604030504040204" pitchFamily="34" charset="0"/>
                          <a:ea typeface="Arial" panose="020B0604020202020204" pitchFamily="34" charset="0"/>
                          <a:cs typeface="Arial" panose="020B0604020202020204" pitchFamily="34" charset="0"/>
                        </a:defRPr>
                      </a:lvl2pPr>
                      <a:lvl3pPr marL="1143000" indent="-228600" defTabSz="457200" eaLnBrk="0" hangingPunct="0">
                        <a:spcBef>
                          <a:spcPct val="20000"/>
                        </a:spcBef>
                        <a:buClr>
                          <a:schemeClr val="accent2"/>
                        </a:buClr>
                        <a:buFont typeface="Wingdings" panose="05000000000000000000" pitchFamily="2" charset="2"/>
                        <a:defRPr sz="2100">
                          <a:solidFill>
                            <a:schemeClr val="tx1"/>
                          </a:solidFill>
                          <a:latin typeface="Verdana" panose="020B0604030504040204" pitchFamily="34" charset="0"/>
                          <a:ea typeface="Arial" panose="020B0604020202020204" pitchFamily="34" charset="0"/>
                          <a:cs typeface="Arial" panose="020B0604020202020204" pitchFamily="34" charset="0"/>
                        </a:defRPr>
                      </a:lvl3pPr>
                      <a:lvl4pPr marL="1600200" indent="-228600" defTabSz="457200" eaLnBrk="0" hangingPunct="0">
                        <a:spcBef>
                          <a:spcPct val="20000"/>
                        </a:spcBef>
                        <a:buClr>
                          <a:schemeClr val="accent2"/>
                        </a:buClr>
                        <a:buFont typeface="Wingdings" panose="05000000000000000000" pitchFamily="2" charset="2"/>
                        <a:defRPr>
                          <a:solidFill>
                            <a:schemeClr val="tx1"/>
                          </a:solidFill>
                          <a:latin typeface="Verdana" panose="020B0604030504040204" pitchFamily="34" charset="0"/>
                          <a:ea typeface="Arial" panose="020B0604020202020204" pitchFamily="34" charset="0"/>
                          <a:cs typeface="Arial" panose="020B0604020202020204" pitchFamily="34" charset="0"/>
                        </a:defRPr>
                      </a:lvl4pPr>
                      <a:lvl5pPr marL="2057400" indent="-228600" defTabSz="457200" eaLnBrk="0" hangingPunct="0">
                        <a:spcBef>
                          <a:spcPct val="25000"/>
                        </a:spcBef>
                        <a:buClr>
                          <a:schemeClr val="accent2"/>
                        </a:buClr>
                        <a:buFont typeface="Wingdings" panose="05000000000000000000" pitchFamily="2" charset="2"/>
                        <a:defRPr>
                          <a:solidFill>
                            <a:schemeClr val="tx1"/>
                          </a:solidFill>
                          <a:latin typeface="Verdana" panose="020B0604030504040204" pitchFamily="34" charset="0"/>
                          <a:ea typeface="Arial" panose="020B0604020202020204" pitchFamily="34" charset="0"/>
                          <a:cs typeface="Arial" panose="020B0604020202020204" pitchFamily="34" charset="0"/>
                        </a:defRPr>
                      </a:lvl5pPr>
                      <a:lvl6pPr marL="2514600" indent="-228600" defTabSz="457200" eaLnBrk="0" fontAlgn="base" hangingPunct="0">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Arial" panose="020B0604020202020204" pitchFamily="34" charset="0"/>
                          <a:cs typeface="Arial" panose="020B0604020202020204" pitchFamily="34" charset="0"/>
                        </a:defRPr>
                      </a:lvl6pPr>
                      <a:lvl7pPr marL="2971800" indent="-228600" defTabSz="457200" eaLnBrk="0" fontAlgn="base" hangingPunct="0">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Arial" panose="020B0604020202020204" pitchFamily="34" charset="0"/>
                          <a:cs typeface="Arial" panose="020B0604020202020204" pitchFamily="34" charset="0"/>
                        </a:defRPr>
                      </a:lvl7pPr>
                      <a:lvl8pPr marL="3429000" indent="-228600" defTabSz="457200" eaLnBrk="0" fontAlgn="base" hangingPunct="0">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Arial" panose="020B0604020202020204" pitchFamily="34" charset="0"/>
                          <a:cs typeface="Arial" panose="020B0604020202020204" pitchFamily="34" charset="0"/>
                        </a:defRPr>
                      </a:lvl8pPr>
                      <a:lvl9pPr marL="3886200" indent="-228600" defTabSz="457200" eaLnBrk="0" fontAlgn="base" hangingPunct="0">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Arial" panose="020B0604020202020204" pitchFamily="34" charset="0"/>
                          <a:cs typeface="Arial" panose="020B0604020202020204" pitchFamily="34" charset="0"/>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smtClean="0">
                          <a:ln>
                            <a:noFill/>
                          </a:ln>
                          <a:solidFill>
                            <a:srgbClr val="FFFFFF"/>
                          </a:solidFill>
                          <a:effectLst/>
                          <a:latin typeface="Calibri" panose="020F0502020204030204" pitchFamily="34" charset="0"/>
                          <a:ea typeface="MS PGothic" panose="020B0600070205080204" pitchFamily="34" charset="-128"/>
                        </a:rPr>
                        <a:t>Agile Related Information</a:t>
                      </a:r>
                    </a:p>
                  </a:txBody>
                  <a:tcPr marT="45724" marB="45724"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hMerge="1">
                  <a:txBody>
                    <a:bodyPr/>
                    <a:lstStyle/>
                    <a:p>
                      <a:endParaRPr lang="en-US"/>
                    </a:p>
                  </a:txBody>
                  <a:tcPr/>
                </a:tc>
              </a:tr>
              <a:tr h="609600">
                <a:tc>
                  <a:txBody>
                    <a:bodyPr/>
                    <a:lstStyle>
                      <a:lvl1pPr defTabSz="457200" eaLnBrk="0" hangingPunct="0">
                        <a:spcBef>
                          <a:spcPct val="20000"/>
                        </a:spcBef>
                        <a:buClr>
                          <a:schemeClr val="accent2"/>
                        </a:buClr>
                        <a:buFont typeface="Wingdings" panose="05000000000000000000" pitchFamily="2" charset="2"/>
                        <a:defRPr sz="2600">
                          <a:solidFill>
                            <a:schemeClr val="tx1"/>
                          </a:solidFill>
                          <a:latin typeface="Verdana" panose="020B0604030504040204" pitchFamily="34" charset="0"/>
                          <a:ea typeface="MS PGothic" panose="020B0600070205080204" pitchFamily="34" charset="-128"/>
                        </a:defRPr>
                      </a:lvl1pPr>
                      <a:lvl2pPr marL="742950" indent="-285750" defTabSz="457200" eaLnBrk="0" hangingPunct="0">
                        <a:spcBef>
                          <a:spcPct val="20000"/>
                        </a:spcBef>
                        <a:buClr>
                          <a:schemeClr val="accent2"/>
                        </a:buClr>
                        <a:buFont typeface="Wingdings" panose="05000000000000000000" pitchFamily="2" charset="2"/>
                        <a:defRPr sz="2200">
                          <a:solidFill>
                            <a:schemeClr val="tx1"/>
                          </a:solidFill>
                          <a:latin typeface="Verdana" panose="020B0604030504040204" pitchFamily="34" charset="0"/>
                          <a:ea typeface="Arial" panose="020B0604020202020204" pitchFamily="34" charset="0"/>
                          <a:cs typeface="Arial" panose="020B0604020202020204" pitchFamily="34" charset="0"/>
                        </a:defRPr>
                      </a:lvl2pPr>
                      <a:lvl3pPr marL="1143000" indent="-228600" defTabSz="457200" eaLnBrk="0" hangingPunct="0">
                        <a:spcBef>
                          <a:spcPct val="20000"/>
                        </a:spcBef>
                        <a:buClr>
                          <a:schemeClr val="accent2"/>
                        </a:buClr>
                        <a:buFont typeface="Wingdings" panose="05000000000000000000" pitchFamily="2" charset="2"/>
                        <a:defRPr sz="2100">
                          <a:solidFill>
                            <a:schemeClr val="tx1"/>
                          </a:solidFill>
                          <a:latin typeface="Verdana" panose="020B0604030504040204" pitchFamily="34" charset="0"/>
                          <a:ea typeface="Arial" panose="020B0604020202020204" pitchFamily="34" charset="0"/>
                          <a:cs typeface="Arial" panose="020B0604020202020204" pitchFamily="34" charset="0"/>
                        </a:defRPr>
                      </a:lvl3pPr>
                      <a:lvl4pPr marL="1600200" indent="-228600" defTabSz="457200" eaLnBrk="0" hangingPunct="0">
                        <a:spcBef>
                          <a:spcPct val="20000"/>
                        </a:spcBef>
                        <a:buClr>
                          <a:schemeClr val="accent2"/>
                        </a:buClr>
                        <a:buFont typeface="Wingdings" panose="05000000000000000000" pitchFamily="2" charset="2"/>
                        <a:defRPr>
                          <a:solidFill>
                            <a:schemeClr val="tx1"/>
                          </a:solidFill>
                          <a:latin typeface="Verdana" panose="020B0604030504040204" pitchFamily="34" charset="0"/>
                          <a:ea typeface="Arial" panose="020B0604020202020204" pitchFamily="34" charset="0"/>
                          <a:cs typeface="Arial" panose="020B0604020202020204" pitchFamily="34" charset="0"/>
                        </a:defRPr>
                      </a:lvl4pPr>
                      <a:lvl5pPr marL="2057400" indent="-228600" defTabSz="457200" eaLnBrk="0" hangingPunct="0">
                        <a:spcBef>
                          <a:spcPct val="25000"/>
                        </a:spcBef>
                        <a:buClr>
                          <a:schemeClr val="accent2"/>
                        </a:buClr>
                        <a:buFont typeface="Wingdings" panose="05000000000000000000" pitchFamily="2" charset="2"/>
                        <a:defRPr>
                          <a:solidFill>
                            <a:schemeClr val="tx1"/>
                          </a:solidFill>
                          <a:latin typeface="Verdana" panose="020B0604030504040204" pitchFamily="34" charset="0"/>
                          <a:ea typeface="Arial" panose="020B0604020202020204" pitchFamily="34" charset="0"/>
                          <a:cs typeface="Arial" panose="020B0604020202020204" pitchFamily="34" charset="0"/>
                        </a:defRPr>
                      </a:lvl5pPr>
                      <a:lvl6pPr marL="2514600" indent="-228600" defTabSz="457200" eaLnBrk="0" fontAlgn="base" hangingPunct="0">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Arial" panose="020B0604020202020204" pitchFamily="34" charset="0"/>
                          <a:cs typeface="Arial" panose="020B0604020202020204" pitchFamily="34" charset="0"/>
                        </a:defRPr>
                      </a:lvl6pPr>
                      <a:lvl7pPr marL="2971800" indent="-228600" defTabSz="457200" eaLnBrk="0" fontAlgn="base" hangingPunct="0">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Arial" panose="020B0604020202020204" pitchFamily="34" charset="0"/>
                          <a:cs typeface="Arial" panose="020B0604020202020204" pitchFamily="34" charset="0"/>
                        </a:defRPr>
                      </a:lvl7pPr>
                      <a:lvl8pPr marL="3429000" indent="-228600" defTabSz="457200" eaLnBrk="0" fontAlgn="base" hangingPunct="0">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Arial" panose="020B0604020202020204" pitchFamily="34" charset="0"/>
                          <a:cs typeface="Arial" panose="020B0604020202020204" pitchFamily="34" charset="0"/>
                        </a:defRPr>
                      </a:lvl8pPr>
                      <a:lvl9pPr marL="3886200" indent="-228600" defTabSz="457200" eaLnBrk="0" fontAlgn="base" hangingPunct="0">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Arial" panose="020B0604020202020204" pitchFamily="34" charset="0"/>
                          <a:cs typeface="Arial" panose="020B0604020202020204" pitchFamily="34" charset="0"/>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smtClean="0">
                          <a:ln>
                            <a:noFill/>
                          </a:ln>
                          <a:solidFill>
                            <a:srgbClr val="000000"/>
                          </a:solidFill>
                          <a:effectLst/>
                          <a:latin typeface="Calibri" panose="020F0502020204030204" pitchFamily="34" charset="0"/>
                          <a:ea typeface="MS PGothic" panose="020B0600070205080204" pitchFamily="34" charset="-128"/>
                        </a:rPr>
                        <a:t>Type of Project</a:t>
                      </a:r>
                    </a:p>
                    <a:p>
                      <a:pPr marL="0" marR="0" lvl="0" indent="0" algn="l" defTabSz="4572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000000"/>
                          </a:solidFill>
                          <a:effectLst/>
                          <a:latin typeface="Calibri" panose="020F0502020204030204" pitchFamily="34" charset="0"/>
                          <a:ea typeface="MS PGothic" panose="020B0600070205080204" pitchFamily="34" charset="-128"/>
                        </a:rPr>
                        <a:t>(please elaborate)</a:t>
                      </a:r>
                    </a:p>
                  </a:txBody>
                  <a:tcPr marT="45724" marB="45724"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lvl1pPr defTabSz="457200" eaLnBrk="0" hangingPunct="0">
                        <a:spcBef>
                          <a:spcPct val="20000"/>
                        </a:spcBef>
                        <a:buClr>
                          <a:schemeClr val="accent2"/>
                        </a:buClr>
                        <a:buFont typeface="Wingdings" panose="05000000000000000000" pitchFamily="2" charset="2"/>
                        <a:defRPr sz="2600">
                          <a:solidFill>
                            <a:schemeClr val="tx1"/>
                          </a:solidFill>
                          <a:latin typeface="Verdana" panose="020B0604030504040204" pitchFamily="34" charset="0"/>
                          <a:ea typeface="MS PGothic" panose="020B0600070205080204" pitchFamily="34" charset="-128"/>
                        </a:defRPr>
                      </a:lvl1pPr>
                      <a:lvl2pPr marL="742950" indent="-285750" defTabSz="457200" eaLnBrk="0" hangingPunct="0">
                        <a:spcBef>
                          <a:spcPct val="20000"/>
                        </a:spcBef>
                        <a:buClr>
                          <a:schemeClr val="accent2"/>
                        </a:buClr>
                        <a:buFont typeface="Wingdings" panose="05000000000000000000" pitchFamily="2" charset="2"/>
                        <a:defRPr sz="2200">
                          <a:solidFill>
                            <a:schemeClr val="tx1"/>
                          </a:solidFill>
                          <a:latin typeface="Verdana" panose="020B0604030504040204" pitchFamily="34" charset="0"/>
                          <a:ea typeface="Arial" panose="020B0604020202020204" pitchFamily="34" charset="0"/>
                          <a:cs typeface="Arial" panose="020B0604020202020204" pitchFamily="34" charset="0"/>
                        </a:defRPr>
                      </a:lvl2pPr>
                      <a:lvl3pPr marL="1143000" indent="-228600" defTabSz="457200" eaLnBrk="0" hangingPunct="0">
                        <a:spcBef>
                          <a:spcPct val="20000"/>
                        </a:spcBef>
                        <a:buClr>
                          <a:schemeClr val="accent2"/>
                        </a:buClr>
                        <a:buFont typeface="Wingdings" panose="05000000000000000000" pitchFamily="2" charset="2"/>
                        <a:defRPr sz="2100">
                          <a:solidFill>
                            <a:schemeClr val="tx1"/>
                          </a:solidFill>
                          <a:latin typeface="Verdana" panose="020B0604030504040204" pitchFamily="34" charset="0"/>
                          <a:ea typeface="Arial" panose="020B0604020202020204" pitchFamily="34" charset="0"/>
                          <a:cs typeface="Arial" panose="020B0604020202020204" pitchFamily="34" charset="0"/>
                        </a:defRPr>
                      </a:lvl3pPr>
                      <a:lvl4pPr marL="1600200" indent="-228600" defTabSz="457200" eaLnBrk="0" hangingPunct="0">
                        <a:spcBef>
                          <a:spcPct val="20000"/>
                        </a:spcBef>
                        <a:buClr>
                          <a:schemeClr val="accent2"/>
                        </a:buClr>
                        <a:buFont typeface="Wingdings" panose="05000000000000000000" pitchFamily="2" charset="2"/>
                        <a:defRPr>
                          <a:solidFill>
                            <a:schemeClr val="tx1"/>
                          </a:solidFill>
                          <a:latin typeface="Verdana" panose="020B0604030504040204" pitchFamily="34" charset="0"/>
                          <a:ea typeface="Arial" panose="020B0604020202020204" pitchFamily="34" charset="0"/>
                          <a:cs typeface="Arial" panose="020B0604020202020204" pitchFamily="34" charset="0"/>
                        </a:defRPr>
                      </a:lvl4pPr>
                      <a:lvl5pPr marL="2057400" indent="-228600" defTabSz="457200" eaLnBrk="0" hangingPunct="0">
                        <a:spcBef>
                          <a:spcPct val="25000"/>
                        </a:spcBef>
                        <a:buClr>
                          <a:schemeClr val="accent2"/>
                        </a:buClr>
                        <a:buFont typeface="Wingdings" panose="05000000000000000000" pitchFamily="2" charset="2"/>
                        <a:defRPr>
                          <a:solidFill>
                            <a:schemeClr val="tx1"/>
                          </a:solidFill>
                          <a:latin typeface="Verdana" panose="020B0604030504040204" pitchFamily="34" charset="0"/>
                          <a:ea typeface="Arial" panose="020B0604020202020204" pitchFamily="34" charset="0"/>
                          <a:cs typeface="Arial" panose="020B0604020202020204" pitchFamily="34" charset="0"/>
                        </a:defRPr>
                      </a:lvl5pPr>
                      <a:lvl6pPr marL="2514600" indent="-228600" defTabSz="457200" eaLnBrk="0" fontAlgn="base" hangingPunct="0">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Arial" panose="020B0604020202020204" pitchFamily="34" charset="0"/>
                          <a:cs typeface="Arial" panose="020B0604020202020204" pitchFamily="34" charset="0"/>
                        </a:defRPr>
                      </a:lvl6pPr>
                      <a:lvl7pPr marL="2971800" indent="-228600" defTabSz="457200" eaLnBrk="0" fontAlgn="base" hangingPunct="0">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Arial" panose="020B0604020202020204" pitchFamily="34" charset="0"/>
                          <a:cs typeface="Arial" panose="020B0604020202020204" pitchFamily="34" charset="0"/>
                        </a:defRPr>
                      </a:lvl7pPr>
                      <a:lvl8pPr marL="3429000" indent="-228600" defTabSz="457200" eaLnBrk="0" fontAlgn="base" hangingPunct="0">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Arial" panose="020B0604020202020204" pitchFamily="34" charset="0"/>
                          <a:cs typeface="Arial" panose="020B0604020202020204" pitchFamily="34" charset="0"/>
                        </a:defRPr>
                      </a:lvl8pPr>
                      <a:lvl9pPr marL="3886200" indent="-228600" defTabSz="457200" eaLnBrk="0" fontAlgn="base" hangingPunct="0">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Arial" panose="020B0604020202020204" pitchFamily="34" charset="0"/>
                          <a:cs typeface="Arial" panose="020B0604020202020204" pitchFamily="34" charset="0"/>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smtClean="0">
                          <a:ln>
                            <a:noFill/>
                          </a:ln>
                          <a:solidFill>
                            <a:srgbClr val="0D0D0D"/>
                          </a:solidFill>
                          <a:effectLst/>
                          <a:latin typeface="Calibri" panose="020F0502020204030204" pitchFamily="34" charset="0"/>
                          <a:ea typeface="MS PGothic" panose="020B0600070205080204" pitchFamily="34" charset="-128"/>
                        </a:rPr>
                        <a:t>ATG ecommerce implementation. Re-platform website, in-store and customer services. </a:t>
                      </a:r>
                    </a:p>
                  </a:txBody>
                  <a:tcPr marT="45724" marB="45724"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r>
              <a:tr h="396875">
                <a:tc>
                  <a:txBody>
                    <a:bodyPr/>
                    <a:lstStyle>
                      <a:lvl1pPr defTabSz="457200" eaLnBrk="0" hangingPunct="0">
                        <a:spcBef>
                          <a:spcPct val="20000"/>
                        </a:spcBef>
                        <a:buClr>
                          <a:schemeClr val="accent2"/>
                        </a:buClr>
                        <a:buFont typeface="Wingdings" panose="05000000000000000000" pitchFamily="2" charset="2"/>
                        <a:defRPr sz="2600">
                          <a:solidFill>
                            <a:schemeClr val="tx1"/>
                          </a:solidFill>
                          <a:latin typeface="Verdana" panose="020B0604030504040204" pitchFamily="34" charset="0"/>
                          <a:ea typeface="MS PGothic" panose="020B0600070205080204" pitchFamily="34" charset="-128"/>
                        </a:defRPr>
                      </a:lvl1pPr>
                      <a:lvl2pPr marL="742950" indent="-285750" defTabSz="457200" eaLnBrk="0" hangingPunct="0">
                        <a:spcBef>
                          <a:spcPct val="20000"/>
                        </a:spcBef>
                        <a:buClr>
                          <a:schemeClr val="accent2"/>
                        </a:buClr>
                        <a:buFont typeface="Wingdings" panose="05000000000000000000" pitchFamily="2" charset="2"/>
                        <a:defRPr sz="2200">
                          <a:solidFill>
                            <a:schemeClr val="tx1"/>
                          </a:solidFill>
                          <a:latin typeface="Verdana" panose="020B0604030504040204" pitchFamily="34" charset="0"/>
                          <a:ea typeface="Arial" panose="020B0604020202020204" pitchFamily="34" charset="0"/>
                          <a:cs typeface="Arial" panose="020B0604020202020204" pitchFamily="34" charset="0"/>
                        </a:defRPr>
                      </a:lvl2pPr>
                      <a:lvl3pPr marL="1143000" indent="-228600" defTabSz="457200" eaLnBrk="0" hangingPunct="0">
                        <a:spcBef>
                          <a:spcPct val="20000"/>
                        </a:spcBef>
                        <a:buClr>
                          <a:schemeClr val="accent2"/>
                        </a:buClr>
                        <a:buFont typeface="Wingdings" panose="05000000000000000000" pitchFamily="2" charset="2"/>
                        <a:defRPr sz="2100">
                          <a:solidFill>
                            <a:schemeClr val="tx1"/>
                          </a:solidFill>
                          <a:latin typeface="Verdana" panose="020B0604030504040204" pitchFamily="34" charset="0"/>
                          <a:ea typeface="Arial" panose="020B0604020202020204" pitchFamily="34" charset="0"/>
                          <a:cs typeface="Arial" panose="020B0604020202020204" pitchFamily="34" charset="0"/>
                        </a:defRPr>
                      </a:lvl3pPr>
                      <a:lvl4pPr marL="1600200" indent="-228600" defTabSz="457200" eaLnBrk="0" hangingPunct="0">
                        <a:spcBef>
                          <a:spcPct val="20000"/>
                        </a:spcBef>
                        <a:buClr>
                          <a:schemeClr val="accent2"/>
                        </a:buClr>
                        <a:buFont typeface="Wingdings" panose="05000000000000000000" pitchFamily="2" charset="2"/>
                        <a:defRPr>
                          <a:solidFill>
                            <a:schemeClr val="tx1"/>
                          </a:solidFill>
                          <a:latin typeface="Verdana" panose="020B0604030504040204" pitchFamily="34" charset="0"/>
                          <a:ea typeface="Arial" panose="020B0604020202020204" pitchFamily="34" charset="0"/>
                          <a:cs typeface="Arial" panose="020B0604020202020204" pitchFamily="34" charset="0"/>
                        </a:defRPr>
                      </a:lvl4pPr>
                      <a:lvl5pPr marL="2057400" indent="-228600" defTabSz="457200" eaLnBrk="0" hangingPunct="0">
                        <a:spcBef>
                          <a:spcPct val="25000"/>
                        </a:spcBef>
                        <a:buClr>
                          <a:schemeClr val="accent2"/>
                        </a:buClr>
                        <a:buFont typeface="Wingdings" panose="05000000000000000000" pitchFamily="2" charset="2"/>
                        <a:defRPr>
                          <a:solidFill>
                            <a:schemeClr val="tx1"/>
                          </a:solidFill>
                          <a:latin typeface="Verdana" panose="020B0604030504040204" pitchFamily="34" charset="0"/>
                          <a:ea typeface="Arial" panose="020B0604020202020204" pitchFamily="34" charset="0"/>
                          <a:cs typeface="Arial" panose="020B0604020202020204" pitchFamily="34" charset="0"/>
                        </a:defRPr>
                      </a:lvl5pPr>
                      <a:lvl6pPr marL="2514600" indent="-228600" defTabSz="457200" eaLnBrk="0" fontAlgn="base" hangingPunct="0">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Arial" panose="020B0604020202020204" pitchFamily="34" charset="0"/>
                          <a:cs typeface="Arial" panose="020B0604020202020204" pitchFamily="34" charset="0"/>
                        </a:defRPr>
                      </a:lvl6pPr>
                      <a:lvl7pPr marL="2971800" indent="-228600" defTabSz="457200" eaLnBrk="0" fontAlgn="base" hangingPunct="0">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Arial" panose="020B0604020202020204" pitchFamily="34" charset="0"/>
                          <a:cs typeface="Arial" panose="020B0604020202020204" pitchFamily="34" charset="0"/>
                        </a:defRPr>
                      </a:lvl7pPr>
                      <a:lvl8pPr marL="3429000" indent="-228600" defTabSz="457200" eaLnBrk="0" fontAlgn="base" hangingPunct="0">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Arial" panose="020B0604020202020204" pitchFamily="34" charset="0"/>
                          <a:cs typeface="Arial" panose="020B0604020202020204" pitchFamily="34" charset="0"/>
                        </a:defRPr>
                      </a:lvl8pPr>
                      <a:lvl9pPr marL="3886200" indent="-228600" defTabSz="457200" eaLnBrk="0" fontAlgn="base" hangingPunct="0">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Arial" panose="020B0604020202020204" pitchFamily="34" charset="0"/>
                          <a:cs typeface="Arial" panose="020B0604020202020204" pitchFamily="34" charset="0"/>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smtClean="0">
                          <a:ln>
                            <a:noFill/>
                          </a:ln>
                          <a:solidFill>
                            <a:srgbClr val="000000"/>
                          </a:solidFill>
                          <a:effectLst/>
                          <a:latin typeface="Calibri" panose="020F0502020204030204" pitchFamily="34" charset="0"/>
                          <a:ea typeface="MS PGothic" panose="020B0600070205080204" pitchFamily="34" charset="-128"/>
                        </a:rPr>
                        <a:t>Domains</a:t>
                      </a:r>
                    </a:p>
                  </a:txBody>
                  <a:tcPr marT="45724" marB="45724"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lvl1pPr defTabSz="457200" eaLnBrk="0" hangingPunct="0">
                        <a:spcBef>
                          <a:spcPct val="20000"/>
                        </a:spcBef>
                        <a:buClr>
                          <a:schemeClr val="accent2"/>
                        </a:buClr>
                        <a:buFont typeface="Wingdings" panose="05000000000000000000" pitchFamily="2" charset="2"/>
                        <a:defRPr sz="2600">
                          <a:solidFill>
                            <a:schemeClr val="tx1"/>
                          </a:solidFill>
                          <a:latin typeface="Verdana" panose="020B0604030504040204" pitchFamily="34" charset="0"/>
                          <a:ea typeface="MS PGothic" panose="020B0600070205080204" pitchFamily="34" charset="-128"/>
                        </a:defRPr>
                      </a:lvl1pPr>
                      <a:lvl2pPr marL="742950" indent="-285750" defTabSz="457200" eaLnBrk="0" hangingPunct="0">
                        <a:spcBef>
                          <a:spcPct val="20000"/>
                        </a:spcBef>
                        <a:buClr>
                          <a:schemeClr val="accent2"/>
                        </a:buClr>
                        <a:buFont typeface="Wingdings" panose="05000000000000000000" pitchFamily="2" charset="2"/>
                        <a:defRPr sz="2200">
                          <a:solidFill>
                            <a:schemeClr val="tx1"/>
                          </a:solidFill>
                          <a:latin typeface="Verdana" panose="020B0604030504040204" pitchFamily="34" charset="0"/>
                          <a:ea typeface="Arial" panose="020B0604020202020204" pitchFamily="34" charset="0"/>
                          <a:cs typeface="Arial" panose="020B0604020202020204" pitchFamily="34" charset="0"/>
                        </a:defRPr>
                      </a:lvl2pPr>
                      <a:lvl3pPr marL="1143000" indent="-228600" defTabSz="457200" eaLnBrk="0" hangingPunct="0">
                        <a:spcBef>
                          <a:spcPct val="20000"/>
                        </a:spcBef>
                        <a:buClr>
                          <a:schemeClr val="accent2"/>
                        </a:buClr>
                        <a:buFont typeface="Wingdings" panose="05000000000000000000" pitchFamily="2" charset="2"/>
                        <a:defRPr sz="2100">
                          <a:solidFill>
                            <a:schemeClr val="tx1"/>
                          </a:solidFill>
                          <a:latin typeface="Verdana" panose="020B0604030504040204" pitchFamily="34" charset="0"/>
                          <a:ea typeface="Arial" panose="020B0604020202020204" pitchFamily="34" charset="0"/>
                          <a:cs typeface="Arial" panose="020B0604020202020204" pitchFamily="34" charset="0"/>
                        </a:defRPr>
                      </a:lvl3pPr>
                      <a:lvl4pPr marL="1600200" indent="-228600" defTabSz="457200" eaLnBrk="0" hangingPunct="0">
                        <a:spcBef>
                          <a:spcPct val="20000"/>
                        </a:spcBef>
                        <a:buClr>
                          <a:schemeClr val="accent2"/>
                        </a:buClr>
                        <a:buFont typeface="Wingdings" panose="05000000000000000000" pitchFamily="2" charset="2"/>
                        <a:defRPr>
                          <a:solidFill>
                            <a:schemeClr val="tx1"/>
                          </a:solidFill>
                          <a:latin typeface="Verdana" panose="020B0604030504040204" pitchFamily="34" charset="0"/>
                          <a:ea typeface="Arial" panose="020B0604020202020204" pitchFamily="34" charset="0"/>
                          <a:cs typeface="Arial" panose="020B0604020202020204" pitchFamily="34" charset="0"/>
                        </a:defRPr>
                      </a:lvl4pPr>
                      <a:lvl5pPr marL="2057400" indent="-228600" defTabSz="457200" eaLnBrk="0" hangingPunct="0">
                        <a:spcBef>
                          <a:spcPct val="25000"/>
                        </a:spcBef>
                        <a:buClr>
                          <a:schemeClr val="accent2"/>
                        </a:buClr>
                        <a:buFont typeface="Wingdings" panose="05000000000000000000" pitchFamily="2" charset="2"/>
                        <a:defRPr>
                          <a:solidFill>
                            <a:schemeClr val="tx1"/>
                          </a:solidFill>
                          <a:latin typeface="Verdana" panose="020B0604030504040204" pitchFamily="34" charset="0"/>
                          <a:ea typeface="Arial" panose="020B0604020202020204" pitchFamily="34" charset="0"/>
                          <a:cs typeface="Arial" panose="020B0604020202020204" pitchFamily="34" charset="0"/>
                        </a:defRPr>
                      </a:lvl5pPr>
                      <a:lvl6pPr marL="2514600" indent="-228600" defTabSz="457200" eaLnBrk="0" fontAlgn="base" hangingPunct="0">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Arial" panose="020B0604020202020204" pitchFamily="34" charset="0"/>
                          <a:cs typeface="Arial" panose="020B0604020202020204" pitchFamily="34" charset="0"/>
                        </a:defRPr>
                      </a:lvl6pPr>
                      <a:lvl7pPr marL="2971800" indent="-228600" defTabSz="457200" eaLnBrk="0" fontAlgn="base" hangingPunct="0">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Arial" panose="020B0604020202020204" pitchFamily="34" charset="0"/>
                          <a:cs typeface="Arial" panose="020B0604020202020204" pitchFamily="34" charset="0"/>
                        </a:defRPr>
                      </a:lvl7pPr>
                      <a:lvl8pPr marL="3429000" indent="-228600" defTabSz="457200" eaLnBrk="0" fontAlgn="base" hangingPunct="0">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Arial" panose="020B0604020202020204" pitchFamily="34" charset="0"/>
                          <a:cs typeface="Arial" panose="020B0604020202020204" pitchFamily="34" charset="0"/>
                        </a:defRPr>
                      </a:lvl8pPr>
                      <a:lvl9pPr marL="3886200" indent="-228600" defTabSz="457200" eaLnBrk="0" fontAlgn="base" hangingPunct="0">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Arial" panose="020B0604020202020204" pitchFamily="34" charset="0"/>
                          <a:cs typeface="Arial" panose="020B0604020202020204" pitchFamily="34" charset="0"/>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rgbClr val="0D0D0D"/>
                          </a:solidFill>
                          <a:effectLst/>
                          <a:latin typeface="Calibri" panose="020F0502020204030204" pitchFamily="34" charset="0"/>
                          <a:ea typeface="MS PGothic" panose="020B0600070205080204" pitchFamily="34" charset="-128"/>
                        </a:rPr>
                        <a:t>Retail Ecommerce</a:t>
                      </a:r>
                    </a:p>
                  </a:txBody>
                  <a:tcPr marT="45724" marB="45724"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r>
              <a:tr h="396875">
                <a:tc>
                  <a:txBody>
                    <a:bodyPr/>
                    <a:lstStyle>
                      <a:lvl1pPr defTabSz="457200" eaLnBrk="0" hangingPunct="0">
                        <a:spcBef>
                          <a:spcPct val="20000"/>
                        </a:spcBef>
                        <a:buClr>
                          <a:schemeClr val="accent2"/>
                        </a:buClr>
                        <a:buFont typeface="Wingdings" panose="05000000000000000000" pitchFamily="2" charset="2"/>
                        <a:defRPr sz="2600">
                          <a:solidFill>
                            <a:schemeClr val="tx1"/>
                          </a:solidFill>
                          <a:latin typeface="Verdana" panose="020B0604030504040204" pitchFamily="34" charset="0"/>
                          <a:ea typeface="MS PGothic" panose="020B0600070205080204" pitchFamily="34" charset="-128"/>
                        </a:defRPr>
                      </a:lvl1pPr>
                      <a:lvl2pPr marL="742950" indent="-285750" defTabSz="457200" eaLnBrk="0" hangingPunct="0">
                        <a:spcBef>
                          <a:spcPct val="20000"/>
                        </a:spcBef>
                        <a:buClr>
                          <a:schemeClr val="accent2"/>
                        </a:buClr>
                        <a:buFont typeface="Wingdings" panose="05000000000000000000" pitchFamily="2" charset="2"/>
                        <a:defRPr sz="2200">
                          <a:solidFill>
                            <a:schemeClr val="tx1"/>
                          </a:solidFill>
                          <a:latin typeface="Verdana" panose="020B0604030504040204" pitchFamily="34" charset="0"/>
                          <a:ea typeface="Arial" panose="020B0604020202020204" pitchFamily="34" charset="0"/>
                          <a:cs typeface="Arial" panose="020B0604020202020204" pitchFamily="34" charset="0"/>
                        </a:defRPr>
                      </a:lvl2pPr>
                      <a:lvl3pPr marL="1143000" indent="-228600" defTabSz="457200" eaLnBrk="0" hangingPunct="0">
                        <a:spcBef>
                          <a:spcPct val="20000"/>
                        </a:spcBef>
                        <a:buClr>
                          <a:schemeClr val="accent2"/>
                        </a:buClr>
                        <a:buFont typeface="Wingdings" panose="05000000000000000000" pitchFamily="2" charset="2"/>
                        <a:defRPr sz="2100">
                          <a:solidFill>
                            <a:schemeClr val="tx1"/>
                          </a:solidFill>
                          <a:latin typeface="Verdana" panose="020B0604030504040204" pitchFamily="34" charset="0"/>
                          <a:ea typeface="Arial" panose="020B0604020202020204" pitchFamily="34" charset="0"/>
                          <a:cs typeface="Arial" panose="020B0604020202020204" pitchFamily="34" charset="0"/>
                        </a:defRPr>
                      </a:lvl3pPr>
                      <a:lvl4pPr marL="1600200" indent="-228600" defTabSz="457200" eaLnBrk="0" hangingPunct="0">
                        <a:spcBef>
                          <a:spcPct val="20000"/>
                        </a:spcBef>
                        <a:buClr>
                          <a:schemeClr val="accent2"/>
                        </a:buClr>
                        <a:buFont typeface="Wingdings" panose="05000000000000000000" pitchFamily="2" charset="2"/>
                        <a:defRPr>
                          <a:solidFill>
                            <a:schemeClr val="tx1"/>
                          </a:solidFill>
                          <a:latin typeface="Verdana" panose="020B0604030504040204" pitchFamily="34" charset="0"/>
                          <a:ea typeface="Arial" panose="020B0604020202020204" pitchFamily="34" charset="0"/>
                          <a:cs typeface="Arial" panose="020B0604020202020204" pitchFamily="34" charset="0"/>
                        </a:defRPr>
                      </a:lvl4pPr>
                      <a:lvl5pPr marL="2057400" indent="-228600" defTabSz="457200" eaLnBrk="0" hangingPunct="0">
                        <a:spcBef>
                          <a:spcPct val="25000"/>
                        </a:spcBef>
                        <a:buClr>
                          <a:schemeClr val="accent2"/>
                        </a:buClr>
                        <a:buFont typeface="Wingdings" panose="05000000000000000000" pitchFamily="2" charset="2"/>
                        <a:defRPr>
                          <a:solidFill>
                            <a:schemeClr val="tx1"/>
                          </a:solidFill>
                          <a:latin typeface="Verdana" panose="020B0604030504040204" pitchFamily="34" charset="0"/>
                          <a:ea typeface="Arial" panose="020B0604020202020204" pitchFamily="34" charset="0"/>
                          <a:cs typeface="Arial" panose="020B0604020202020204" pitchFamily="34" charset="0"/>
                        </a:defRPr>
                      </a:lvl5pPr>
                      <a:lvl6pPr marL="2514600" indent="-228600" defTabSz="457200" eaLnBrk="0" fontAlgn="base" hangingPunct="0">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Arial" panose="020B0604020202020204" pitchFamily="34" charset="0"/>
                          <a:cs typeface="Arial" panose="020B0604020202020204" pitchFamily="34" charset="0"/>
                        </a:defRPr>
                      </a:lvl6pPr>
                      <a:lvl7pPr marL="2971800" indent="-228600" defTabSz="457200" eaLnBrk="0" fontAlgn="base" hangingPunct="0">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Arial" panose="020B0604020202020204" pitchFamily="34" charset="0"/>
                          <a:cs typeface="Arial" panose="020B0604020202020204" pitchFamily="34" charset="0"/>
                        </a:defRPr>
                      </a:lvl7pPr>
                      <a:lvl8pPr marL="3429000" indent="-228600" defTabSz="457200" eaLnBrk="0" fontAlgn="base" hangingPunct="0">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Arial" panose="020B0604020202020204" pitchFamily="34" charset="0"/>
                          <a:cs typeface="Arial" panose="020B0604020202020204" pitchFamily="34" charset="0"/>
                        </a:defRPr>
                      </a:lvl8pPr>
                      <a:lvl9pPr marL="3886200" indent="-228600" defTabSz="457200" eaLnBrk="0" fontAlgn="base" hangingPunct="0">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Arial" panose="020B0604020202020204" pitchFamily="34" charset="0"/>
                          <a:cs typeface="Arial" panose="020B0604020202020204" pitchFamily="34" charset="0"/>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smtClean="0">
                          <a:ln>
                            <a:noFill/>
                          </a:ln>
                          <a:solidFill>
                            <a:srgbClr val="000000"/>
                          </a:solidFill>
                          <a:effectLst/>
                          <a:latin typeface="Calibri" panose="020F0502020204030204" pitchFamily="34" charset="0"/>
                          <a:ea typeface="MS PGothic" panose="020B0600070205080204" pitchFamily="34" charset="-128"/>
                        </a:rPr>
                        <a:t>Technologies </a:t>
                      </a:r>
                    </a:p>
                  </a:txBody>
                  <a:tcPr marT="45724" marB="45724"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lvl1pPr defTabSz="457200" eaLnBrk="0" hangingPunct="0">
                        <a:spcBef>
                          <a:spcPct val="20000"/>
                        </a:spcBef>
                        <a:buClr>
                          <a:schemeClr val="accent2"/>
                        </a:buClr>
                        <a:buFont typeface="Wingdings" panose="05000000000000000000" pitchFamily="2" charset="2"/>
                        <a:defRPr sz="2600">
                          <a:solidFill>
                            <a:schemeClr val="tx1"/>
                          </a:solidFill>
                          <a:latin typeface="Verdana" panose="020B0604030504040204" pitchFamily="34" charset="0"/>
                          <a:ea typeface="MS PGothic" panose="020B0600070205080204" pitchFamily="34" charset="-128"/>
                        </a:defRPr>
                      </a:lvl1pPr>
                      <a:lvl2pPr marL="742950" indent="-285750" defTabSz="457200" eaLnBrk="0" hangingPunct="0">
                        <a:spcBef>
                          <a:spcPct val="20000"/>
                        </a:spcBef>
                        <a:buClr>
                          <a:schemeClr val="accent2"/>
                        </a:buClr>
                        <a:buFont typeface="Wingdings" panose="05000000000000000000" pitchFamily="2" charset="2"/>
                        <a:defRPr sz="2200">
                          <a:solidFill>
                            <a:schemeClr val="tx1"/>
                          </a:solidFill>
                          <a:latin typeface="Verdana" panose="020B0604030504040204" pitchFamily="34" charset="0"/>
                          <a:ea typeface="Arial" panose="020B0604020202020204" pitchFamily="34" charset="0"/>
                          <a:cs typeface="Arial" panose="020B0604020202020204" pitchFamily="34" charset="0"/>
                        </a:defRPr>
                      </a:lvl2pPr>
                      <a:lvl3pPr marL="1143000" indent="-228600" defTabSz="457200" eaLnBrk="0" hangingPunct="0">
                        <a:spcBef>
                          <a:spcPct val="20000"/>
                        </a:spcBef>
                        <a:buClr>
                          <a:schemeClr val="accent2"/>
                        </a:buClr>
                        <a:buFont typeface="Wingdings" panose="05000000000000000000" pitchFamily="2" charset="2"/>
                        <a:defRPr sz="2100">
                          <a:solidFill>
                            <a:schemeClr val="tx1"/>
                          </a:solidFill>
                          <a:latin typeface="Verdana" panose="020B0604030504040204" pitchFamily="34" charset="0"/>
                          <a:ea typeface="Arial" panose="020B0604020202020204" pitchFamily="34" charset="0"/>
                          <a:cs typeface="Arial" panose="020B0604020202020204" pitchFamily="34" charset="0"/>
                        </a:defRPr>
                      </a:lvl3pPr>
                      <a:lvl4pPr marL="1600200" indent="-228600" defTabSz="457200" eaLnBrk="0" hangingPunct="0">
                        <a:spcBef>
                          <a:spcPct val="20000"/>
                        </a:spcBef>
                        <a:buClr>
                          <a:schemeClr val="accent2"/>
                        </a:buClr>
                        <a:buFont typeface="Wingdings" panose="05000000000000000000" pitchFamily="2" charset="2"/>
                        <a:defRPr>
                          <a:solidFill>
                            <a:schemeClr val="tx1"/>
                          </a:solidFill>
                          <a:latin typeface="Verdana" panose="020B0604030504040204" pitchFamily="34" charset="0"/>
                          <a:ea typeface="Arial" panose="020B0604020202020204" pitchFamily="34" charset="0"/>
                          <a:cs typeface="Arial" panose="020B0604020202020204" pitchFamily="34" charset="0"/>
                        </a:defRPr>
                      </a:lvl4pPr>
                      <a:lvl5pPr marL="2057400" indent="-228600" defTabSz="457200" eaLnBrk="0" hangingPunct="0">
                        <a:spcBef>
                          <a:spcPct val="25000"/>
                        </a:spcBef>
                        <a:buClr>
                          <a:schemeClr val="accent2"/>
                        </a:buClr>
                        <a:buFont typeface="Wingdings" panose="05000000000000000000" pitchFamily="2" charset="2"/>
                        <a:defRPr>
                          <a:solidFill>
                            <a:schemeClr val="tx1"/>
                          </a:solidFill>
                          <a:latin typeface="Verdana" panose="020B0604030504040204" pitchFamily="34" charset="0"/>
                          <a:ea typeface="Arial" panose="020B0604020202020204" pitchFamily="34" charset="0"/>
                          <a:cs typeface="Arial" panose="020B0604020202020204" pitchFamily="34" charset="0"/>
                        </a:defRPr>
                      </a:lvl5pPr>
                      <a:lvl6pPr marL="2514600" indent="-228600" defTabSz="457200" eaLnBrk="0" fontAlgn="base" hangingPunct="0">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Arial" panose="020B0604020202020204" pitchFamily="34" charset="0"/>
                          <a:cs typeface="Arial" panose="020B0604020202020204" pitchFamily="34" charset="0"/>
                        </a:defRPr>
                      </a:lvl6pPr>
                      <a:lvl7pPr marL="2971800" indent="-228600" defTabSz="457200" eaLnBrk="0" fontAlgn="base" hangingPunct="0">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Arial" panose="020B0604020202020204" pitchFamily="34" charset="0"/>
                          <a:cs typeface="Arial" panose="020B0604020202020204" pitchFamily="34" charset="0"/>
                        </a:defRPr>
                      </a:lvl7pPr>
                      <a:lvl8pPr marL="3429000" indent="-228600" defTabSz="457200" eaLnBrk="0" fontAlgn="base" hangingPunct="0">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Arial" panose="020B0604020202020204" pitchFamily="34" charset="0"/>
                          <a:cs typeface="Arial" panose="020B0604020202020204" pitchFamily="34" charset="0"/>
                        </a:defRPr>
                      </a:lvl8pPr>
                      <a:lvl9pPr marL="3886200" indent="-228600" defTabSz="457200" eaLnBrk="0" fontAlgn="base" hangingPunct="0">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Arial" panose="020B0604020202020204" pitchFamily="34" charset="0"/>
                          <a:cs typeface="Arial" panose="020B0604020202020204" pitchFamily="34" charset="0"/>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smtClean="0">
                          <a:ln>
                            <a:noFill/>
                          </a:ln>
                          <a:solidFill>
                            <a:srgbClr val="0D0D0D"/>
                          </a:solidFill>
                          <a:effectLst/>
                          <a:latin typeface="Calibri" panose="020F0502020204030204" pitchFamily="34" charset="0"/>
                          <a:ea typeface="MS PGothic" panose="020B0600070205080204" pitchFamily="34" charset="-128"/>
                        </a:rPr>
                        <a:t>ATG, Java.</a:t>
                      </a:r>
                    </a:p>
                  </a:txBody>
                  <a:tcPr marT="45724" marB="45724"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r>
              <a:tr h="701675">
                <a:tc>
                  <a:txBody>
                    <a:bodyPr/>
                    <a:lstStyle>
                      <a:lvl1pPr defTabSz="457200" eaLnBrk="0" hangingPunct="0">
                        <a:spcBef>
                          <a:spcPct val="20000"/>
                        </a:spcBef>
                        <a:buClr>
                          <a:schemeClr val="accent2"/>
                        </a:buClr>
                        <a:buFont typeface="Wingdings" panose="05000000000000000000" pitchFamily="2" charset="2"/>
                        <a:defRPr sz="2600">
                          <a:solidFill>
                            <a:schemeClr val="tx1"/>
                          </a:solidFill>
                          <a:latin typeface="Verdana" panose="020B0604030504040204" pitchFamily="34" charset="0"/>
                          <a:ea typeface="MS PGothic" panose="020B0600070205080204" pitchFamily="34" charset="-128"/>
                        </a:defRPr>
                      </a:lvl1pPr>
                      <a:lvl2pPr marL="742950" indent="-285750" defTabSz="457200" eaLnBrk="0" hangingPunct="0">
                        <a:spcBef>
                          <a:spcPct val="20000"/>
                        </a:spcBef>
                        <a:buClr>
                          <a:schemeClr val="accent2"/>
                        </a:buClr>
                        <a:buFont typeface="Wingdings" panose="05000000000000000000" pitchFamily="2" charset="2"/>
                        <a:defRPr sz="2200">
                          <a:solidFill>
                            <a:schemeClr val="tx1"/>
                          </a:solidFill>
                          <a:latin typeface="Verdana" panose="020B0604030504040204" pitchFamily="34" charset="0"/>
                          <a:ea typeface="Arial" panose="020B0604020202020204" pitchFamily="34" charset="0"/>
                          <a:cs typeface="Arial" panose="020B0604020202020204" pitchFamily="34" charset="0"/>
                        </a:defRPr>
                      </a:lvl2pPr>
                      <a:lvl3pPr marL="1143000" indent="-228600" defTabSz="457200" eaLnBrk="0" hangingPunct="0">
                        <a:spcBef>
                          <a:spcPct val="20000"/>
                        </a:spcBef>
                        <a:buClr>
                          <a:schemeClr val="accent2"/>
                        </a:buClr>
                        <a:buFont typeface="Wingdings" panose="05000000000000000000" pitchFamily="2" charset="2"/>
                        <a:defRPr sz="2100">
                          <a:solidFill>
                            <a:schemeClr val="tx1"/>
                          </a:solidFill>
                          <a:latin typeface="Verdana" panose="020B0604030504040204" pitchFamily="34" charset="0"/>
                          <a:ea typeface="Arial" panose="020B0604020202020204" pitchFamily="34" charset="0"/>
                          <a:cs typeface="Arial" panose="020B0604020202020204" pitchFamily="34" charset="0"/>
                        </a:defRPr>
                      </a:lvl3pPr>
                      <a:lvl4pPr marL="1600200" indent="-228600" defTabSz="457200" eaLnBrk="0" hangingPunct="0">
                        <a:spcBef>
                          <a:spcPct val="20000"/>
                        </a:spcBef>
                        <a:buClr>
                          <a:schemeClr val="accent2"/>
                        </a:buClr>
                        <a:buFont typeface="Wingdings" panose="05000000000000000000" pitchFamily="2" charset="2"/>
                        <a:defRPr>
                          <a:solidFill>
                            <a:schemeClr val="tx1"/>
                          </a:solidFill>
                          <a:latin typeface="Verdana" panose="020B0604030504040204" pitchFamily="34" charset="0"/>
                          <a:ea typeface="Arial" panose="020B0604020202020204" pitchFamily="34" charset="0"/>
                          <a:cs typeface="Arial" panose="020B0604020202020204" pitchFamily="34" charset="0"/>
                        </a:defRPr>
                      </a:lvl4pPr>
                      <a:lvl5pPr marL="2057400" indent="-228600" defTabSz="457200" eaLnBrk="0" hangingPunct="0">
                        <a:spcBef>
                          <a:spcPct val="25000"/>
                        </a:spcBef>
                        <a:buClr>
                          <a:schemeClr val="accent2"/>
                        </a:buClr>
                        <a:buFont typeface="Wingdings" panose="05000000000000000000" pitchFamily="2" charset="2"/>
                        <a:defRPr>
                          <a:solidFill>
                            <a:schemeClr val="tx1"/>
                          </a:solidFill>
                          <a:latin typeface="Verdana" panose="020B0604030504040204" pitchFamily="34" charset="0"/>
                          <a:ea typeface="Arial" panose="020B0604020202020204" pitchFamily="34" charset="0"/>
                          <a:cs typeface="Arial" panose="020B0604020202020204" pitchFamily="34" charset="0"/>
                        </a:defRPr>
                      </a:lvl5pPr>
                      <a:lvl6pPr marL="2514600" indent="-228600" defTabSz="457200" eaLnBrk="0" fontAlgn="base" hangingPunct="0">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Arial" panose="020B0604020202020204" pitchFamily="34" charset="0"/>
                          <a:cs typeface="Arial" panose="020B0604020202020204" pitchFamily="34" charset="0"/>
                        </a:defRPr>
                      </a:lvl6pPr>
                      <a:lvl7pPr marL="2971800" indent="-228600" defTabSz="457200" eaLnBrk="0" fontAlgn="base" hangingPunct="0">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Arial" panose="020B0604020202020204" pitchFamily="34" charset="0"/>
                          <a:cs typeface="Arial" panose="020B0604020202020204" pitchFamily="34" charset="0"/>
                        </a:defRPr>
                      </a:lvl7pPr>
                      <a:lvl8pPr marL="3429000" indent="-228600" defTabSz="457200" eaLnBrk="0" fontAlgn="base" hangingPunct="0">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Arial" panose="020B0604020202020204" pitchFamily="34" charset="0"/>
                          <a:cs typeface="Arial" panose="020B0604020202020204" pitchFamily="34" charset="0"/>
                        </a:defRPr>
                      </a:lvl8pPr>
                      <a:lvl9pPr marL="3886200" indent="-228600" defTabSz="457200" eaLnBrk="0" fontAlgn="base" hangingPunct="0">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Arial" panose="020B0604020202020204" pitchFamily="34" charset="0"/>
                          <a:cs typeface="Arial" panose="020B0604020202020204" pitchFamily="34" charset="0"/>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smtClean="0">
                          <a:ln>
                            <a:noFill/>
                          </a:ln>
                          <a:solidFill>
                            <a:srgbClr val="000000"/>
                          </a:solidFill>
                          <a:effectLst/>
                          <a:latin typeface="Calibri" panose="020F0502020204030204" pitchFamily="34" charset="0"/>
                          <a:ea typeface="MS PGothic" panose="020B0600070205080204" pitchFamily="34" charset="-128"/>
                        </a:rPr>
                        <a:t>Practices</a:t>
                      </a:r>
                    </a:p>
                  </a:txBody>
                  <a:tcPr marT="45724" marB="45724"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lvl1pPr defTabSz="457200" eaLnBrk="0" hangingPunct="0">
                        <a:spcBef>
                          <a:spcPct val="20000"/>
                        </a:spcBef>
                        <a:buClr>
                          <a:schemeClr val="accent2"/>
                        </a:buClr>
                        <a:buFont typeface="Wingdings" panose="05000000000000000000" pitchFamily="2" charset="2"/>
                        <a:defRPr sz="2600">
                          <a:solidFill>
                            <a:schemeClr val="tx1"/>
                          </a:solidFill>
                          <a:latin typeface="Verdana" panose="020B0604030504040204" pitchFamily="34" charset="0"/>
                          <a:ea typeface="MS PGothic" panose="020B0600070205080204" pitchFamily="34" charset="-128"/>
                        </a:defRPr>
                      </a:lvl1pPr>
                      <a:lvl2pPr marL="742950" indent="-285750" defTabSz="457200" eaLnBrk="0" hangingPunct="0">
                        <a:spcBef>
                          <a:spcPct val="20000"/>
                        </a:spcBef>
                        <a:buClr>
                          <a:schemeClr val="accent2"/>
                        </a:buClr>
                        <a:buFont typeface="Wingdings" panose="05000000000000000000" pitchFamily="2" charset="2"/>
                        <a:defRPr sz="2200">
                          <a:solidFill>
                            <a:schemeClr val="tx1"/>
                          </a:solidFill>
                          <a:latin typeface="Verdana" panose="020B0604030504040204" pitchFamily="34" charset="0"/>
                          <a:ea typeface="Arial" panose="020B0604020202020204" pitchFamily="34" charset="0"/>
                          <a:cs typeface="Arial" panose="020B0604020202020204" pitchFamily="34" charset="0"/>
                        </a:defRPr>
                      </a:lvl2pPr>
                      <a:lvl3pPr marL="1143000" indent="-228600" defTabSz="457200" eaLnBrk="0" hangingPunct="0">
                        <a:spcBef>
                          <a:spcPct val="20000"/>
                        </a:spcBef>
                        <a:buClr>
                          <a:schemeClr val="accent2"/>
                        </a:buClr>
                        <a:buFont typeface="Wingdings" panose="05000000000000000000" pitchFamily="2" charset="2"/>
                        <a:defRPr sz="2100">
                          <a:solidFill>
                            <a:schemeClr val="tx1"/>
                          </a:solidFill>
                          <a:latin typeface="Verdana" panose="020B0604030504040204" pitchFamily="34" charset="0"/>
                          <a:ea typeface="Arial" panose="020B0604020202020204" pitchFamily="34" charset="0"/>
                          <a:cs typeface="Arial" panose="020B0604020202020204" pitchFamily="34" charset="0"/>
                        </a:defRPr>
                      </a:lvl3pPr>
                      <a:lvl4pPr marL="1600200" indent="-228600" defTabSz="457200" eaLnBrk="0" hangingPunct="0">
                        <a:spcBef>
                          <a:spcPct val="20000"/>
                        </a:spcBef>
                        <a:buClr>
                          <a:schemeClr val="accent2"/>
                        </a:buClr>
                        <a:buFont typeface="Wingdings" panose="05000000000000000000" pitchFamily="2" charset="2"/>
                        <a:defRPr>
                          <a:solidFill>
                            <a:schemeClr val="tx1"/>
                          </a:solidFill>
                          <a:latin typeface="Verdana" panose="020B0604030504040204" pitchFamily="34" charset="0"/>
                          <a:ea typeface="Arial" panose="020B0604020202020204" pitchFamily="34" charset="0"/>
                          <a:cs typeface="Arial" panose="020B0604020202020204" pitchFamily="34" charset="0"/>
                        </a:defRPr>
                      </a:lvl4pPr>
                      <a:lvl5pPr marL="2057400" indent="-228600" defTabSz="457200" eaLnBrk="0" hangingPunct="0">
                        <a:spcBef>
                          <a:spcPct val="25000"/>
                        </a:spcBef>
                        <a:buClr>
                          <a:schemeClr val="accent2"/>
                        </a:buClr>
                        <a:buFont typeface="Wingdings" panose="05000000000000000000" pitchFamily="2" charset="2"/>
                        <a:defRPr>
                          <a:solidFill>
                            <a:schemeClr val="tx1"/>
                          </a:solidFill>
                          <a:latin typeface="Verdana" panose="020B0604030504040204" pitchFamily="34" charset="0"/>
                          <a:ea typeface="Arial" panose="020B0604020202020204" pitchFamily="34" charset="0"/>
                          <a:cs typeface="Arial" panose="020B0604020202020204" pitchFamily="34" charset="0"/>
                        </a:defRPr>
                      </a:lvl5pPr>
                      <a:lvl6pPr marL="2514600" indent="-228600" defTabSz="457200" eaLnBrk="0" fontAlgn="base" hangingPunct="0">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Arial" panose="020B0604020202020204" pitchFamily="34" charset="0"/>
                          <a:cs typeface="Arial" panose="020B0604020202020204" pitchFamily="34" charset="0"/>
                        </a:defRPr>
                      </a:lvl6pPr>
                      <a:lvl7pPr marL="2971800" indent="-228600" defTabSz="457200" eaLnBrk="0" fontAlgn="base" hangingPunct="0">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Arial" panose="020B0604020202020204" pitchFamily="34" charset="0"/>
                          <a:cs typeface="Arial" panose="020B0604020202020204" pitchFamily="34" charset="0"/>
                        </a:defRPr>
                      </a:lvl7pPr>
                      <a:lvl8pPr marL="3429000" indent="-228600" defTabSz="457200" eaLnBrk="0" fontAlgn="base" hangingPunct="0">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Arial" panose="020B0604020202020204" pitchFamily="34" charset="0"/>
                          <a:cs typeface="Arial" panose="020B0604020202020204" pitchFamily="34" charset="0"/>
                        </a:defRPr>
                      </a:lvl8pPr>
                      <a:lvl9pPr marL="3886200" indent="-228600" defTabSz="457200" eaLnBrk="0" fontAlgn="base" hangingPunct="0">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Arial" panose="020B0604020202020204" pitchFamily="34" charset="0"/>
                          <a:cs typeface="Arial" panose="020B0604020202020204" pitchFamily="34" charset="0"/>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rgbClr val="000000"/>
                          </a:solidFill>
                          <a:effectLst/>
                          <a:latin typeface="Calibri" panose="020F0502020204030204" pitchFamily="34" charset="0"/>
                          <a:ea typeface="MS PGothic" panose="020B0600070205080204" pitchFamily="34" charset="-128"/>
                        </a:rPr>
                        <a:t>Behavior Driven Development (BDD), TDD</a:t>
                      </a:r>
                    </a:p>
                  </a:txBody>
                  <a:tcPr marT="45724" marB="45724"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r>
              <a:tr h="396875">
                <a:tc>
                  <a:txBody>
                    <a:bodyPr/>
                    <a:lstStyle>
                      <a:lvl1pPr defTabSz="457200" eaLnBrk="0" hangingPunct="0">
                        <a:spcBef>
                          <a:spcPct val="20000"/>
                        </a:spcBef>
                        <a:buClr>
                          <a:schemeClr val="accent2"/>
                        </a:buClr>
                        <a:buFont typeface="Wingdings" panose="05000000000000000000" pitchFamily="2" charset="2"/>
                        <a:defRPr sz="2600">
                          <a:solidFill>
                            <a:schemeClr val="tx1"/>
                          </a:solidFill>
                          <a:latin typeface="Verdana" panose="020B0604030504040204" pitchFamily="34" charset="0"/>
                          <a:ea typeface="MS PGothic" panose="020B0600070205080204" pitchFamily="34" charset="-128"/>
                        </a:defRPr>
                      </a:lvl1pPr>
                      <a:lvl2pPr marL="742950" indent="-285750" defTabSz="457200" eaLnBrk="0" hangingPunct="0">
                        <a:spcBef>
                          <a:spcPct val="20000"/>
                        </a:spcBef>
                        <a:buClr>
                          <a:schemeClr val="accent2"/>
                        </a:buClr>
                        <a:buFont typeface="Wingdings" panose="05000000000000000000" pitchFamily="2" charset="2"/>
                        <a:defRPr sz="2200">
                          <a:solidFill>
                            <a:schemeClr val="tx1"/>
                          </a:solidFill>
                          <a:latin typeface="Verdana" panose="020B0604030504040204" pitchFamily="34" charset="0"/>
                          <a:ea typeface="Arial" panose="020B0604020202020204" pitchFamily="34" charset="0"/>
                          <a:cs typeface="Arial" panose="020B0604020202020204" pitchFamily="34" charset="0"/>
                        </a:defRPr>
                      </a:lvl2pPr>
                      <a:lvl3pPr marL="1143000" indent="-228600" defTabSz="457200" eaLnBrk="0" hangingPunct="0">
                        <a:spcBef>
                          <a:spcPct val="20000"/>
                        </a:spcBef>
                        <a:buClr>
                          <a:schemeClr val="accent2"/>
                        </a:buClr>
                        <a:buFont typeface="Wingdings" panose="05000000000000000000" pitchFamily="2" charset="2"/>
                        <a:defRPr sz="2100">
                          <a:solidFill>
                            <a:schemeClr val="tx1"/>
                          </a:solidFill>
                          <a:latin typeface="Verdana" panose="020B0604030504040204" pitchFamily="34" charset="0"/>
                          <a:ea typeface="Arial" panose="020B0604020202020204" pitchFamily="34" charset="0"/>
                          <a:cs typeface="Arial" panose="020B0604020202020204" pitchFamily="34" charset="0"/>
                        </a:defRPr>
                      </a:lvl3pPr>
                      <a:lvl4pPr marL="1600200" indent="-228600" defTabSz="457200" eaLnBrk="0" hangingPunct="0">
                        <a:spcBef>
                          <a:spcPct val="20000"/>
                        </a:spcBef>
                        <a:buClr>
                          <a:schemeClr val="accent2"/>
                        </a:buClr>
                        <a:buFont typeface="Wingdings" panose="05000000000000000000" pitchFamily="2" charset="2"/>
                        <a:defRPr>
                          <a:solidFill>
                            <a:schemeClr val="tx1"/>
                          </a:solidFill>
                          <a:latin typeface="Verdana" panose="020B0604030504040204" pitchFamily="34" charset="0"/>
                          <a:ea typeface="Arial" panose="020B0604020202020204" pitchFamily="34" charset="0"/>
                          <a:cs typeface="Arial" panose="020B0604020202020204" pitchFamily="34" charset="0"/>
                        </a:defRPr>
                      </a:lvl4pPr>
                      <a:lvl5pPr marL="2057400" indent="-228600" defTabSz="457200" eaLnBrk="0" hangingPunct="0">
                        <a:spcBef>
                          <a:spcPct val="25000"/>
                        </a:spcBef>
                        <a:buClr>
                          <a:schemeClr val="accent2"/>
                        </a:buClr>
                        <a:buFont typeface="Wingdings" panose="05000000000000000000" pitchFamily="2" charset="2"/>
                        <a:defRPr>
                          <a:solidFill>
                            <a:schemeClr val="tx1"/>
                          </a:solidFill>
                          <a:latin typeface="Verdana" panose="020B0604030504040204" pitchFamily="34" charset="0"/>
                          <a:ea typeface="Arial" panose="020B0604020202020204" pitchFamily="34" charset="0"/>
                          <a:cs typeface="Arial" panose="020B0604020202020204" pitchFamily="34" charset="0"/>
                        </a:defRPr>
                      </a:lvl5pPr>
                      <a:lvl6pPr marL="2514600" indent="-228600" defTabSz="457200" eaLnBrk="0" fontAlgn="base" hangingPunct="0">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Arial" panose="020B0604020202020204" pitchFamily="34" charset="0"/>
                          <a:cs typeface="Arial" panose="020B0604020202020204" pitchFamily="34" charset="0"/>
                        </a:defRPr>
                      </a:lvl6pPr>
                      <a:lvl7pPr marL="2971800" indent="-228600" defTabSz="457200" eaLnBrk="0" fontAlgn="base" hangingPunct="0">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Arial" panose="020B0604020202020204" pitchFamily="34" charset="0"/>
                          <a:cs typeface="Arial" panose="020B0604020202020204" pitchFamily="34" charset="0"/>
                        </a:defRPr>
                      </a:lvl7pPr>
                      <a:lvl8pPr marL="3429000" indent="-228600" defTabSz="457200" eaLnBrk="0" fontAlgn="base" hangingPunct="0">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Arial" panose="020B0604020202020204" pitchFamily="34" charset="0"/>
                          <a:cs typeface="Arial" panose="020B0604020202020204" pitchFamily="34" charset="0"/>
                        </a:defRPr>
                      </a:lvl8pPr>
                      <a:lvl9pPr marL="3886200" indent="-228600" defTabSz="457200" eaLnBrk="0" fontAlgn="base" hangingPunct="0">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Arial" panose="020B0604020202020204" pitchFamily="34" charset="0"/>
                          <a:cs typeface="Arial" panose="020B0604020202020204" pitchFamily="34" charset="0"/>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smtClean="0">
                          <a:ln>
                            <a:noFill/>
                          </a:ln>
                          <a:solidFill>
                            <a:srgbClr val="000000"/>
                          </a:solidFill>
                          <a:effectLst/>
                          <a:latin typeface="Calibri" panose="020F0502020204030204" pitchFamily="34" charset="0"/>
                          <a:ea typeface="MS PGothic" panose="020B0600070205080204" pitchFamily="34" charset="-128"/>
                        </a:rPr>
                        <a:t>Agile Institutionalized since </a:t>
                      </a:r>
                    </a:p>
                  </a:txBody>
                  <a:tcPr marT="45724" marB="45724"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lvl1pPr defTabSz="457200" eaLnBrk="0" hangingPunct="0">
                        <a:spcBef>
                          <a:spcPct val="20000"/>
                        </a:spcBef>
                        <a:buClr>
                          <a:schemeClr val="accent2"/>
                        </a:buClr>
                        <a:buFont typeface="Wingdings" panose="05000000000000000000" pitchFamily="2" charset="2"/>
                        <a:defRPr sz="2600">
                          <a:solidFill>
                            <a:schemeClr val="tx1"/>
                          </a:solidFill>
                          <a:latin typeface="Verdana" panose="020B0604030504040204" pitchFamily="34" charset="0"/>
                          <a:ea typeface="MS PGothic" panose="020B0600070205080204" pitchFamily="34" charset="-128"/>
                        </a:defRPr>
                      </a:lvl1pPr>
                      <a:lvl2pPr marL="742950" indent="-285750" defTabSz="457200" eaLnBrk="0" hangingPunct="0">
                        <a:spcBef>
                          <a:spcPct val="20000"/>
                        </a:spcBef>
                        <a:buClr>
                          <a:schemeClr val="accent2"/>
                        </a:buClr>
                        <a:buFont typeface="Wingdings" panose="05000000000000000000" pitchFamily="2" charset="2"/>
                        <a:defRPr sz="2200">
                          <a:solidFill>
                            <a:schemeClr val="tx1"/>
                          </a:solidFill>
                          <a:latin typeface="Verdana" panose="020B0604030504040204" pitchFamily="34" charset="0"/>
                          <a:ea typeface="Arial" panose="020B0604020202020204" pitchFamily="34" charset="0"/>
                          <a:cs typeface="Arial" panose="020B0604020202020204" pitchFamily="34" charset="0"/>
                        </a:defRPr>
                      </a:lvl2pPr>
                      <a:lvl3pPr marL="1143000" indent="-228600" defTabSz="457200" eaLnBrk="0" hangingPunct="0">
                        <a:spcBef>
                          <a:spcPct val="20000"/>
                        </a:spcBef>
                        <a:buClr>
                          <a:schemeClr val="accent2"/>
                        </a:buClr>
                        <a:buFont typeface="Wingdings" panose="05000000000000000000" pitchFamily="2" charset="2"/>
                        <a:defRPr sz="2100">
                          <a:solidFill>
                            <a:schemeClr val="tx1"/>
                          </a:solidFill>
                          <a:latin typeface="Verdana" panose="020B0604030504040204" pitchFamily="34" charset="0"/>
                          <a:ea typeface="Arial" panose="020B0604020202020204" pitchFamily="34" charset="0"/>
                          <a:cs typeface="Arial" panose="020B0604020202020204" pitchFamily="34" charset="0"/>
                        </a:defRPr>
                      </a:lvl3pPr>
                      <a:lvl4pPr marL="1600200" indent="-228600" defTabSz="457200" eaLnBrk="0" hangingPunct="0">
                        <a:spcBef>
                          <a:spcPct val="20000"/>
                        </a:spcBef>
                        <a:buClr>
                          <a:schemeClr val="accent2"/>
                        </a:buClr>
                        <a:buFont typeface="Wingdings" panose="05000000000000000000" pitchFamily="2" charset="2"/>
                        <a:defRPr>
                          <a:solidFill>
                            <a:schemeClr val="tx1"/>
                          </a:solidFill>
                          <a:latin typeface="Verdana" panose="020B0604030504040204" pitchFamily="34" charset="0"/>
                          <a:ea typeface="Arial" panose="020B0604020202020204" pitchFamily="34" charset="0"/>
                          <a:cs typeface="Arial" panose="020B0604020202020204" pitchFamily="34" charset="0"/>
                        </a:defRPr>
                      </a:lvl4pPr>
                      <a:lvl5pPr marL="2057400" indent="-228600" defTabSz="457200" eaLnBrk="0" hangingPunct="0">
                        <a:spcBef>
                          <a:spcPct val="25000"/>
                        </a:spcBef>
                        <a:buClr>
                          <a:schemeClr val="accent2"/>
                        </a:buClr>
                        <a:buFont typeface="Wingdings" panose="05000000000000000000" pitchFamily="2" charset="2"/>
                        <a:defRPr>
                          <a:solidFill>
                            <a:schemeClr val="tx1"/>
                          </a:solidFill>
                          <a:latin typeface="Verdana" panose="020B0604030504040204" pitchFamily="34" charset="0"/>
                          <a:ea typeface="Arial" panose="020B0604020202020204" pitchFamily="34" charset="0"/>
                          <a:cs typeface="Arial" panose="020B0604020202020204" pitchFamily="34" charset="0"/>
                        </a:defRPr>
                      </a:lvl5pPr>
                      <a:lvl6pPr marL="2514600" indent="-228600" defTabSz="457200" eaLnBrk="0" fontAlgn="base" hangingPunct="0">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Arial" panose="020B0604020202020204" pitchFamily="34" charset="0"/>
                          <a:cs typeface="Arial" panose="020B0604020202020204" pitchFamily="34" charset="0"/>
                        </a:defRPr>
                      </a:lvl6pPr>
                      <a:lvl7pPr marL="2971800" indent="-228600" defTabSz="457200" eaLnBrk="0" fontAlgn="base" hangingPunct="0">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Arial" panose="020B0604020202020204" pitchFamily="34" charset="0"/>
                          <a:cs typeface="Arial" panose="020B0604020202020204" pitchFamily="34" charset="0"/>
                        </a:defRPr>
                      </a:lvl7pPr>
                      <a:lvl8pPr marL="3429000" indent="-228600" defTabSz="457200" eaLnBrk="0" fontAlgn="base" hangingPunct="0">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Arial" panose="020B0604020202020204" pitchFamily="34" charset="0"/>
                          <a:cs typeface="Arial" panose="020B0604020202020204" pitchFamily="34" charset="0"/>
                        </a:defRPr>
                      </a:lvl8pPr>
                      <a:lvl9pPr marL="3886200" indent="-228600" defTabSz="457200" eaLnBrk="0" fontAlgn="base" hangingPunct="0">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Arial" panose="020B0604020202020204" pitchFamily="34" charset="0"/>
                          <a:cs typeface="Arial" panose="020B0604020202020204" pitchFamily="34" charset="0"/>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rgbClr val="000000"/>
                          </a:solidFill>
                          <a:effectLst/>
                          <a:latin typeface="Calibri" panose="020F0502020204030204" pitchFamily="34" charset="0"/>
                          <a:ea typeface="MS PGothic" panose="020B0600070205080204" pitchFamily="34" charset="-128"/>
                        </a:rPr>
                        <a:t>2010</a:t>
                      </a:r>
                    </a:p>
                  </a:txBody>
                  <a:tcPr marT="45724" marB="45724"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r>
              <a:tr h="396875">
                <a:tc>
                  <a:txBody>
                    <a:bodyPr/>
                    <a:lstStyle>
                      <a:lvl1pPr defTabSz="457200" eaLnBrk="0" hangingPunct="0">
                        <a:spcBef>
                          <a:spcPct val="20000"/>
                        </a:spcBef>
                        <a:buClr>
                          <a:schemeClr val="accent2"/>
                        </a:buClr>
                        <a:buFont typeface="Wingdings" panose="05000000000000000000" pitchFamily="2" charset="2"/>
                        <a:defRPr sz="2600">
                          <a:solidFill>
                            <a:schemeClr val="tx1"/>
                          </a:solidFill>
                          <a:latin typeface="Verdana" panose="020B0604030504040204" pitchFamily="34" charset="0"/>
                          <a:ea typeface="MS PGothic" panose="020B0600070205080204" pitchFamily="34" charset="-128"/>
                        </a:defRPr>
                      </a:lvl1pPr>
                      <a:lvl2pPr marL="742950" indent="-285750" defTabSz="457200" eaLnBrk="0" hangingPunct="0">
                        <a:spcBef>
                          <a:spcPct val="20000"/>
                        </a:spcBef>
                        <a:buClr>
                          <a:schemeClr val="accent2"/>
                        </a:buClr>
                        <a:buFont typeface="Wingdings" panose="05000000000000000000" pitchFamily="2" charset="2"/>
                        <a:defRPr sz="2200">
                          <a:solidFill>
                            <a:schemeClr val="tx1"/>
                          </a:solidFill>
                          <a:latin typeface="Verdana" panose="020B0604030504040204" pitchFamily="34" charset="0"/>
                          <a:ea typeface="Arial" panose="020B0604020202020204" pitchFamily="34" charset="0"/>
                          <a:cs typeface="Arial" panose="020B0604020202020204" pitchFamily="34" charset="0"/>
                        </a:defRPr>
                      </a:lvl2pPr>
                      <a:lvl3pPr marL="1143000" indent="-228600" defTabSz="457200" eaLnBrk="0" hangingPunct="0">
                        <a:spcBef>
                          <a:spcPct val="20000"/>
                        </a:spcBef>
                        <a:buClr>
                          <a:schemeClr val="accent2"/>
                        </a:buClr>
                        <a:buFont typeface="Wingdings" panose="05000000000000000000" pitchFamily="2" charset="2"/>
                        <a:defRPr sz="2100">
                          <a:solidFill>
                            <a:schemeClr val="tx1"/>
                          </a:solidFill>
                          <a:latin typeface="Verdana" panose="020B0604030504040204" pitchFamily="34" charset="0"/>
                          <a:ea typeface="Arial" panose="020B0604020202020204" pitchFamily="34" charset="0"/>
                          <a:cs typeface="Arial" panose="020B0604020202020204" pitchFamily="34" charset="0"/>
                        </a:defRPr>
                      </a:lvl3pPr>
                      <a:lvl4pPr marL="1600200" indent="-228600" defTabSz="457200" eaLnBrk="0" hangingPunct="0">
                        <a:spcBef>
                          <a:spcPct val="20000"/>
                        </a:spcBef>
                        <a:buClr>
                          <a:schemeClr val="accent2"/>
                        </a:buClr>
                        <a:buFont typeface="Wingdings" panose="05000000000000000000" pitchFamily="2" charset="2"/>
                        <a:defRPr>
                          <a:solidFill>
                            <a:schemeClr val="tx1"/>
                          </a:solidFill>
                          <a:latin typeface="Verdana" panose="020B0604030504040204" pitchFamily="34" charset="0"/>
                          <a:ea typeface="Arial" panose="020B0604020202020204" pitchFamily="34" charset="0"/>
                          <a:cs typeface="Arial" panose="020B0604020202020204" pitchFamily="34" charset="0"/>
                        </a:defRPr>
                      </a:lvl4pPr>
                      <a:lvl5pPr marL="2057400" indent="-228600" defTabSz="457200" eaLnBrk="0" hangingPunct="0">
                        <a:spcBef>
                          <a:spcPct val="25000"/>
                        </a:spcBef>
                        <a:buClr>
                          <a:schemeClr val="accent2"/>
                        </a:buClr>
                        <a:buFont typeface="Wingdings" panose="05000000000000000000" pitchFamily="2" charset="2"/>
                        <a:defRPr>
                          <a:solidFill>
                            <a:schemeClr val="tx1"/>
                          </a:solidFill>
                          <a:latin typeface="Verdana" panose="020B0604030504040204" pitchFamily="34" charset="0"/>
                          <a:ea typeface="Arial" panose="020B0604020202020204" pitchFamily="34" charset="0"/>
                          <a:cs typeface="Arial" panose="020B0604020202020204" pitchFamily="34" charset="0"/>
                        </a:defRPr>
                      </a:lvl5pPr>
                      <a:lvl6pPr marL="2514600" indent="-228600" defTabSz="457200" eaLnBrk="0" fontAlgn="base" hangingPunct="0">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Arial" panose="020B0604020202020204" pitchFamily="34" charset="0"/>
                          <a:cs typeface="Arial" panose="020B0604020202020204" pitchFamily="34" charset="0"/>
                        </a:defRPr>
                      </a:lvl6pPr>
                      <a:lvl7pPr marL="2971800" indent="-228600" defTabSz="457200" eaLnBrk="0" fontAlgn="base" hangingPunct="0">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Arial" panose="020B0604020202020204" pitchFamily="34" charset="0"/>
                          <a:cs typeface="Arial" panose="020B0604020202020204" pitchFamily="34" charset="0"/>
                        </a:defRPr>
                      </a:lvl7pPr>
                      <a:lvl8pPr marL="3429000" indent="-228600" defTabSz="457200" eaLnBrk="0" fontAlgn="base" hangingPunct="0">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Arial" panose="020B0604020202020204" pitchFamily="34" charset="0"/>
                          <a:cs typeface="Arial" panose="020B0604020202020204" pitchFamily="34" charset="0"/>
                        </a:defRPr>
                      </a:lvl8pPr>
                      <a:lvl9pPr marL="3886200" indent="-228600" defTabSz="457200" eaLnBrk="0" fontAlgn="base" hangingPunct="0">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Arial" panose="020B0604020202020204" pitchFamily="34" charset="0"/>
                          <a:cs typeface="Arial" panose="020B0604020202020204" pitchFamily="34" charset="0"/>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smtClean="0">
                          <a:ln>
                            <a:noFill/>
                          </a:ln>
                          <a:solidFill>
                            <a:srgbClr val="000000"/>
                          </a:solidFill>
                          <a:effectLst/>
                          <a:latin typeface="Calibri" panose="020F0502020204030204" pitchFamily="34" charset="0"/>
                          <a:ea typeface="MS PGothic" panose="020B0600070205080204" pitchFamily="34" charset="-128"/>
                        </a:rPr>
                        <a:t>Key success factor 1</a:t>
                      </a:r>
                    </a:p>
                  </a:txBody>
                  <a:tcPr marT="45724" marB="45724"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lvl1pPr defTabSz="457200" eaLnBrk="0" hangingPunct="0">
                        <a:spcBef>
                          <a:spcPct val="20000"/>
                        </a:spcBef>
                        <a:buClr>
                          <a:schemeClr val="accent2"/>
                        </a:buClr>
                        <a:buFont typeface="Wingdings" panose="05000000000000000000" pitchFamily="2" charset="2"/>
                        <a:defRPr sz="2600">
                          <a:solidFill>
                            <a:schemeClr val="tx1"/>
                          </a:solidFill>
                          <a:latin typeface="Verdana" panose="020B0604030504040204" pitchFamily="34" charset="0"/>
                          <a:ea typeface="MS PGothic" panose="020B0600070205080204" pitchFamily="34" charset="-128"/>
                        </a:defRPr>
                      </a:lvl1pPr>
                      <a:lvl2pPr marL="742950" indent="-285750" defTabSz="457200" eaLnBrk="0" hangingPunct="0">
                        <a:spcBef>
                          <a:spcPct val="20000"/>
                        </a:spcBef>
                        <a:buClr>
                          <a:schemeClr val="accent2"/>
                        </a:buClr>
                        <a:buFont typeface="Wingdings" panose="05000000000000000000" pitchFamily="2" charset="2"/>
                        <a:defRPr sz="2200">
                          <a:solidFill>
                            <a:schemeClr val="tx1"/>
                          </a:solidFill>
                          <a:latin typeface="Verdana" panose="020B0604030504040204" pitchFamily="34" charset="0"/>
                          <a:ea typeface="Arial" panose="020B0604020202020204" pitchFamily="34" charset="0"/>
                          <a:cs typeface="Arial" panose="020B0604020202020204" pitchFamily="34" charset="0"/>
                        </a:defRPr>
                      </a:lvl2pPr>
                      <a:lvl3pPr marL="1143000" indent="-228600" defTabSz="457200" eaLnBrk="0" hangingPunct="0">
                        <a:spcBef>
                          <a:spcPct val="20000"/>
                        </a:spcBef>
                        <a:buClr>
                          <a:schemeClr val="accent2"/>
                        </a:buClr>
                        <a:buFont typeface="Wingdings" panose="05000000000000000000" pitchFamily="2" charset="2"/>
                        <a:defRPr sz="2100">
                          <a:solidFill>
                            <a:schemeClr val="tx1"/>
                          </a:solidFill>
                          <a:latin typeface="Verdana" panose="020B0604030504040204" pitchFamily="34" charset="0"/>
                          <a:ea typeface="Arial" panose="020B0604020202020204" pitchFamily="34" charset="0"/>
                          <a:cs typeface="Arial" panose="020B0604020202020204" pitchFamily="34" charset="0"/>
                        </a:defRPr>
                      </a:lvl3pPr>
                      <a:lvl4pPr marL="1600200" indent="-228600" defTabSz="457200" eaLnBrk="0" hangingPunct="0">
                        <a:spcBef>
                          <a:spcPct val="20000"/>
                        </a:spcBef>
                        <a:buClr>
                          <a:schemeClr val="accent2"/>
                        </a:buClr>
                        <a:buFont typeface="Wingdings" panose="05000000000000000000" pitchFamily="2" charset="2"/>
                        <a:defRPr>
                          <a:solidFill>
                            <a:schemeClr val="tx1"/>
                          </a:solidFill>
                          <a:latin typeface="Verdana" panose="020B0604030504040204" pitchFamily="34" charset="0"/>
                          <a:ea typeface="Arial" panose="020B0604020202020204" pitchFamily="34" charset="0"/>
                          <a:cs typeface="Arial" panose="020B0604020202020204" pitchFamily="34" charset="0"/>
                        </a:defRPr>
                      </a:lvl4pPr>
                      <a:lvl5pPr marL="2057400" indent="-228600" defTabSz="457200" eaLnBrk="0" hangingPunct="0">
                        <a:spcBef>
                          <a:spcPct val="25000"/>
                        </a:spcBef>
                        <a:buClr>
                          <a:schemeClr val="accent2"/>
                        </a:buClr>
                        <a:buFont typeface="Wingdings" panose="05000000000000000000" pitchFamily="2" charset="2"/>
                        <a:defRPr>
                          <a:solidFill>
                            <a:schemeClr val="tx1"/>
                          </a:solidFill>
                          <a:latin typeface="Verdana" panose="020B0604030504040204" pitchFamily="34" charset="0"/>
                          <a:ea typeface="Arial" panose="020B0604020202020204" pitchFamily="34" charset="0"/>
                          <a:cs typeface="Arial" panose="020B0604020202020204" pitchFamily="34" charset="0"/>
                        </a:defRPr>
                      </a:lvl5pPr>
                      <a:lvl6pPr marL="2514600" indent="-228600" defTabSz="457200" eaLnBrk="0" fontAlgn="base" hangingPunct="0">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Arial" panose="020B0604020202020204" pitchFamily="34" charset="0"/>
                          <a:cs typeface="Arial" panose="020B0604020202020204" pitchFamily="34" charset="0"/>
                        </a:defRPr>
                      </a:lvl6pPr>
                      <a:lvl7pPr marL="2971800" indent="-228600" defTabSz="457200" eaLnBrk="0" fontAlgn="base" hangingPunct="0">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Arial" panose="020B0604020202020204" pitchFamily="34" charset="0"/>
                          <a:cs typeface="Arial" panose="020B0604020202020204" pitchFamily="34" charset="0"/>
                        </a:defRPr>
                      </a:lvl7pPr>
                      <a:lvl8pPr marL="3429000" indent="-228600" defTabSz="457200" eaLnBrk="0" fontAlgn="base" hangingPunct="0">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Arial" panose="020B0604020202020204" pitchFamily="34" charset="0"/>
                          <a:cs typeface="Arial" panose="020B0604020202020204" pitchFamily="34" charset="0"/>
                        </a:defRPr>
                      </a:lvl8pPr>
                      <a:lvl9pPr marL="3886200" indent="-228600" defTabSz="457200" eaLnBrk="0" fontAlgn="base" hangingPunct="0">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Arial" panose="020B0604020202020204" pitchFamily="34" charset="0"/>
                          <a:cs typeface="Arial" panose="020B0604020202020204" pitchFamily="34" charset="0"/>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rgbClr val="000000"/>
                          </a:solidFill>
                          <a:effectLst/>
                          <a:latin typeface="Calibri" panose="020F0502020204030204" pitchFamily="34" charset="0"/>
                          <a:ea typeface="MS PGothic" panose="020B0600070205080204" pitchFamily="34" charset="-128"/>
                        </a:rPr>
                        <a:t>Rolled out TDD &amp; BDD to few Engineering teams</a:t>
                      </a:r>
                    </a:p>
                  </a:txBody>
                  <a:tcPr marT="45724" marB="45724"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r>
              <a:tr h="396875">
                <a:tc>
                  <a:txBody>
                    <a:bodyPr/>
                    <a:lstStyle>
                      <a:lvl1pPr defTabSz="457200" eaLnBrk="0" hangingPunct="0">
                        <a:spcBef>
                          <a:spcPct val="20000"/>
                        </a:spcBef>
                        <a:buClr>
                          <a:schemeClr val="accent2"/>
                        </a:buClr>
                        <a:buFont typeface="Wingdings" panose="05000000000000000000" pitchFamily="2" charset="2"/>
                        <a:defRPr sz="2600">
                          <a:solidFill>
                            <a:schemeClr val="tx1"/>
                          </a:solidFill>
                          <a:latin typeface="Verdana" panose="020B0604030504040204" pitchFamily="34" charset="0"/>
                          <a:ea typeface="MS PGothic" panose="020B0600070205080204" pitchFamily="34" charset="-128"/>
                        </a:defRPr>
                      </a:lvl1pPr>
                      <a:lvl2pPr marL="742950" indent="-285750" defTabSz="457200" eaLnBrk="0" hangingPunct="0">
                        <a:spcBef>
                          <a:spcPct val="20000"/>
                        </a:spcBef>
                        <a:buClr>
                          <a:schemeClr val="accent2"/>
                        </a:buClr>
                        <a:buFont typeface="Wingdings" panose="05000000000000000000" pitchFamily="2" charset="2"/>
                        <a:defRPr sz="2200">
                          <a:solidFill>
                            <a:schemeClr val="tx1"/>
                          </a:solidFill>
                          <a:latin typeface="Verdana" panose="020B0604030504040204" pitchFamily="34" charset="0"/>
                          <a:ea typeface="Arial" panose="020B0604020202020204" pitchFamily="34" charset="0"/>
                          <a:cs typeface="Arial" panose="020B0604020202020204" pitchFamily="34" charset="0"/>
                        </a:defRPr>
                      </a:lvl2pPr>
                      <a:lvl3pPr marL="1143000" indent="-228600" defTabSz="457200" eaLnBrk="0" hangingPunct="0">
                        <a:spcBef>
                          <a:spcPct val="20000"/>
                        </a:spcBef>
                        <a:buClr>
                          <a:schemeClr val="accent2"/>
                        </a:buClr>
                        <a:buFont typeface="Wingdings" panose="05000000000000000000" pitchFamily="2" charset="2"/>
                        <a:defRPr sz="2100">
                          <a:solidFill>
                            <a:schemeClr val="tx1"/>
                          </a:solidFill>
                          <a:latin typeface="Verdana" panose="020B0604030504040204" pitchFamily="34" charset="0"/>
                          <a:ea typeface="Arial" panose="020B0604020202020204" pitchFamily="34" charset="0"/>
                          <a:cs typeface="Arial" panose="020B0604020202020204" pitchFamily="34" charset="0"/>
                        </a:defRPr>
                      </a:lvl3pPr>
                      <a:lvl4pPr marL="1600200" indent="-228600" defTabSz="457200" eaLnBrk="0" hangingPunct="0">
                        <a:spcBef>
                          <a:spcPct val="20000"/>
                        </a:spcBef>
                        <a:buClr>
                          <a:schemeClr val="accent2"/>
                        </a:buClr>
                        <a:buFont typeface="Wingdings" panose="05000000000000000000" pitchFamily="2" charset="2"/>
                        <a:defRPr>
                          <a:solidFill>
                            <a:schemeClr val="tx1"/>
                          </a:solidFill>
                          <a:latin typeface="Verdana" panose="020B0604030504040204" pitchFamily="34" charset="0"/>
                          <a:ea typeface="Arial" panose="020B0604020202020204" pitchFamily="34" charset="0"/>
                          <a:cs typeface="Arial" panose="020B0604020202020204" pitchFamily="34" charset="0"/>
                        </a:defRPr>
                      </a:lvl4pPr>
                      <a:lvl5pPr marL="2057400" indent="-228600" defTabSz="457200" eaLnBrk="0" hangingPunct="0">
                        <a:spcBef>
                          <a:spcPct val="25000"/>
                        </a:spcBef>
                        <a:buClr>
                          <a:schemeClr val="accent2"/>
                        </a:buClr>
                        <a:buFont typeface="Wingdings" panose="05000000000000000000" pitchFamily="2" charset="2"/>
                        <a:defRPr>
                          <a:solidFill>
                            <a:schemeClr val="tx1"/>
                          </a:solidFill>
                          <a:latin typeface="Verdana" panose="020B0604030504040204" pitchFamily="34" charset="0"/>
                          <a:ea typeface="Arial" panose="020B0604020202020204" pitchFamily="34" charset="0"/>
                          <a:cs typeface="Arial" panose="020B0604020202020204" pitchFamily="34" charset="0"/>
                        </a:defRPr>
                      </a:lvl5pPr>
                      <a:lvl6pPr marL="2514600" indent="-228600" defTabSz="457200" eaLnBrk="0" fontAlgn="base" hangingPunct="0">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Arial" panose="020B0604020202020204" pitchFamily="34" charset="0"/>
                          <a:cs typeface="Arial" panose="020B0604020202020204" pitchFamily="34" charset="0"/>
                        </a:defRPr>
                      </a:lvl6pPr>
                      <a:lvl7pPr marL="2971800" indent="-228600" defTabSz="457200" eaLnBrk="0" fontAlgn="base" hangingPunct="0">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Arial" panose="020B0604020202020204" pitchFamily="34" charset="0"/>
                          <a:cs typeface="Arial" panose="020B0604020202020204" pitchFamily="34" charset="0"/>
                        </a:defRPr>
                      </a:lvl7pPr>
                      <a:lvl8pPr marL="3429000" indent="-228600" defTabSz="457200" eaLnBrk="0" fontAlgn="base" hangingPunct="0">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Arial" panose="020B0604020202020204" pitchFamily="34" charset="0"/>
                          <a:cs typeface="Arial" panose="020B0604020202020204" pitchFamily="34" charset="0"/>
                        </a:defRPr>
                      </a:lvl8pPr>
                      <a:lvl9pPr marL="3886200" indent="-228600" defTabSz="457200" eaLnBrk="0" fontAlgn="base" hangingPunct="0">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Arial" panose="020B0604020202020204" pitchFamily="34" charset="0"/>
                          <a:cs typeface="Arial" panose="020B0604020202020204" pitchFamily="34" charset="0"/>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smtClean="0">
                          <a:ln>
                            <a:noFill/>
                          </a:ln>
                          <a:solidFill>
                            <a:srgbClr val="000000"/>
                          </a:solidFill>
                          <a:effectLst/>
                          <a:latin typeface="Calibri" panose="020F0502020204030204" pitchFamily="34" charset="0"/>
                          <a:ea typeface="MS PGothic" panose="020B0600070205080204" pitchFamily="34" charset="-128"/>
                        </a:rPr>
                        <a:t>Key success factor 2</a:t>
                      </a:r>
                    </a:p>
                  </a:txBody>
                  <a:tcPr marT="45724" marB="45724"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lvl1pPr defTabSz="457200" eaLnBrk="0" hangingPunct="0">
                        <a:spcBef>
                          <a:spcPct val="20000"/>
                        </a:spcBef>
                        <a:buClr>
                          <a:schemeClr val="accent2"/>
                        </a:buClr>
                        <a:buFont typeface="Wingdings" panose="05000000000000000000" pitchFamily="2" charset="2"/>
                        <a:defRPr sz="2600">
                          <a:solidFill>
                            <a:schemeClr val="tx1"/>
                          </a:solidFill>
                          <a:latin typeface="Verdana" panose="020B0604030504040204" pitchFamily="34" charset="0"/>
                          <a:ea typeface="MS PGothic" panose="020B0600070205080204" pitchFamily="34" charset="-128"/>
                        </a:defRPr>
                      </a:lvl1pPr>
                      <a:lvl2pPr marL="742950" indent="-285750" defTabSz="457200" eaLnBrk="0" hangingPunct="0">
                        <a:spcBef>
                          <a:spcPct val="20000"/>
                        </a:spcBef>
                        <a:buClr>
                          <a:schemeClr val="accent2"/>
                        </a:buClr>
                        <a:buFont typeface="Wingdings" panose="05000000000000000000" pitchFamily="2" charset="2"/>
                        <a:defRPr sz="2200">
                          <a:solidFill>
                            <a:schemeClr val="tx1"/>
                          </a:solidFill>
                          <a:latin typeface="Verdana" panose="020B0604030504040204" pitchFamily="34" charset="0"/>
                          <a:ea typeface="Arial" panose="020B0604020202020204" pitchFamily="34" charset="0"/>
                          <a:cs typeface="Arial" panose="020B0604020202020204" pitchFamily="34" charset="0"/>
                        </a:defRPr>
                      </a:lvl2pPr>
                      <a:lvl3pPr marL="1143000" indent="-228600" defTabSz="457200" eaLnBrk="0" hangingPunct="0">
                        <a:spcBef>
                          <a:spcPct val="20000"/>
                        </a:spcBef>
                        <a:buClr>
                          <a:schemeClr val="accent2"/>
                        </a:buClr>
                        <a:buFont typeface="Wingdings" panose="05000000000000000000" pitchFamily="2" charset="2"/>
                        <a:defRPr sz="2100">
                          <a:solidFill>
                            <a:schemeClr val="tx1"/>
                          </a:solidFill>
                          <a:latin typeface="Verdana" panose="020B0604030504040204" pitchFamily="34" charset="0"/>
                          <a:ea typeface="Arial" panose="020B0604020202020204" pitchFamily="34" charset="0"/>
                          <a:cs typeface="Arial" panose="020B0604020202020204" pitchFamily="34" charset="0"/>
                        </a:defRPr>
                      </a:lvl3pPr>
                      <a:lvl4pPr marL="1600200" indent="-228600" defTabSz="457200" eaLnBrk="0" hangingPunct="0">
                        <a:spcBef>
                          <a:spcPct val="20000"/>
                        </a:spcBef>
                        <a:buClr>
                          <a:schemeClr val="accent2"/>
                        </a:buClr>
                        <a:buFont typeface="Wingdings" panose="05000000000000000000" pitchFamily="2" charset="2"/>
                        <a:defRPr>
                          <a:solidFill>
                            <a:schemeClr val="tx1"/>
                          </a:solidFill>
                          <a:latin typeface="Verdana" panose="020B0604030504040204" pitchFamily="34" charset="0"/>
                          <a:ea typeface="Arial" panose="020B0604020202020204" pitchFamily="34" charset="0"/>
                          <a:cs typeface="Arial" panose="020B0604020202020204" pitchFamily="34" charset="0"/>
                        </a:defRPr>
                      </a:lvl4pPr>
                      <a:lvl5pPr marL="2057400" indent="-228600" defTabSz="457200" eaLnBrk="0" hangingPunct="0">
                        <a:spcBef>
                          <a:spcPct val="25000"/>
                        </a:spcBef>
                        <a:buClr>
                          <a:schemeClr val="accent2"/>
                        </a:buClr>
                        <a:buFont typeface="Wingdings" panose="05000000000000000000" pitchFamily="2" charset="2"/>
                        <a:defRPr>
                          <a:solidFill>
                            <a:schemeClr val="tx1"/>
                          </a:solidFill>
                          <a:latin typeface="Verdana" panose="020B0604030504040204" pitchFamily="34" charset="0"/>
                          <a:ea typeface="Arial" panose="020B0604020202020204" pitchFamily="34" charset="0"/>
                          <a:cs typeface="Arial" panose="020B0604020202020204" pitchFamily="34" charset="0"/>
                        </a:defRPr>
                      </a:lvl5pPr>
                      <a:lvl6pPr marL="2514600" indent="-228600" defTabSz="457200" eaLnBrk="0" fontAlgn="base" hangingPunct="0">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Arial" panose="020B0604020202020204" pitchFamily="34" charset="0"/>
                          <a:cs typeface="Arial" panose="020B0604020202020204" pitchFamily="34" charset="0"/>
                        </a:defRPr>
                      </a:lvl6pPr>
                      <a:lvl7pPr marL="2971800" indent="-228600" defTabSz="457200" eaLnBrk="0" fontAlgn="base" hangingPunct="0">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Arial" panose="020B0604020202020204" pitchFamily="34" charset="0"/>
                          <a:cs typeface="Arial" panose="020B0604020202020204" pitchFamily="34" charset="0"/>
                        </a:defRPr>
                      </a:lvl7pPr>
                      <a:lvl8pPr marL="3429000" indent="-228600" defTabSz="457200" eaLnBrk="0" fontAlgn="base" hangingPunct="0">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Arial" panose="020B0604020202020204" pitchFamily="34" charset="0"/>
                          <a:cs typeface="Arial" panose="020B0604020202020204" pitchFamily="34" charset="0"/>
                        </a:defRPr>
                      </a:lvl8pPr>
                      <a:lvl9pPr marL="3886200" indent="-228600" defTabSz="457200" eaLnBrk="0" fontAlgn="base" hangingPunct="0">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Arial" panose="020B0604020202020204" pitchFamily="34" charset="0"/>
                          <a:cs typeface="Arial" panose="020B0604020202020204" pitchFamily="34" charset="0"/>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rgbClr val="000000"/>
                          </a:solidFill>
                          <a:effectLst/>
                          <a:latin typeface="Calibri" panose="020F0502020204030204" pitchFamily="34" charset="0"/>
                          <a:ea typeface="MS PGothic" panose="020B0600070205080204" pitchFamily="34" charset="-128"/>
                        </a:rPr>
                        <a:t>Enabled Continuous Delivery</a:t>
                      </a:r>
                    </a:p>
                  </a:txBody>
                  <a:tcPr marT="45724" marB="45724"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r>
              <a:tr h="396875">
                <a:tc>
                  <a:txBody>
                    <a:bodyPr/>
                    <a:lstStyle>
                      <a:lvl1pPr defTabSz="457200" eaLnBrk="0" hangingPunct="0">
                        <a:spcBef>
                          <a:spcPct val="20000"/>
                        </a:spcBef>
                        <a:buClr>
                          <a:schemeClr val="accent2"/>
                        </a:buClr>
                        <a:buFont typeface="Wingdings" panose="05000000000000000000" pitchFamily="2" charset="2"/>
                        <a:defRPr sz="2600">
                          <a:solidFill>
                            <a:schemeClr val="tx1"/>
                          </a:solidFill>
                          <a:latin typeface="Verdana" panose="020B0604030504040204" pitchFamily="34" charset="0"/>
                          <a:ea typeface="MS PGothic" panose="020B0600070205080204" pitchFamily="34" charset="-128"/>
                        </a:defRPr>
                      </a:lvl1pPr>
                      <a:lvl2pPr marL="742950" indent="-285750" defTabSz="457200" eaLnBrk="0" hangingPunct="0">
                        <a:spcBef>
                          <a:spcPct val="20000"/>
                        </a:spcBef>
                        <a:buClr>
                          <a:schemeClr val="accent2"/>
                        </a:buClr>
                        <a:buFont typeface="Wingdings" panose="05000000000000000000" pitchFamily="2" charset="2"/>
                        <a:defRPr sz="2200">
                          <a:solidFill>
                            <a:schemeClr val="tx1"/>
                          </a:solidFill>
                          <a:latin typeface="Verdana" panose="020B0604030504040204" pitchFamily="34" charset="0"/>
                          <a:ea typeface="Arial" panose="020B0604020202020204" pitchFamily="34" charset="0"/>
                          <a:cs typeface="Arial" panose="020B0604020202020204" pitchFamily="34" charset="0"/>
                        </a:defRPr>
                      </a:lvl2pPr>
                      <a:lvl3pPr marL="1143000" indent="-228600" defTabSz="457200" eaLnBrk="0" hangingPunct="0">
                        <a:spcBef>
                          <a:spcPct val="20000"/>
                        </a:spcBef>
                        <a:buClr>
                          <a:schemeClr val="accent2"/>
                        </a:buClr>
                        <a:buFont typeface="Wingdings" panose="05000000000000000000" pitchFamily="2" charset="2"/>
                        <a:defRPr sz="2100">
                          <a:solidFill>
                            <a:schemeClr val="tx1"/>
                          </a:solidFill>
                          <a:latin typeface="Verdana" panose="020B0604030504040204" pitchFamily="34" charset="0"/>
                          <a:ea typeface="Arial" panose="020B0604020202020204" pitchFamily="34" charset="0"/>
                          <a:cs typeface="Arial" panose="020B0604020202020204" pitchFamily="34" charset="0"/>
                        </a:defRPr>
                      </a:lvl3pPr>
                      <a:lvl4pPr marL="1600200" indent="-228600" defTabSz="457200" eaLnBrk="0" hangingPunct="0">
                        <a:spcBef>
                          <a:spcPct val="20000"/>
                        </a:spcBef>
                        <a:buClr>
                          <a:schemeClr val="accent2"/>
                        </a:buClr>
                        <a:buFont typeface="Wingdings" panose="05000000000000000000" pitchFamily="2" charset="2"/>
                        <a:defRPr>
                          <a:solidFill>
                            <a:schemeClr val="tx1"/>
                          </a:solidFill>
                          <a:latin typeface="Verdana" panose="020B0604030504040204" pitchFamily="34" charset="0"/>
                          <a:ea typeface="Arial" panose="020B0604020202020204" pitchFamily="34" charset="0"/>
                          <a:cs typeface="Arial" panose="020B0604020202020204" pitchFamily="34" charset="0"/>
                        </a:defRPr>
                      </a:lvl4pPr>
                      <a:lvl5pPr marL="2057400" indent="-228600" defTabSz="457200" eaLnBrk="0" hangingPunct="0">
                        <a:spcBef>
                          <a:spcPct val="25000"/>
                        </a:spcBef>
                        <a:buClr>
                          <a:schemeClr val="accent2"/>
                        </a:buClr>
                        <a:buFont typeface="Wingdings" panose="05000000000000000000" pitchFamily="2" charset="2"/>
                        <a:defRPr>
                          <a:solidFill>
                            <a:schemeClr val="tx1"/>
                          </a:solidFill>
                          <a:latin typeface="Verdana" panose="020B0604030504040204" pitchFamily="34" charset="0"/>
                          <a:ea typeface="Arial" panose="020B0604020202020204" pitchFamily="34" charset="0"/>
                          <a:cs typeface="Arial" panose="020B0604020202020204" pitchFamily="34" charset="0"/>
                        </a:defRPr>
                      </a:lvl5pPr>
                      <a:lvl6pPr marL="2514600" indent="-228600" defTabSz="457200" eaLnBrk="0" fontAlgn="base" hangingPunct="0">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Arial" panose="020B0604020202020204" pitchFamily="34" charset="0"/>
                          <a:cs typeface="Arial" panose="020B0604020202020204" pitchFamily="34" charset="0"/>
                        </a:defRPr>
                      </a:lvl6pPr>
                      <a:lvl7pPr marL="2971800" indent="-228600" defTabSz="457200" eaLnBrk="0" fontAlgn="base" hangingPunct="0">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Arial" panose="020B0604020202020204" pitchFamily="34" charset="0"/>
                          <a:cs typeface="Arial" panose="020B0604020202020204" pitchFamily="34" charset="0"/>
                        </a:defRPr>
                      </a:lvl7pPr>
                      <a:lvl8pPr marL="3429000" indent="-228600" defTabSz="457200" eaLnBrk="0" fontAlgn="base" hangingPunct="0">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Arial" panose="020B0604020202020204" pitchFamily="34" charset="0"/>
                          <a:cs typeface="Arial" panose="020B0604020202020204" pitchFamily="34" charset="0"/>
                        </a:defRPr>
                      </a:lvl8pPr>
                      <a:lvl9pPr marL="3886200" indent="-228600" defTabSz="457200" eaLnBrk="0" fontAlgn="base" hangingPunct="0">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Arial" panose="020B0604020202020204" pitchFamily="34" charset="0"/>
                          <a:cs typeface="Arial" panose="020B0604020202020204" pitchFamily="34" charset="0"/>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smtClean="0">
                          <a:ln>
                            <a:noFill/>
                          </a:ln>
                          <a:solidFill>
                            <a:srgbClr val="000000"/>
                          </a:solidFill>
                          <a:effectLst/>
                          <a:latin typeface="Calibri" panose="020F0502020204030204" pitchFamily="34" charset="0"/>
                          <a:ea typeface="MS PGothic" panose="020B0600070205080204" pitchFamily="34" charset="-128"/>
                        </a:rPr>
                        <a:t>Key success factor 3</a:t>
                      </a:r>
                    </a:p>
                  </a:txBody>
                  <a:tcPr marT="45724" marB="45724"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lvl1pPr defTabSz="457200" eaLnBrk="0" hangingPunct="0">
                        <a:spcBef>
                          <a:spcPct val="20000"/>
                        </a:spcBef>
                        <a:buClr>
                          <a:schemeClr val="accent2"/>
                        </a:buClr>
                        <a:buFont typeface="Wingdings" panose="05000000000000000000" pitchFamily="2" charset="2"/>
                        <a:defRPr sz="2600">
                          <a:solidFill>
                            <a:schemeClr val="tx1"/>
                          </a:solidFill>
                          <a:latin typeface="Verdana" panose="020B0604030504040204" pitchFamily="34" charset="0"/>
                          <a:ea typeface="MS PGothic" panose="020B0600070205080204" pitchFamily="34" charset="-128"/>
                        </a:defRPr>
                      </a:lvl1pPr>
                      <a:lvl2pPr marL="742950" indent="-285750" defTabSz="457200" eaLnBrk="0" hangingPunct="0">
                        <a:spcBef>
                          <a:spcPct val="20000"/>
                        </a:spcBef>
                        <a:buClr>
                          <a:schemeClr val="accent2"/>
                        </a:buClr>
                        <a:buFont typeface="Wingdings" panose="05000000000000000000" pitchFamily="2" charset="2"/>
                        <a:defRPr sz="2200">
                          <a:solidFill>
                            <a:schemeClr val="tx1"/>
                          </a:solidFill>
                          <a:latin typeface="Verdana" panose="020B0604030504040204" pitchFamily="34" charset="0"/>
                          <a:ea typeface="Arial" panose="020B0604020202020204" pitchFamily="34" charset="0"/>
                          <a:cs typeface="Arial" panose="020B0604020202020204" pitchFamily="34" charset="0"/>
                        </a:defRPr>
                      </a:lvl2pPr>
                      <a:lvl3pPr marL="1143000" indent="-228600" defTabSz="457200" eaLnBrk="0" hangingPunct="0">
                        <a:spcBef>
                          <a:spcPct val="20000"/>
                        </a:spcBef>
                        <a:buClr>
                          <a:schemeClr val="accent2"/>
                        </a:buClr>
                        <a:buFont typeface="Wingdings" panose="05000000000000000000" pitchFamily="2" charset="2"/>
                        <a:defRPr sz="2100">
                          <a:solidFill>
                            <a:schemeClr val="tx1"/>
                          </a:solidFill>
                          <a:latin typeface="Verdana" panose="020B0604030504040204" pitchFamily="34" charset="0"/>
                          <a:ea typeface="Arial" panose="020B0604020202020204" pitchFamily="34" charset="0"/>
                          <a:cs typeface="Arial" panose="020B0604020202020204" pitchFamily="34" charset="0"/>
                        </a:defRPr>
                      </a:lvl3pPr>
                      <a:lvl4pPr marL="1600200" indent="-228600" defTabSz="457200" eaLnBrk="0" hangingPunct="0">
                        <a:spcBef>
                          <a:spcPct val="20000"/>
                        </a:spcBef>
                        <a:buClr>
                          <a:schemeClr val="accent2"/>
                        </a:buClr>
                        <a:buFont typeface="Wingdings" panose="05000000000000000000" pitchFamily="2" charset="2"/>
                        <a:defRPr>
                          <a:solidFill>
                            <a:schemeClr val="tx1"/>
                          </a:solidFill>
                          <a:latin typeface="Verdana" panose="020B0604030504040204" pitchFamily="34" charset="0"/>
                          <a:ea typeface="Arial" panose="020B0604020202020204" pitchFamily="34" charset="0"/>
                          <a:cs typeface="Arial" panose="020B0604020202020204" pitchFamily="34" charset="0"/>
                        </a:defRPr>
                      </a:lvl4pPr>
                      <a:lvl5pPr marL="2057400" indent="-228600" defTabSz="457200" eaLnBrk="0" hangingPunct="0">
                        <a:spcBef>
                          <a:spcPct val="25000"/>
                        </a:spcBef>
                        <a:buClr>
                          <a:schemeClr val="accent2"/>
                        </a:buClr>
                        <a:buFont typeface="Wingdings" panose="05000000000000000000" pitchFamily="2" charset="2"/>
                        <a:defRPr>
                          <a:solidFill>
                            <a:schemeClr val="tx1"/>
                          </a:solidFill>
                          <a:latin typeface="Verdana" panose="020B0604030504040204" pitchFamily="34" charset="0"/>
                          <a:ea typeface="Arial" panose="020B0604020202020204" pitchFamily="34" charset="0"/>
                          <a:cs typeface="Arial" panose="020B0604020202020204" pitchFamily="34" charset="0"/>
                        </a:defRPr>
                      </a:lvl5pPr>
                      <a:lvl6pPr marL="2514600" indent="-228600" defTabSz="457200" eaLnBrk="0" fontAlgn="base" hangingPunct="0">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Arial" panose="020B0604020202020204" pitchFamily="34" charset="0"/>
                          <a:cs typeface="Arial" panose="020B0604020202020204" pitchFamily="34" charset="0"/>
                        </a:defRPr>
                      </a:lvl6pPr>
                      <a:lvl7pPr marL="2971800" indent="-228600" defTabSz="457200" eaLnBrk="0" fontAlgn="base" hangingPunct="0">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Arial" panose="020B0604020202020204" pitchFamily="34" charset="0"/>
                          <a:cs typeface="Arial" panose="020B0604020202020204" pitchFamily="34" charset="0"/>
                        </a:defRPr>
                      </a:lvl7pPr>
                      <a:lvl8pPr marL="3429000" indent="-228600" defTabSz="457200" eaLnBrk="0" fontAlgn="base" hangingPunct="0">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Arial" panose="020B0604020202020204" pitchFamily="34" charset="0"/>
                          <a:cs typeface="Arial" panose="020B0604020202020204" pitchFamily="34" charset="0"/>
                        </a:defRPr>
                      </a:lvl8pPr>
                      <a:lvl9pPr marL="3886200" indent="-228600" defTabSz="457200" eaLnBrk="0" fontAlgn="base" hangingPunct="0">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Arial" panose="020B0604020202020204" pitchFamily="34" charset="0"/>
                          <a:cs typeface="Arial" panose="020B0604020202020204" pitchFamily="34" charset="0"/>
                        </a:defRPr>
                      </a:lvl9pPr>
                    </a:lstStyle>
                    <a:p>
                      <a:pPr marL="0" marR="0" lvl="0" indent="0" algn="l" defTabSz="4572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smtClean="0">
                        <a:ln>
                          <a:noFill/>
                        </a:ln>
                        <a:solidFill>
                          <a:srgbClr val="000000"/>
                        </a:solidFill>
                        <a:effectLst/>
                        <a:latin typeface="Calibri" panose="020F0502020204030204" pitchFamily="34" charset="0"/>
                        <a:ea typeface="MS PGothic" panose="020B0600070205080204" pitchFamily="34" charset="-128"/>
                      </a:endParaRPr>
                    </a:p>
                  </a:txBody>
                  <a:tcPr marT="45724" marB="45724"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r>
            </a:tbl>
          </a:graphicData>
        </a:graphic>
      </p:graphicFrame>
    </p:spTree>
    <p:extLst>
      <p:ext uri="{BB962C8B-B14F-4D97-AF65-F5344CB8AC3E}">
        <p14:creationId xmlns:p14="http://schemas.microsoft.com/office/powerpoint/2010/main" val="1666301006"/>
      </p:ext>
    </p:extLst>
  </p:cSld>
  <p:clrMapOvr>
    <a:masterClrMapping/>
  </p:clrMapOvr>
  <mc:AlternateContent xmlns:mc="http://schemas.openxmlformats.org/markup-compatibility/2006" xmlns:p14="http://schemas.microsoft.com/office/powerpoint/2010/main">
    <mc:Choice Requires="p14">
      <p:transition spd="slow" p14:dur="2000" advClick="0" advTm="18000"/>
    </mc:Choice>
    <mc:Fallback xmlns="">
      <p:transition spd="slow" advClick="0" advTm="18000"/>
    </mc:Fallback>
  </mc:AlternateContent>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Rectangle 2"/>
          <p:cNvSpPr>
            <a:spLocks noGrp="1"/>
          </p:cNvSpPr>
          <p:nvPr>
            <p:ph type="title"/>
          </p:nvPr>
        </p:nvSpPr>
        <p:spPr bwMode="auto">
          <a:xfrm>
            <a:off x="3352800" y="152400"/>
            <a:ext cx="5715000" cy="685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rmAutofit/>
          </a:bodyPr>
          <a:lstStyle/>
          <a:p>
            <a:pPr algn="ctr" eaLnBrk="1" hangingPunct="1"/>
            <a:r>
              <a:rPr lang="en-US" sz="2800">
                <a:solidFill>
                  <a:srgbClr val="0000FF"/>
                </a:solidFill>
              </a:rPr>
              <a:t>Agile Execution @ Project A  </a:t>
            </a:r>
          </a:p>
        </p:txBody>
      </p:sp>
      <p:graphicFrame>
        <p:nvGraphicFramePr>
          <p:cNvPr id="4" name="Table 3"/>
          <p:cNvGraphicFramePr>
            <a:graphicFrameLocks noGrp="1"/>
          </p:cNvGraphicFramePr>
          <p:nvPr/>
        </p:nvGraphicFramePr>
        <p:xfrm>
          <a:off x="2362200" y="1219201"/>
          <a:ext cx="7391400" cy="4446589"/>
        </p:xfrm>
        <a:graphic>
          <a:graphicData uri="http://schemas.openxmlformats.org/drawingml/2006/table">
            <a:tbl>
              <a:tblPr/>
              <a:tblGrid>
                <a:gridCol w="2463800"/>
                <a:gridCol w="4927600"/>
              </a:tblGrid>
              <a:tr h="371475">
                <a:tc>
                  <a:txBody>
                    <a:bodyPr/>
                    <a:lstStyle>
                      <a:lvl1pPr defTabSz="457200" eaLnBrk="0" hangingPunct="0">
                        <a:spcBef>
                          <a:spcPct val="20000"/>
                        </a:spcBef>
                        <a:buClr>
                          <a:schemeClr val="accent2"/>
                        </a:buClr>
                        <a:buFont typeface="Wingdings" panose="05000000000000000000" pitchFamily="2" charset="2"/>
                        <a:defRPr sz="2600">
                          <a:solidFill>
                            <a:schemeClr val="tx1"/>
                          </a:solidFill>
                          <a:latin typeface="Verdana" panose="020B0604030504040204" pitchFamily="34" charset="0"/>
                          <a:ea typeface="MS PGothic" panose="020B0600070205080204" pitchFamily="34" charset="-128"/>
                        </a:defRPr>
                      </a:lvl1pPr>
                      <a:lvl2pPr marL="742950" indent="-285750" defTabSz="457200" eaLnBrk="0" hangingPunct="0">
                        <a:spcBef>
                          <a:spcPct val="20000"/>
                        </a:spcBef>
                        <a:buClr>
                          <a:schemeClr val="accent2"/>
                        </a:buClr>
                        <a:buFont typeface="Wingdings" panose="05000000000000000000" pitchFamily="2" charset="2"/>
                        <a:defRPr sz="2200">
                          <a:solidFill>
                            <a:schemeClr val="tx1"/>
                          </a:solidFill>
                          <a:latin typeface="Verdana" panose="020B0604030504040204" pitchFamily="34" charset="0"/>
                          <a:ea typeface="Arial" panose="020B0604020202020204" pitchFamily="34" charset="0"/>
                          <a:cs typeface="Arial" panose="020B0604020202020204" pitchFamily="34" charset="0"/>
                        </a:defRPr>
                      </a:lvl2pPr>
                      <a:lvl3pPr marL="1143000" indent="-228600" defTabSz="457200" eaLnBrk="0" hangingPunct="0">
                        <a:spcBef>
                          <a:spcPct val="20000"/>
                        </a:spcBef>
                        <a:buClr>
                          <a:schemeClr val="accent2"/>
                        </a:buClr>
                        <a:buFont typeface="Wingdings" panose="05000000000000000000" pitchFamily="2" charset="2"/>
                        <a:defRPr sz="2100">
                          <a:solidFill>
                            <a:schemeClr val="tx1"/>
                          </a:solidFill>
                          <a:latin typeface="Verdana" panose="020B0604030504040204" pitchFamily="34" charset="0"/>
                          <a:ea typeface="Arial" panose="020B0604020202020204" pitchFamily="34" charset="0"/>
                          <a:cs typeface="Arial" panose="020B0604020202020204" pitchFamily="34" charset="0"/>
                        </a:defRPr>
                      </a:lvl3pPr>
                      <a:lvl4pPr marL="1600200" indent="-228600" defTabSz="457200" eaLnBrk="0" hangingPunct="0">
                        <a:spcBef>
                          <a:spcPct val="20000"/>
                        </a:spcBef>
                        <a:buClr>
                          <a:schemeClr val="accent2"/>
                        </a:buClr>
                        <a:buFont typeface="Wingdings" panose="05000000000000000000" pitchFamily="2" charset="2"/>
                        <a:defRPr>
                          <a:solidFill>
                            <a:schemeClr val="tx1"/>
                          </a:solidFill>
                          <a:latin typeface="Verdana" panose="020B0604030504040204" pitchFamily="34" charset="0"/>
                          <a:ea typeface="Arial" panose="020B0604020202020204" pitchFamily="34" charset="0"/>
                          <a:cs typeface="Arial" panose="020B0604020202020204" pitchFamily="34" charset="0"/>
                        </a:defRPr>
                      </a:lvl4pPr>
                      <a:lvl5pPr marL="2057400" indent="-228600" defTabSz="457200" eaLnBrk="0" hangingPunct="0">
                        <a:spcBef>
                          <a:spcPct val="25000"/>
                        </a:spcBef>
                        <a:buClr>
                          <a:schemeClr val="accent2"/>
                        </a:buClr>
                        <a:buFont typeface="Wingdings" panose="05000000000000000000" pitchFamily="2" charset="2"/>
                        <a:defRPr>
                          <a:solidFill>
                            <a:schemeClr val="tx1"/>
                          </a:solidFill>
                          <a:latin typeface="Verdana" panose="020B0604030504040204" pitchFamily="34" charset="0"/>
                          <a:ea typeface="Arial" panose="020B0604020202020204" pitchFamily="34" charset="0"/>
                          <a:cs typeface="Arial" panose="020B0604020202020204" pitchFamily="34" charset="0"/>
                        </a:defRPr>
                      </a:lvl5pPr>
                      <a:lvl6pPr marL="2514600" indent="-228600" defTabSz="457200" eaLnBrk="0" fontAlgn="base" hangingPunct="0">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Arial" panose="020B0604020202020204" pitchFamily="34" charset="0"/>
                          <a:cs typeface="Arial" panose="020B0604020202020204" pitchFamily="34" charset="0"/>
                        </a:defRPr>
                      </a:lvl6pPr>
                      <a:lvl7pPr marL="2971800" indent="-228600" defTabSz="457200" eaLnBrk="0" fontAlgn="base" hangingPunct="0">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Arial" panose="020B0604020202020204" pitchFamily="34" charset="0"/>
                          <a:cs typeface="Arial" panose="020B0604020202020204" pitchFamily="34" charset="0"/>
                        </a:defRPr>
                      </a:lvl7pPr>
                      <a:lvl8pPr marL="3429000" indent="-228600" defTabSz="457200" eaLnBrk="0" fontAlgn="base" hangingPunct="0">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Arial" panose="020B0604020202020204" pitchFamily="34" charset="0"/>
                          <a:cs typeface="Arial" panose="020B0604020202020204" pitchFamily="34" charset="0"/>
                        </a:defRPr>
                      </a:lvl8pPr>
                      <a:lvl9pPr marL="3886200" indent="-228600" defTabSz="457200" eaLnBrk="0" fontAlgn="base" hangingPunct="0">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Arial" panose="020B0604020202020204" pitchFamily="34" charset="0"/>
                          <a:cs typeface="Arial" panose="020B0604020202020204" pitchFamily="34" charset="0"/>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smtClean="0">
                          <a:ln>
                            <a:noFill/>
                          </a:ln>
                          <a:solidFill>
                            <a:srgbClr val="FFFFFF"/>
                          </a:solidFill>
                          <a:effectLst/>
                          <a:latin typeface="Calibri" panose="020F0502020204030204" pitchFamily="34" charset="0"/>
                          <a:ea typeface="MS PGothic" panose="020B0600070205080204" pitchFamily="34" charset="-128"/>
                        </a:rPr>
                        <a:t>Project Name</a:t>
                      </a:r>
                    </a:p>
                  </a:txBody>
                  <a:tcPr marT="45723" marB="4572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defTabSz="457200" eaLnBrk="0" hangingPunct="0">
                        <a:spcBef>
                          <a:spcPct val="20000"/>
                        </a:spcBef>
                        <a:buClr>
                          <a:schemeClr val="accent2"/>
                        </a:buClr>
                        <a:buFont typeface="Wingdings" panose="05000000000000000000" pitchFamily="2" charset="2"/>
                        <a:defRPr sz="2600">
                          <a:solidFill>
                            <a:schemeClr val="tx1"/>
                          </a:solidFill>
                          <a:latin typeface="Verdana" panose="020B0604030504040204" pitchFamily="34" charset="0"/>
                          <a:ea typeface="MS PGothic" panose="020B0600070205080204" pitchFamily="34" charset="-128"/>
                        </a:defRPr>
                      </a:lvl1pPr>
                      <a:lvl2pPr marL="742950" indent="-285750" defTabSz="457200" eaLnBrk="0" hangingPunct="0">
                        <a:spcBef>
                          <a:spcPct val="20000"/>
                        </a:spcBef>
                        <a:buClr>
                          <a:schemeClr val="accent2"/>
                        </a:buClr>
                        <a:buFont typeface="Wingdings" panose="05000000000000000000" pitchFamily="2" charset="2"/>
                        <a:defRPr sz="2200">
                          <a:solidFill>
                            <a:schemeClr val="tx1"/>
                          </a:solidFill>
                          <a:latin typeface="Verdana" panose="020B0604030504040204" pitchFamily="34" charset="0"/>
                          <a:ea typeface="Arial" panose="020B0604020202020204" pitchFamily="34" charset="0"/>
                          <a:cs typeface="Arial" panose="020B0604020202020204" pitchFamily="34" charset="0"/>
                        </a:defRPr>
                      </a:lvl2pPr>
                      <a:lvl3pPr marL="1143000" indent="-228600" defTabSz="457200" eaLnBrk="0" hangingPunct="0">
                        <a:spcBef>
                          <a:spcPct val="20000"/>
                        </a:spcBef>
                        <a:buClr>
                          <a:schemeClr val="accent2"/>
                        </a:buClr>
                        <a:buFont typeface="Wingdings" panose="05000000000000000000" pitchFamily="2" charset="2"/>
                        <a:defRPr sz="2100">
                          <a:solidFill>
                            <a:schemeClr val="tx1"/>
                          </a:solidFill>
                          <a:latin typeface="Verdana" panose="020B0604030504040204" pitchFamily="34" charset="0"/>
                          <a:ea typeface="Arial" panose="020B0604020202020204" pitchFamily="34" charset="0"/>
                          <a:cs typeface="Arial" panose="020B0604020202020204" pitchFamily="34" charset="0"/>
                        </a:defRPr>
                      </a:lvl3pPr>
                      <a:lvl4pPr marL="1600200" indent="-228600" defTabSz="457200" eaLnBrk="0" hangingPunct="0">
                        <a:spcBef>
                          <a:spcPct val="20000"/>
                        </a:spcBef>
                        <a:buClr>
                          <a:schemeClr val="accent2"/>
                        </a:buClr>
                        <a:buFont typeface="Wingdings" panose="05000000000000000000" pitchFamily="2" charset="2"/>
                        <a:defRPr>
                          <a:solidFill>
                            <a:schemeClr val="tx1"/>
                          </a:solidFill>
                          <a:latin typeface="Verdana" panose="020B0604030504040204" pitchFamily="34" charset="0"/>
                          <a:ea typeface="Arial" panose="020B0604020202020204" pitchFamily="34" charset="0"/>
                          <a:cs typeface="Arial" panose="020B0604020202020204" pitchFamily="34" charset="0"/>
                        </a:defRPr>
                      </a:lvl4pPr>
                      <a:lvl5pPr marL="2057400" indent="-228600" defTabSz="457200" eaLnBrk="0" hangingPunct="0">
                        <a:spcBef>
                          <a:spcPct val="25000"/>
                        </a:spcBef>
                        <a:buClr>
                          <a:schemeClr val="accent2"/>
                        </a:buClr>
                        <a:buFont typeface="Wingdings" panose="05000000000000000000" pitchFamily="2" charset="2"/>
                        <a:defRPr>
                          <a:solidFill>
                            <a:schemeClr val="tx1"/>
                          </a:solidFill>
                          <a:latin typeface="Verdana" panose="020B0604030504040204" pitchFamily="34" charset="0"/>
                          <a:ea typeface="Arial" panose="020B0604020202020204" pitchFamily="34" charset="0"/>
                          <a:cs typeface="Arial" panose="020B0604020202020204" pitchFamily="34" charset="0"/>
                        </a:defRPr>
                      </a:lvl5pPr>
                      <a:lvl6pPr marL="2514600" indent="-228600" defTabSz="457200" eaLnBrk="0" fontAlgn="base" hangingPunct="0">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Arial" panose="020B0604020202020204" pitchFamily="34" charset="0"/>
                          <a:cs typeface="Arial" panose="020B0604020202020204" pitchFamily="34" charset="0"/>
                        </a:defRPr>
                      </a:lvl6pPr>
                      <a:lvl7pPr marL="2971800" indent="-228600" defTabSz="457200" eaLnBrk="0" fontAlgn="base" hangingPunct="0">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Arial" panose="020B0604020202020204" pitchFamily="34" charset="0"/>
                          <a:cs typeface="Arial" panose="020B0604020202020204" pitchFamily="34" charset="0"/>
                        </a:defRPr>
                      </a:lvl7pPr>
                      <a:lvl8pPr marL="3429000" indent="-228600" defTabSz="457200" eaLnBrk="0" fontAlgn="base" hangingPunct="0">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Arial" panose="020B0604020202020204" pitchFamily="34" charset="0"/>
                          <a:cs typeface="Arial" panose="020B0604020202020204" pitchFamily="34" charset="0"/>
                        </a:defRPr>
                      </a:lvl8pPr>
                      <a:lvl9pPr marL="3886200" indent="-228600" defTabSz="457200" eaLnBrk="0" fontAlgn="base" hangingPunct="0">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Arial" panose="020B0604020202020204" pitchFamily="34" charset="0"/>
                          <a:cs typeface="Arial" panose="020B0604020202020204" pitchFamily="34" charset="0"/>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smtClean="0">
                          <a:ln>
                            <a:noFill/>
                          </a:ln>
                          <a:solidFill>
                            <a:srgbClr val="FFFFFF"/>
                          </a:solidFill>
                          <a:effectLst/>
                          <a:latin typeface="Calibri" panose="020F0502020204030204" pitchFamily="34" charset="0"/>
                          <a:ea typeface="MS PGothic" panose="020B0600070205080204" pitchFamily="34" charset="-128"/>
                        </a:rPr>
                        <a:t>Customer Service Center – Returns/Replacements</a:t>
                      </a:r>
                    </a:p>
                  </a:txBody>
                  <a:tcPr marT="45723" marB="4572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r>
              <a:tr h="371475">
                <a:tc>
                  <a:txBody>
                    <a:bodyPr/>
                    <a:lstStyle>
                      <a:lvl1pPr defTabSz="457200" eaLnBrk="0" hangingPunct="0">
                        <a:spcBef>
                          <a:spcPct val="20000"/>
                        </a:spcBef>
                        <a:buClr>
                          <a:schemeClr val="accent2"/>
                        </a:buClr>
                        <a:buFont typeface="Wingdings" panose="05000000000000000000" pitchFamily="2" charset="2"/>
                        <a:defRPr sz="2600">
                          <a:solidFill>
                            <a:schemeClr val="tx1"/>
                          </a:solidFill>
                          <a:latin typeface="Verdana" panose="020B0604030504040204" pitchFamily="34" charset="0"/>
                          <a:ea typeface="MS PGothic" panose="020B0600070205080204" pitchFamily="34" charset="-128"/>
                        </a:defRPr>
                      </a:lvl1pPr>
                      <a:lvl2pPr marL="742950" indent="-285750" defTabSz="457200" eaLnBrk="0" hangingPunct="0">
                        <a:spcBef>
                          <a:spcPct val="20000"/>
                        </a:spcBef>
                        <a:buClr>
                          <a:schemeClr val="accent2"/>
                        </a:buClr>
                        <a:buFont typeface="Wingdings" panose="05000000000000000000" pitchFamily="2" charset="2"/>
                        <a:defRPr sz="2200">
                          <a:solidFill>
                            <a:schemeClr val="tx1"/>
                          </a:solidFill>
                          <a:latin typeface="Verdana" panose="020B0604030504040204" pitchFamily="34" charset="0"/>
                          <a:ea typeface="Arial" panose="020B0604020202020204" pitchFamily="34" charset="0"/>
                          <a:cs typeface="Arial" panose="020B0604020202020204" pitchFamily="34" charset="0"/>
                        </a:defRPr>
                      </a:lvl2pPr>
                      <a:lvl3pPr marL="1143000" indent="-228600" defTabSz="457200" eaLnBrk="0" hangingPunct="0">
                        <a:spcBef>
                          <a:spcPct val="20000"/>
                        </a:spcBef>
                        <a:buClr>
                          <a:schemeClr val="accent2"/>
                        </a:buClr>
                        <a:buFont typeface="Wingdings" panose="05000000000000000000" pitchFamily="2" charset="2"/>
                        <a:defRPr sz="2100">
                          <a:solidFill>
                            <a:schemeClr val="tx1"/>
                          </a:solidFill>
                          <a:latin typeface="Verdana" panose="020B0604030504040204" pitchFamily="34" charset="0"/>
                          <a:ea typeface="Arial" panose="020B0604020202020204" pitchFamily="34" charset="0"/>
                          <a:cs typeface="Arial" panose="020B0604020202020204" pitchFamily="34" charset="0"/>
                        </a:defRPr>
                      </a:lvl3pPr>
                      <a:lvl4pPr marL="1600200" indent="-228600" defTabSz="457200" eaLnBrk="0" hangingPunct="0">
                        <a:spcBef>
                          <a:spcPct val="20000"/>
                        </a:spcBef>
                        <a:buClr>
                          <a:schemeClr val="accent2"/>
                        </a:buClr>
                        <a:buFont typeface="Wingdings" panose="05000000000000000000" pitchFamily="2" charset="2"/>
                        <a:defRPr>
                          <a:solidFill>
                            <a:schemeClr val="tx1"/>
                          </a:solidFill>
                          <a:latin typeface="Verdana" panose="020B0604030504040204" pitchFamily="34" charset="0"/>
                          <a:ea typeface="Arial" panose="020B0604020202020204" pitchFamily="34" charset="0"/>
                          <a:cs typeface="Arial" panose="020B0604020202020204" pitchFamily="34" charset="0"/>
                        </a:defRPr>
                      </a:lvl4pPr>
                      <a:lvl5pPr marL="2057400" indent="-228600" defTabSz="457200" eaLnBrk="0" hangingPunct="0">
                        <a:spcBef>
                          <a:spcPct val="25000"/>
                        </a:spcBef>
                        <a:buClr>
                          <a:schemeClr val="accent2"/>
                        </a:buClr>
                        <a:buFont typeface="Wingdings" panose="05000000000000000000" pitchFamily="2" charset="2"/>
                        <a:defRPr>
                          <a:solidFill>
                            <a:schemeClr val="tx1"/>
                          </a:solidFill>
                          <a:latin typeface="Verdana" panose="020B0604030504040204" pitchFamily="34" charset="0"/>
                          <a:ea typeface="Arial" panose="020B0604020202020204" pitchFamily="34" charset="0"/>
                          <a:cs typeface="Arial" panose="020B0604020202020204" pitchFamily="34" charset="0"/>
                        </a:defRPr>
                      </a:lvl5pPr>
                      <a:lvl6pPr marL="2514600" indent="-228600" defTabSz="457200" eaLnBrk="0" fontAlgn="base" hangingPunct="0">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Arial" panose="020B0604020202020204" pitchFamily="34" charset="0"/>
                          <a:cs typeface="Arial" panose="020B0604020202020204" pitchFamily="34" charset="0"/>
                        </a:defRPr>
                      </a:lvl6pPr>
                      <a:lvl7pPr marL="2971800" indent="-228600" defTabSz="457200" eaLnBrk="0" fontAlgn="base" hangingPunct="0">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Arial" panose="020B0604020202020204" pitchFamily="34" charset="0"/>
                          <a:cs typeface="Arial" panose="020B0604020202020204" pitchFamily="34" charset="0"/>
                        </a:defRPr>
                      </a:lvl7pPr>
                      <a:lvl8pPr marL="3429000" indent="-228600" defTabSz="457200" eaLnBrk="0" fontAlgn="base" hangingPunct="0">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Arial" panose="020B0604020202020204" pitchFamily="34" charset="0"/>
                          <a:cs typeface="Arial" panose="020B0604020202020204" pitchFamily="34" charset="0"/>
                        </a:defRPr>
                      </a:lvl8pPr>
                      <a:lvl9pPr marL="3886200" indent="-228600" defTabSz="457200" eaLnBrk="0" fontAlgn="base" hangingPunct="0">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Arial" panose="020B0604020202020204" pitchFamily="34" charset="0"/>
                          <a:cs typeface="Arial" panose="020B0604020202020204" pitchFamily="34" charset="0"/>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rgbClr val="000000"/>
                          </a:solidFill>
                          <a:effectLst/>
                          <a:latin typeface="Calibri" panose="020F0502020204030204" pitchFamily="34" charset="0"/>
                          <a:ea typeface="MS PGothic" panose="020B0600070205080204" pitchFamily="34" charset="-128"/>
                        </a:rPr>
                        <a:t>Project Size</a:t>
                      </a:r>
                    </a:p>
                  </a:txBody>
                  <a:tcPr marT="45723" marB="4572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lvl1pPr defTabSz="457200" eaLnBrk="0" hangingPunct="0">
                        <a:spcBef>
                          <a:spcPct val="20000"/>
                        </a:spcBef>
                        <a:buClr>
                          <a:schemeClr val="accent2"/>
                        </a:buClr>
                        <a:buFont typeface="Wingdings" panose="05000000000000000000" pitchFamily="2" charset="2"/>
                        <a:defRPr sz="2600">
                          <a:solidFill>
                            <a:schemeClr val="tx1"/>
                          </a:solidFill>
                          <a:latin typeface="Verdana" panose="020B0604030504040204" pitchFamily="34" charset="0"/>
                          <a:ea typeface="MS PGothic" panose="020B0600070205080204" pitchFamily="34" charset="-128"/>
                        </a:defRPr>
                      </a:lvl1pPr>
                      <a:lvl2pPr marL="742950" indent="-285750" defTabSz="457200" eaLnBrk="0" hangingPunct="0">
                        <a:spcBef>
                          <a:spcPct val="20000"/>
                        </a:spcBef>
                        <a:buClr>
                          <a:schemeClr val="accent2"/>
                        </a:buClr>
                        <a:buFont typeface="Wingdings" panose="05000000000000000000" pitchFamily="2" charset="2"/>
                        <a:defRPr sz="2200">
                          <a:solidFill>
                            <a:schemeClr val="tx1"/>
                          </a:solidFill>
                          <a:latin typeface="Verdana" panose="020B0604030504040204" pitchFamily="34" charset="0"/>
                          <a:ea typeface="Arial" panose="020B0604020202020204" pitchFamily="34" charset="0"/>
                          <a:cs typeface="Arial" panose="020B0604020202020204" pitchFamily="34" charset="0"/>
                        </a:defRPr>
                      </a:lvl2pPr>
                      <a:lvl3pPr marL="1143000" indent="-228600" defTabSz="457200" eaLnBrk="0" hangingPunct="0">
                        <a:spcBef>
                          <a:spcPct val="20000"/>
                        </a:spcBef>
                        <a:buClr>
                          <a:schemeClr val="accent2"/>
                        </a:buClr>
                        <a:buFont typeface="Wingdings" panose="05000000000000000000" pitchFamily="2" charset="2"/>
                        <a:defRPr sz="2100">
                          <a:solidFill>
                            <a:schemeClr val="tx1"/>
                          </a:solidFill>
                          <a:latin typeface="Verdana" panose="020B0604030504040204" pitchFamily="34" charset="0"/>
                          <a:ea typeface="Arial" panose="020B0604020202020204" pitchFamily="34" charset="0"/>
                          <a:cs typeface="Arial" panose="020B0604020202020204" pitchFamily="34" charset="0"/>
                        </a:defRPr>
                      </a:lvl3pPr>
                      <a:lvl4pPr marL="1600200" indent="-228600" defTabSz="457200" eaLnBrk="0" hangingPunct="0">
                        <a:spcBef>
                          <a:spcPct val="20000"/>
                        </a:spcBef>
                        <a:buClr>
                          <a:schemeClr val="accent2"/>
                        </a:buClr>
                        <a:buFont typeface="Wingdings" panose="05000000000000000000" pitchFamily="2" charset="2"/>
                        <a:defRPr>
                          <a:solidFill>
                            <a:schemeClr val="tx1"/>
                          </a:solidFill>
                          <a:latin typeface="Verdana" panose="020B0604030504040204" pitchFamily="34" charset="0"/>
                          <a:ea typeface="Arial" panose="020B0604020202020204" pitchFamily="34" charset="0"/>
                          <a:cs typeface="Arial" panose="020B0604020202020204" pitchFamily="34" charset="0"/>
                        </a:defRPr>
                      </a:lvl4pPr>
                      <a:lvl5pPr marL="2057400" indent="-228600" defTabSz="457200" eaLnBrk="0" hangingPunct="0">
                        <a:spcBef>
                          <a:spcPct val="25000"/>
                        </a:spcBef>
                        <a:buClr>
                          <a:schemeClr val="accent2"/>
                        </a:buClr>
                        <a:buFont typeface="Wingdings" panose="05000000000000000000" pitchFamily="2" charset="2"/>
                        <a:defRPr>
                          <a:solidFill>
                            <a:schemeClr val="tx1"/>
                          </a:solidFill>
                          <a:latin typeface="Verdana" panose="020B0604030504040204" pitchFamily="34" charset="0"/>
                          <a:ea typeface="Arial" panose="020B0604020202020204" pitchFamily="34" charset="0"/>
                          <a:cs typeface="Arial" panose="020B0604020202020204" pitchFamily="34" charset="0"/>
                        </a:defRPr>
                      </a:lvl5pPr>
                      <a:lvl6pPr marL="2514600" indent="-228600" defTabSz="457200" eaLnBrk="0" fontAlgn="base" hangingPunct="0">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Arial" panose="020B0604020202020204" pitchFamily="34" charset="0"/>
                          <a:cs typeface="Arial" panose="020B0604020202020204" pitchFamily="34" charset="0"/>
                        </a:defRPr>
                      </a:lvl6pPr>
                      <a:lvl7pPr marL="2971800" indent="-228600" defTabSz="457200" eaLnBrk="0" fontAlgn="base" hangingPunct="0">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Arial" panose="020B0604020202020204" pitchFamily="34" charset="0"/>
                          <a:cs typeface="Arial" panose="020B0604020202020204" pitchFamily="34" charset="0"/>
                        </a:defRPr>
                      </a:lvl7pPr>
                      <a:lvl8pPr marL="3429000" indent="-228600" defTabSz="457200" eaLnBrk="0" fontAlgn="base" hangingPunct="0">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Arial" panose="020B0604020202020204" pitchFamily="34" charset="0"/>
                          <a:cs typeface="Arial" panose="020B0604020202020204" pitchFamily="34" charset="0"/>
                        </a:defRPr>
                      </a:lvl8pPr>
                      <a:lvl9pPr marL="3886200" indent="-228600" defTabSz="457200" eaLnBrk="0" fontAlgn="base" hangingPunct="0">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Arial" panose="020B0604020202020204" pitchFamily="34" charset="0"/>
                          <a:cs typeface="Arial" panose="020B0604020202020204" pitchFamily="34" charset="0"/>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400" b="1" i="1" u="none" strike="noStrike" cap="none" normalizeH="0" baseline="0" smtClean="0">
                          <a:ln>
                            <a:noFill/>
                          </a:ln>
                          <a:solidFill>
                            <a:srgbClr val="0D0D0D"/>
                          </a:solidFill>
                          <a:effectLst/>
                          <a:latin typeface="Calibri" panose="020F0502020204030204" pitchFamily="34" charset="0"/>
                          <a:ea typeface="MS PGothic" panose="020B0600070205080204" pitchFamily="34" charset="-128"/>
                        </a:rPr>
                        <a:t>50</a:t>
                      </a:r>
                    </a:p>
                  </a:txBody>
                  <a:tcPr marT="45723" marB="4572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r>
              <a:tr h="731838">
                <a:tc>
                  <a:txBody>
                    <a:bodyPr/>
                    <a:lstStyle>
                      <a:lvl1pPr defTabSz="457200" eaLnBrk="0" hangingPunct="0">
                        <a:spcBef>
                          <a:spcPct val="20000"/>
                        </a:spcBef>
                        <a:buClr>
                          <a:schemeClr val="accent2"/>
                        </a:buClr>
                        <a:buFont typeface="Wingdings" panose="05000000000000000000" pitchFamily="2" charset="2"/>
                        <a:defRPr sz="2600">
                          <a:solidFill>
                            <a:schemeClr val="tx1"/>
                          </a:solidFill>
                          <a:latin typeface="Verdana" panose="020B0604030504040204" pitchFamily="34" charset="0"/>
                          <a:ea typeface="MS PGothic" panose="020B0600070205080204" pitchFamily="34" charset="-128"/>
                        </a:defRPr>
                      </a:lvl1pPr>
                      <a:lvl2pPr marL="742950" indent="-285750" defTabSz="457200" eaLnBrk="0" hangingPunct="0">
                        <a:spcBef>
                          <a:spcPct val="20000"/>
                        </a:spcBef>
                        <a:buClr>
                          <a:schemeClr val="accent2"/>
                        </a:buClr>
                        <a:buFont typeface="Wingdings" panose="05000000000000000000" pitchFamily="2" charset="2"/>
                        <a:defRPr sz="2200">
                          <a:solidFill>
                            <a:schemeClr val="tx1"/>
                          </a:solidFill>
                          <a:latin typeface="Verdana" panose="020B0604030504040204" pitchFamily="34" charset="0"/>
                          <a:ea typeface="Arial" panose="020B0604020202020204" pitchFamily="34" charset="0"/>
                          <a:cs typeface="Arial" panose="020B0604020202020204" pitchFamily="34" charset="0"/>
                        </a:defRPr>
                      </a:lvl2pPr>
                      <a:lvl3pPr marL="1143000" indent="-228600" defTabSz="457200" eaLnBrk="0" hangingPunct="0">
                        <a:spcBef>
                          <a:spcPct val="20000"/>
                        </a:spcBef>
                        <a:buClr>
                          <a:schemeClr val="accent2"/>
                        </a:buClr>
                        <a:buFont typeface="Wingdings" panose="05000000000000000000" pitchFamily="2" charset="2"/>
                        <a:defRPr sz="2100">
                          <a:solidFill>
                            <a:schemeClr val="tx1"/>
                          </a:solidFill>
                          <a:latin typeface="Verdana" panose="020B0604030504040204" pitchFamily="34" charset="0"/>
                          <a:ea typeface="Arial" panose="020B0604020202020204" pitchFamily="34" charset="0"/>
                          <a:cs typeface="Arial" panose="020B0604020202020204" pitchFamily="34" charset="0"/>
                        </a:defRPr>
                      </a:lvl3pPr>
                      <a:lvl4pPr marL="1600200" indent="-228600" defTabSz="457200" eaLnBrk="0" hangingPunct="0">
                        <a:spcBef>
                          <a:spcPct val="20000"/>
                        </a:spcBef>
                        <a:buClr>
                          <a:schemeClr val="accent2"/>
                        </a:buClr>
                        <a:buFont typeface="Wingdings" panose="05000000000000000000" pitchFamily="2" charset="2"/>
                        <a:defRPr>
                          <a:solidFill>
                            <a:schemeClr val="tx1"/>
                          </a:solidFill>
                          <a:latin typeface="Verdana" panose="020B0604030504040204" pitchFamily="34" charset="0"/>
                          <a:ea typeface="Arial" panose="020B0604020202020204" pitchFamily="34" charset="0"/>
                          <a:cs typeface="Arial" panose="020B0604020202020204" pitchFamily="34" charset="0"/>
                        </a:defRPr>
                      </a:lvl4pPr>
                      <a:lvl5pPr marL="2057400" indent="-228600" defTabSz="457200" eaLnBrk="0" hangingPunct="0">
                        <a:spcBef>
                          <a:spcPct val="25000"/>
                        </a:spcBef>
                        <a:buClr>
                          <a:schemeClr val="accent2"/>
                        </a:buClr>
                        <a:buFont typeface="Wingdings" panose="05000000000000000000" pitchFamily="2" charset="2"/>
                        <a:defRPr>
                          <a:solidFill>
                            <a:schemeClr val="tx1"/>
                          </a:solidFill>
                          <a:latin typeface="Verdana" panose="020B0604030504040204" pitchFamily="34" charset="0"/>
                          <a:ea typeface="Arial" panose="020B0604020202020204" pitchFamily="34" charset="0"/>
                          <a:cs typeface="Arial" panose="020B0604020202020204" pitchFamily="34" charset="0"/>
                        </a:defRPr>
                      </a:lvl5pPr>
                      <a:lvl6pPr marL="2514600" indent="-228600" defTabSz="457200" eaLnBrk="0" fontAlgn="base" hangingPunct="0">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Arial" panose="020B0604020202020204" pitchFamily="34" charset="0"/>
                          <a:cs typeface="Arial" panose="020B0604020202020204" pitchFamily="34" charset="0"/>
                        </a:defRPr>
                      </a:lvl6pPr>
                      <a:lvl7pPr marL="2971800" indent="-228600" defTabSz="457200" eaLnBrk="0" fontAlgn="base" hangingPunct="0">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Arial" panose="020B0604020202020204" pitchFamily="34" charset="0"/>
                          <a:cs typeface="Arial" panose="020B0604020202020204" pitchFamily="34" charset="0"/>
                        </a:defRPr>
                      </a:lvl7pPr>
                      <a:lvl8pPr marL="3429000" indent="-228600" defTabSz="457200" eaLnBrk="0" fontAlgn="base" hangingPunct="0">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Arial" panose="020B0604020202020204" pitchFamily="34" charset="0"/>
                          <a:cs typeface="Arial" panose="020B0604020202020204" pitchFamily="34" charset="0"/>
                        </a:defRPr>
                      </a:lvl8pPr>
                      <a:lvl9pPr marL="3886200" indent="-228600" defTabSz="457200" eaLnBrk="0" fontAlgn="base" hangingPunct="0">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Arial" panose="020B0604020202020204" pitchFamily="34" charset="0"/>
                          <a:cs typeface="Arial" panose="020B0604020202020204" pitchFamily="34" charset="0"/>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rgbClr val="000000"/>
                          </a:solidFill>
                          <a:effectLst/>
                          <a:latin typeface="Calibri" panose="020F0502020204030204" pitchFamily="34" charset="0"/>
                          <a:ea typeface="MS PGothic" panose="020B0600070205080204" pitchFamily="34" charset="-128"/>
                        </a:rPr>
                        <a:t>Project Structure</a:t>
                      </a:r>
                    </a:p>
                  </a:txBody>
                  <a:tcPr marT="45723" marB="4572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lvl1pPr defTabSz="457200" eaLnBrk="0" hangingPunct="0">
                        <a:spcBef>
                          <a:spcPct val="20000"/>
                        </a:spcBef>
                        <a:buClr>
                          <a:schemeClr val="accent2"/>
                        </a:buClr>
                        <a:buFont typeface="Wingdings" panose="05000000000000000000" pitchFamily="2" charset="2"/>
                        <a:defRPr sz="2600">
                          <a:solidFill>
                            <a:schemeClr val="tx1"/>
                          </a:solidFill>
                          <a:latin typeface="Verdana" panose="020B0604030504040204" pitchFamily="34" charset="0"/>
                          <a:ea typeface="MS PGothic" panose="020B0600070205080204" pitchFamily="34" charset="-128"/>
                        </a:defRPr>
                      </a:lvl1pPr>
                      <a:lvl2pPr marL="742950" indent="-285750" defTabSz="457200" eaLnBrk="0" hangingPunct="0">
                        <a:spcBef>
                          <a:spcPct val="20000"/>
                        </a:spcBef>
                        <a:buClr>
                          <a:schemeClr val="accent2"/>
                        </a:buClr>
                        <a:buFont typeface="Wingdings" panose="05000000000000000000" pitchFamily="2" charset="2"/>
                        <a:defRPr sz="2200">
                          <a:solidFill>
                            <a:schemeClr val="tx1"/>
                          </a:solidFill>
                          <a:latin typeface="Verdana" panose="020B0604030504040204" pitchFamily="34" charset="0"/>
                          <a:ea typeface="Arial" panose="020B0604020202020204" pitchFamily="34" charset="0"/>
                          <a:cs typeface="Arial" panose="020B0604020202020204" pitchFamily="34" charset="0"/>
                        </a:defRPr>
                      </a:lvl2pPr>
                      <a:lvl3pPr marL="1143000" indent="-228600" defTabSz="457200" eaLnBrk="0" hangingPunct="0">
                        <a:spcBef>
                          <a:spcPct val="20000"/>
                        </a:spcBef>
                        <a:buClr>
                          <a:schemeClr val="accent2"/>
                        </a:buClr>
                        <a:buFont typeface="Wingdings" panose="05000000000000000000" pitchFamily="2" charset="2"/>
                        <a:defRPr sz="2100">
                          <a:solidFill>
                            <a:schemeClr val="tx1"/>
                          </a:solidFill>
                          <a:latin typeface="Verdana" panose="020B0604030504040204" pitchFamily="34" charset="0"/>
                          <a:ea typeface="Arial" panose="020B0604020202020204" pitchFamily="34" charset="0"/>
                          <a:cs typeface="Arial" panose="020B0604020202020204" pitchFamily="34" charset="0"/>
                        </a:defRPr>
                      </a:lvl3pPr>
                      <a:lvl4pPr marL="1600200" indent="-228600" defTabSz="457200" eaLnBrk="0" hangingPunct="0">
                        <a:spcBef>
                          <a:spcPct val="20000"/>
                        </a:spcBef>
                        <a:buClr>
                          <a:schemeClr val="accent2"/>
                        </a:buClr>
                        <a:buFont typeface="Wingdings" panose="05000000000000000000" pitchFamily="2" charset="2"/>
                        <a:defRPr>
                          <a:solidFill>
                            <a:schemeClr val="tx1"/>
                          </a:solidFill>
                          <a:latin typeface="Verdana" panose="020B0604030504040204" pitchFamily="34" charset="0"/>
                          <a:ea typeface="Arial" panose="020B0604020202020204" pitchFamily="34" charset="0"/>
                          <a:cs typeface="Arial" panose="020B0604020202020204" pitchFamily="34" charset="0"/>
                        </a:defRPr>
                      </a:lvl4pPr>
                      <a:lvl5pPr marL="2057400" indent="-228600" defTabSz="457200" eaLnBrk="0" hangingPunct="0">
                        <a:spcBef>
                          <a:spcPct val="25000"/>
                        </a:spcBef>
                        <a:buClr>
                          <a:schemeClr val="accent2"/>
                        </a:buClr>
                        <a:buFont typeface="Wingdings" panose="05000000000000000000" pitchFamily="2" charset="2"/>
                        <a:defRPr>
                          <a:solidFill>
                            <a:schemeClr val="tx1"/>
                          </a:solidFill>
                          <a:latin typeface="Verdana" panose="020B0604030504040204" pitchFamily="34" charset="0"/>
                          <a:ea typeface="Arial" panose="020B0604020202020204" pitchFamily="34" charset="0"/>
                          <a:cs typeface="Arial" panose="020B0604020202020204" pitchFamily="34" charset="0"/>
                        </a:defRPr>
                      </a:lvl5pPr>
                      <a:lvl6pPr marL="2514600" indent="-228600" defTabSz="457200" eaLnBrk="0" fontAlgn="base" hangingPunct="0">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Arial" panose="020B0604020202020204" pitchFamily="34" charset="0"/>
                          <a:cs typeface="Arial" panose="020B0604020202020204" pitchFamily="34" charset="0"/>
                        </a:defRPr>
                      </a:lvl6pPr>
                      <a:lvl7pPr marL="2971800" indent="-228600" defTabSz="457200" eaLnBrk="0" fontAlgn="base" hangingPunct="0">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Arial" panose="020B0604020202020204" pitchFamily="34" charset="0"/>
                          <a:cs typeface="Arial" panose="020B0604020202020204" pitchFamily="34" charset="0"/>
                        </a:defRPr>
                      </a:lvl7pPr>
                      <a:lvl8pPr marL="3429000" indent="-228600" defTabSz="457200" eaLnBrk="0" fontAlgn="base" hangingPunct="0">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Arial" panose="020B0604020202020204" pitchFamily="34" charset="0"/>
                          <a:cs typeface="Arial" panose="020B0604020202020204" pitchFamily="34" charset="0"/>
                        </a:defRPr>
                      </a:lvl8pPr>
                      <a:lvl9pPr marL="3886200" indent="-228600" defTabSz="457200" eaLnBrk="0" fontAlgn="base" hangingPunct="0">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Arial" panose="020B0604020202020204" pitchFamily="34" charset="0"/>
                          <a:cs typeface="Arial" panose="020B0604020202020204" pitchFamily="34" charset="0"/>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smtClean="0">
                          <a:ln>
                            <a:noFill/>
                          </a:ln>
                          <a:solidFill>
                            <a:srgbClr val="0D0D0D"/>
                          </a:solidFill>
                          <a:effectLst/>
                          <a:latin typeface="Calibri" panose="020F0502020204030204" pitchFamily="34" charset="0"/>
                          <a:ea typeface="MS PGothic" panose="020B0600070205080204" pitchFamily="34" charset="-128"/>
                        </a:rPr>
                        <a:t>Various Scrum teams spread across UK and India(Bangalore, Hyderabad).</a:t>
                      </a:r>
                    </a:p>
                    <a:p>
                      <a:pPr marL="0" marR="0" lvl="0" indent="0" algn="l" defTabSz="457200" rtl="0" eaLnBrk="1" fontAlgn="base" latinLnBrk="0" hangingPunct="1">
                        <a:lnSpc>
                          <a:spcPct val="100000"/>
                        </a:lnSpc>
                        <a:spcBef>
                          <a:spcPct val="0"/>
                        </a:spcBef>
                        <a:spcAft>
                          <a:spcPct val="0"/>
                        </a:spcAft>
                        <a:buClrTx/>
                        <a:buSzTx/>
                        <a:buFontTx/>
                        <a:buNone/>
                        <a:tabLst/>
                      </a:pPr>
                      <a:r>
                        <a:rPr kumimoji="0" lang="en-US" sz="1400" b="0" i="1" u="none" strike="noStrike" cap="none" normalizeH="0" baseline="0" smtClean="0">
                          <a:ln>
                            <a:noFill/>
                          </a:ln>
                          <a:solidFill>
                            <a:srgbClr val="A6A6A6"/>
                          </a:solidFill>
                          <a:effectLst/>
                          <a:latin typeface="Calibri" panose="020F0502020204030204" pitchFamily="34" charset="0"/>
                          <a:ea typeface="MS PGothic" panose="020B0600070205080204" pitchFamily="34" charset="-128"/>
                        </a:rPr>
                        <a:t> </a:t>
                      </a:r>
                    </a:p>
                  </a:txBody>
                  <a:tcPr marT="45723" marB="4572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r>
              <a:tr h="371475">
                <a:tc>
                  <a:txBody>
                    <a:bodyPr/>
                    <a:lstStyle>
                      <a:lvl1pPr defTabSz="457200" eaLnBrk="0" hangingPunct="0">
                        <a:spcBef>
                          <a:spcPct val="20000"/>
                        </a:spcBef>
                        <a:buClr>
                          <a:schemeClr val="accent2"/>
                        </a:buClr>
                        <a:buFont typeface="Wingdings" panose="05000000000000000000" pitchFamily="2" charset="2"/>
                        <a:defRPr sz="2600">
                          <a:solidFill>
                            <a:schemeClr val="tx1"/>
                          </a:solidFill>
                          <a:latin typeface="Verdana" panose="020B0604030504040204" pitchFamily="34" charset="0"/>
                          <a:ea typeface="MS PGothic" panose="020B0600070205080204" pitchFamily="34" charset="-128"/>
                        </a:defRPr>
                      </a:lvl1pPr>
                      <a:lvl2pPr marL="742950" indent="-285750" defTabSz="457200" eaLnBrk="0" hangingPunct="0">
                        <a:spcBef>
                          <a:spcPct val="20000"/>
                        </a:spcBef>
                        <a:buClr>
                          <a:schemeClr val="accent2"/>
                        </a:buClr>
                        <a:buFont typeface="Wingdings" panose="05000000000000000000" pitchFamily="2" charset="2"/>
                        <a:defRPr sz="2200">
                          <a:solidFill>
                            <a:schemeClr val="tx1"/>
                          </a:solidFill>
                          <a:latin typeface="Verdana" panose="020B0604030504040204" pitchFamily="34" charset="0"/>
                          <a:ea typeface="Arial" panose="020B0604020202020204" pitchFamily="34" charset="0"/>
                          <a:cs typeface="Arial" panose="020B0604020202020204" pitchFamily="34" charset="0"/>
                        </a:defRPr>
                      </a:lvl2pPr>
                      <a:lvl3pPr marL="1143000" indent="-228600" defTabSz="457200" eaLnBrk="0" hangingPunct="0">
                        <a:spcBef>
                          <a:spcPct val="20000"/>
                        </a:spcBef>
                        <a:buClr>
                          <a:schemeClr val="accent2"/>
                        </a:buClr>
                        <a:buFont typeface="Wingdings" panose="05000000000000000000" pitchFamily="2" charset="2"/>
                        <a:defRPr sz="2100">
                          <a:solidFill>
                            <a:schemeClr val="tx1"/>
                          </a:solidFill>
                          <a:latin typeface="Verdana" panose="020B0604030504040204" pitchFamily="34" charset="0"/>
                          <a:ea typeface="Arial" panose="020B0604020202020204" pitchFamily="34" charset="0"/>
                          <a:cs typeface="Arial" panose="020B0604020202020204" pitchFamily="34" charset="0"/>
                        </a:defRPr>
                      </a:lvl3pPr>
                      <a:lvl4pPr marL="1600200" indent="-228600" defTabSz="457200" eaLnBrk="0" hangingPunct="0">
                        <a:spcBef>
                          <a:spcPct val="20000"/>
                        </a:spcBef>
                        <a:buClr>
                          <a:schemeClr val="accent2"/>
                        </a:buClr>
                        <a:buFont typeface="Wingdings" panose="05000000000000000000" pitchFamily="2" charset="2"/>
                        <a:defRPr>
                          <a:solidFill>
                            <a:schemeClr val="tx1"/>
                          </a:solidFill>
                          <a:latin typeface="Verdana" panose="020B0604030504040204" pitchFamily="34" charset="0"/>
                          <a:ea typeface="Arial" panose="020B0604020202020204" pitchFamily="34" charset="0"/>
                          <a:cs typeface="Arial" panose="020B0604020202020204" pitchFamily="34" charset="0"/>
                        </a:defRPr>
                      </a:lvl4pPr>
                      <a:lvl5pPr marL="2057400" indent="-228600" defTabSz="457200" eaLnBrk="0" hangingPunct="0">
                        <a:spcBef>
                          <a:spcPct val="25000"/>
                        </a:spcBef>
                        <a:buClr>
                          <a:schemeClr val="accent2"/>
                        </a:buClr>
                        <a:buFont typeface="Wingdings" panose="05000000000000000000" pitchFamily="2" charset="2"/>
                        <a:defRPr>
                          <a:solidFill>
                            <a:schemeClr val="tx1"/>
                          </a:solidFill>
                          <a:latin typeface="Verdana" panose="020B0604030504040204" pitchFamily="34" charset="0"/>
                          <a:ea typeface="Arial" panose="020B0604020202020204" pitchFamily="34" charset="0"/>
                          <a:cs typeface="Arial" panose="020B0604020202020204" pitchFamily="34" charset="0"/>
                        </a:defRPr>
                      </a:lvl5pPr>
                      <a:lvl6pPr marL="2514600" indent="-228600" defTabSz="457200" eaLnBrk="0" fontAlgn="base" hangingPunct="0">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Arial" panose="020B0604020202020204" pitchFamily="34" charset="0"/>
                          <a:cs typeface="Arial" panose="020B0604020202020204" pitchFamily="34" charset="0"/>
                        </a:defRPr>
                      </a:lvl6pPr>
                      <a:lvl7pPr marL="2971800" indent="-228600" defTabSz="457200" eaLnBrk="0" fontAlgn="base" hangingPunct="0">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Arial" panose="020B0604020202020204" pitchFamily="34" charset="0"/>
                          <a:cs typeface="Arial" panose="020B0604020202020204" pitchFamily="34" charset="0"/>
                        </a:defRPr>
                      </a:lvl7pPr>
                      <a:lvl8pPr marL="3429000" indent="-228600" defTabSz="457200" eaLnBrk="0" fontAlgn="base" hangingPunct="0">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Arial" panose="020B0604020202020204" pitchFamily="34" charset="0"/>
                          <a:cs typeface="Arial" panose="020B0604020202020204" pitchFamily="34" charset="0"/>
                        </a:defRPr>
                      </a:lvl8pPr>
                      <a:lvl9pPr marL="3886200" indent="-228600" defTabSz="457200" eaLnBrk="0" fontAlgn="base" hangingPunct="0">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Arial" panose="020B0604020202020204" pitchFamily="34" charset="0"/>
                          <a:cs typeface="Arial" panose="020B0604020202020204" pitchFamily="34" charset="0"/>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rgbClr val="000000"/>
                          </a:solidFill>
                          <a:effectLst/>
                          <a:latin typeface="Calibri" panose="020F0502020204030204" pitchFamily="34" charset="0"/>
                          <a:ea typeface="MS PGothic" panose="020B0600070205080204" pitchFamily="34" charset="-128"/>
                        </a:rPr>
                        <a:t>Agile Approach</a:t>
                      </a:r>
                    </a:p>
                  </a:txBody>
                  <a:tcPr marT="45723" marB="4572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lvl1pPr defTabSz="457200" eaLnBrk="0" hangingPunct="0">
                        <a:spcBef>
                          <a:spcPct val="20000"/>
                        </a:spcBef>
                        <a:buClr>
                          <a:schemeClr val="accent2"/>
                        </a:buClr>
                        <a:buFont typeface="Wingdings" panose="05000000000000000000" pitchFamily="2" charset="2"/>
                        <a:defRPr sz="2600">
                          <a:solidFill>
                            <a:schemeClr val="tx1"/>
                          </a:solidFill>
                          <a:latin typeface="Verdana" panose="020B0604030504040204" pitchFamily="34" charset="0"/>
                          <a:ea typeface="MS PGothic" panose="020B0600070205080204" pitchFamily="34" charset="-128"/>
                        </a:defRPr>
                      </a:lvl1pPr>
                      <a:lvl2pPr marL="742950" indent="-285750" defTabSz="457200" eaLnBrk="0" hangingPunct="0">
                        <a:spcBef>
                          <a:spcPct val="20000"/>
                        </a:spcBef>
                        <a:buClr>
                          <a:schemeClr val="accent2"/>
                        </a:buClr>
                        <a:buFont typeface="Wingdings" panose="05000000000000000000" pitchFamily="2" charset="2"/>
                        <a:defRPr sz="2200">
                          <a:solidFill>
                            <a:schemeClr val="tx1"/>
                          </a:solidFill>
                          <a:latin typeface="Verdana" panose="020B0604030504040204" pitchFamily="34" charset="0"/>
                          <a:ea typeface="Arial" panose="020B0604020202020204" pitchFamily="34" charset="0"/>
                          <a:cs typeface="Arial" panose="020B0604020202020204" pitchFamily="34" charset="0"/>
                        </a:defRPr>
                      </a:lvl2pPr>
                      <a:lvl3pPr marL="1143000" indent="-228600" defTabSz="457200" eaLnBrk="0" hangingPunct="0">
                        <a:spcBef>
                          <a:spcPct val="20000"/>
                        </a:spcBef>
                        <a:buClr>
                          <a:schemeClr val="accent2"/>
                        </a:buClr>
                        <a:buFont typeface="Wingdings" panose="05000000000000000000" pitchFamily="2" charset="2"/>
                        <a:defRPr sz="2100">
                          <a:solidFill>
                            <a:schemeClr val="tx1"/>
                          </a:solidFill>
                          <a:latin typeface="Verdana" panose="020B0604030504040204" pitchFamily="34" charset="0"/>
                          <a:ea typeface="Arial" panose="020B0604020202020204" pitchFamily="34" charset="0"/>
                          <a:cs typeface="Arial" panose="020B0604020202020204" pitchFamily="34" charset="0"/>
                        </a:defRPr>
                      </a:lvl3pPr>
                      <a:lvl4pPr marL="1600200" indent="-228600" defTabSz="457200" eaLnBrk="0" hangingPunct="0">
                        <a:spcBef>
                          <a:spcPct val="20000"/>
                        </a:spcBef>
                        <a:buClr>
                          <a:schemeClr val="accent2"/>
                        </a:buClr>
                        <a:buFont typeface="Wingdings" panose="05000000000000000000" pitchFamily="2" charset="2"/>
                        <a:defRPr>
                          <a:solidFill>
                            <a:schemeClr val="tx1"/>
                          </a:solidFill>
                          <a:latin typeface="Verdana" panose="020B0604030504040204" pitchFamily="34" charset="0"/>
                          <a:ea typeface="Arial" panose="020B0604020202020204" pitchFamily="34" charset="0"/>
                          <a:cs typeface="Arial" panose="020B0604020202020204" pitchFamily="34" charset="0"/>
                        </a:defRPr>
                      </a:lvl4pPr>
                      <a:lvl5pPr marL="2057400" indent="-228600" defTabSz="457200" eaLnBrk="0" hangingPunct="0">
                        <a:spcBef>
                          <a:spcPct val="25000"/>
                        </a:spcBef>
                        <a:buClr>
                          <a:schemeClr val="accent2"/>
                        </a:buClr>
                        <a:buFont typeface="Wingdings" panose="05000000000000000000" pitchFamily="2" charset="2"/>
                        <a:defRPr>
                          <a:solidFill>
                            <a:schemeClr val="tx1"/>
                          </a:solidFill>
                          <a:latin typeface="Verdana" panose="020B0604030504040204" pitchFamily="34" charset="0"/>
                          <a:ea typeface="Arial" panose="020B0604020202020204" pitchFamily="34" charset="0"/>
                          <a:cs typeface="Arial" panose="020B0604020202020204" pitchFamily="34" charset="0"/>
                        </a:defRPr>
                      </a:lvl5pPr>
                      <a:lvl6pPr marL="2514600" indent="-228600" defTabSz="457200" eaLnBrk="0" fontAlgn="base" hangingPunct="0">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Arial" panose="020B0604020202020204" pitchFamily="34" charset="0"/>
                          <a:cs typeface="Arial" panose="020B0604020202020204" pitchFamily="34" charset="0"/>
                        </a:defRPr>
                      </a:lvl6pPr>
                      <a:lvl7pPr marL="2971800" indent="-228600" defTabSz="457200" eaLnBrk="0" fontAlgn="base" hangingPunct="0">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Arial" panose="020B0604020202020204" pitchFamily="34" charset="0"/>
                          <a:cs typeface="Arial" panose="020B0604020202020204" pitchFamily="34" charset="0"/>
                        </a:defRPr>
                      </a:lvl7pPr>
                      <a:lvl8pPr marL="3429000" indent="-228600" defTabSz="457200" eaLnBrk="0" fontAlgn="base" hangingPunct="0">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Arial" panose="020B0604020202020204" pitchFamily="34" charset="0"/>
                          <a:cs typeface="Arial" panose="020B0604020202020204" pitchFamily="34" charset="0"/>
                        </a:defRPr>
                      </a:lvl8pPr>
                      <a:lvl9pPr marL="3886200" indent="-228600" defTabSz="457200" eaLnBrk="0" fontAlgn="base" hangingPunct="0">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Arial" panose="020B0604020202020204" pitchFamily="34" charset="0"/>
                          <a:cs typeface="Arial" panose="020B0604020202020204" pitchFamily="34" charset="0"/>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smtClean="0">
                          <a:ln>
                            <a:noFill/>
                          </a:ln>
                          <a:solidFill>
                            <a:srgbClr val="0D0D0D"/>
                          </a:solidFill>
                          <a:effectLst/>
                          <a:latin typeface="Calibri" panose="020F0502020204030204" pitchFamily="34" charset="0"/>
                          <a:ea typeface="MS PGothic" panose="020B0600070205080204" pitchFamily="34" charset="-128"/>
                        </a:rPr>
                        <a:t>SCRUM, TDD, BDD</a:t>
                      </a:r>
                    </a:p>
                  </a:txBody>
                  <a:tcPr marT="45723" marB="4572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r>
              <a:tr h="731838">
                <a:tc>
                  <a:txBody>
                    <a:bodyPr/>
                    <a:lstStyle>
                      <a:lvl1pPr defTabSz="457200" eaLnBrk="0" hangingPunct="0">
                        <a:spcBef>
                          <a:spcPct val="20000"/>
                        </a:spcBef>
                        <a:buClr>
                          <a:schemeClr val="accent2"/>
                        </a:buClr>
                        <a:buFont typeface="Wingdings" panose="05000000000000000000" pitchFamily="2" charset="2"/>
                        <a:defRPr sz="2600">
                          <a:solidFill>
                            <a:schemeClr val="tx1"/>
                          </a:solidFill>
                          <a:latin typeface="Verdana" panose="020B0604030504040204" pitchFamily="34" charset="0"/>
                          <a:ea typeface="MS PGothic" panose="020B0600070205080204" pitchFamily="34" charset="-128"/>
                        </a:defRPr>
                      </a:lvl1pPr>
                      <a:lvl2pPr marL="742950" indent="-285750" defTabSz="457200" eaLnBrk="0" hangingPunct="0">
                        <a:spcBef>
                          <a:spcPct val="20000"/>
                        </a:spcBef>
                        <a:buClr>
                          <a:schemeClr val="accent2"/>
                        </a:buClr>
                        <a:buFont typeface="Wingdings" panose="05000000000000000000" pitchFamily="2" charset="2"/>
                        <a:defRPr sz="2200">
                          <a:solidFill>
                            <a:schemeClr val="tx1"/>
                          </a:solidFill>
                          <a:latin typeface="Verdana" panose="020B0604030504040204" pitchFamily="34" charset="0"/>
                          <a:ea typeface="Arial" panose="020B0604020202020204" pitchFamily="34" charset="0"/>
                          <a:cs typeface="Arial" panose="020B0604020202020204" pitchFamily="34" charset="0"/>
                        </a:defRPr>
                      </a:lvl2pPr>
                      <a:lvl3pPr marL="1143000" indent="-228600" defTabSz="457200" eaLnBrk="0" hangingPunct="0">
                        <a:spcBef>
                          <a:spcPct val="20000"/>
                        </a:spcBef>
                        <a:buClr>
                          <a:schemeClr val="accent2"/>
                        </a:buClr>
                        <a:buFont typeface="Wingdings" panose="05000000000000000000" pitchFamily="2" charset="2"/>
                        <a:defRPr sz="2100">
                          <a:solidFill>
                            <a:schemeClr val="tx1"/>
                          </a:solidFill>
                          <a:latin typeface="Verdana" panose="020B0604030504040204" pitchFamily="34" charset="0"/>
                          <a:ea typeface="Arial" panose="020B0604020202020204" pitchFamily="34" charset="0"/>
                          <a:cs typeface="Arial" panose="020B0604020202020204" pitchFamily="34" charset="0"/>
                        </a:defRPr>
                      </a:lvl3pPr>
                      <a:lvl4pPr marL="1600200" indent="-228600" defTabSz="457200" eaLnBrk="0" hangingPunct="0">
                        <a:spcBef>
                          <a:spcPct val="20000"/>
                        </a:spcBef>
                        <a:buClr>
                          <a:schemeClr val="accent2"/>
                        </a:buClr>
                        <a:buFont typeface="Wingdings" panose="05000000000000000000" pitchFamily="2" charset="2"/>
                        <a:defRPr>
                          <a:solidFill>
                            <a:schemeClr val="tx1"/>
                          </a:solidFill>
                          <a:latin typeface="Verdana" panose="020B0604030504040204" pitchFamily="34" charset="0"/>
                          <a:ea typeface="Arial" panose="020B0604020202020204" pitchFamily="34" charset="0"/>
                          <a:cs typeface="Arial" panose="020B0604020202020204" pitchFamily="34" charset="0"/>
                        </a:defRPr>
                      </a:lvl4pPr>
                      <a:lvl5pPr marL="2057400" indent="-228600" defTabSz="457200" eaLnBrk="0" hangingPunct="0">
                        <a:spcBef>
                          <a:spcPct val="25000"/>
                        </a:spcBef>
                        <a:buClr>
                          <a:schemeClr val="accent2"/>
                        </a:buClr>
                        <a:buFont typeface="Wingdings" panose="05000000000000000000" pitchFamily="2" charset="2"/>
                        <a:defRPr>
                          <a:solidFill>
                            <a:schemeClr val="tx1"/>
                          </a:solidFill>
                          <a:latin typeface="Verdana" panose="020B0604030504040204" pitchFamily="34" charset="0"/>
                          <a:ea typeface="Arial" panose="020B0604020202020204" pitchFamily="34" charset="0"/>
                          <a:cs typeface="Arial" panose="020B0604020202020204" pitchFamily="34" charset="0"/>
                        </a:defRPr>
                      </a:lvl5pPr>
                      <a:lvl6pPr marL="2514600" indent="-228600" defTabSz="457200" eaLnBrk="0" fontAlgn="base" hangingPunct="0">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Arial" panose="020B0604020202020204" pitchFamily="34" charset="0"/>
                          <a:cs typeface="Arial" panose="020B0604020202020204" pitchFamily="34" charset="0"/>
                        </a:defRPr>
                      </a:lvl6pPr>
                      <a:lvl7pPr marL="2971800" indent="-228600" defTabSz="457200" eaLnBrk="0" fontAlgn="base" hangingPunct="0">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Arial" panose="020B0604020202020204" pitchFamily="34" charset="0"/>
                          <a:cs typeface="Arial" panose="020B0604020202020204" pitchFamily="34" charset="0"/>
                        </a:defRPr>
                      </a:lvl7pPr>
                      <a:lvl8pPr marL="3429000" indent="-228600" defTabSz="457200" eaLnBrk="0" fontAlgn="base" hangingPunct="0">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Arial" panose="020B0604020202020204" pitchFamily="34" charset="0"/>
                          <a:cs typeface="Arial" panose="020B0604020202020204" pitchFamily="34" charset="0"/>
                        </a:defRPr>
                      </a:lvl8pPr>
                      <a:lvl9pPr marL="3886200" indent="-228600" defTabSz="457200" eaLnBrk="0" fontAlgn="base" hangingPunct="0">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Arial" panose="020B0604020202020204" pitchFamily="34" charset="0"/>
                          <a:cs typeface="Arial" panose="020B0604020202020204" pitchFamily="34" charset="0"/>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rgbClr val="000000"/>
                          </a:solidFill>
                          <a:effectLst/>
                          <a:latin typeface="Calibri" panose="020F0502020204030204" pitchFamily="34" charset="0"/>
                          <a:ea typeface="MS PGothic" panose="020B0600070205080204" pitchFamily="34" charset="-128"/>
                        </a:rPr>
                        <a:t>Agile Practices</a:t>
                      </a:r>
                    </a:p>
                  </a:txBody>
                  <a:tcPr marT="45723" marB="4572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lvl1pPr defTabSz="457200" eaLnBrk="0" hangingPunct="0">
                        <a:spcBef>
                          <a:spcPct val="20000"/>
                        </a:spcBef>
                        <a:buClr>
                          <a:schemeClr val="accent2"/>
                        </a:buClr>
                        <a:buFont typeface="Wingdings" panose="05000000000000000000" pitchFamily="2" charset="2"/>
                        <a:defRPr sz="2600">
                          <a:solidFill>
                            <a:schemeClr val="tx1"/>
                          </a:solidFill>
                          <a:latin typeface="Verdana" panose="020B0604030504040204" pitchFamily="34" charset="0"/>
                          <a:ea typeface="MS PGothic" panose="020B0600070205080204" pitchFamily="34" charset="-128"/>
                        </a:defRPr>
                      </a:lvl1pPr>
                      <a:lvl2pPr marL="742950" indent="-285750" defTabSz="457200" eaLnBrk="0" hangingPunct="0">
                        <a:spcBef>
                          <a:spcPct val="20000"/>
                        </a:spcBef>
                        <a:buClr>
                          <a:schemeClr val="accent2"/>
                        </a:buClr>
                        <a:buFont typeface="Wingdings" panose="05000000000000000000" pitchFamily="2" charset="2"/>
                        <a:defRPr sz="2200">
                          <a:solidFill>
                            <a:schemeClr val="tx1"/>
                          </a:solidFill>
                          <a:latin typeface="Verdana" panose="020B0604030504040204" pitchFamily="34" charset="0"/>
                          <a:ea typeface="Arial" panose="020B0604020202020204" pitchFamily="34" charset="0"/>
                          <a:cs typeface="Arial" panose="020B0604020202020204" pitchFamily="34" charset="0"/>
                        </a:defRPr>
                      </a:lvl2pPr>
                      <a:lvl3pPr marL="1143000" indent="-228600" defTabSz="457200" eaLnBrk="0" hangingPunct="0">
                        <a:spcBef>
                          <a:spcPct val="20000"/>
                        </a:spcBef>
                        <a:buClr>
                          <a:schemeClr val="accent2"/>
                        </a:buClr>
                        <a:buFont typeface="Wingdings" panose="05000000000000000000" pitchFamily="2" charset="2"/>
                        <a:defRPr sz="2100">
                          <a:solidFill>
                            <a:schemeClr val="tx1"/>
                          </a:solidFill>
                          <a:latin typeface="Verdana" panose="020B0604030504040204" pitchFamily="34" charset="0"/>
                          <a:ea typeface="Arial" panose="020B0604020202020204" pitchFamily="34" charset="0"/>
                          <a:cs typeface="Arial" panose="020B0604020202020204" pitchFamily="34" charset="0"/>
                        </a:defRPr>
                      </a:lvl3pPr>
                      <a:lvl4pPr marL="1600200" indent="-228600" defTabSz="457200" eaLnBrk="0" hangingPunct="0">
                        <a:spcBef>
                          <a:spcPct val="20000"/>
                        </a:spcBef>
                        <a:buClr>
                          <a:schemeClr val="accent2"/>
                        </a:buClr>
                        <a:buFont typeface="Wingdings" panose="05000000000000000000" pitchFamily="2" charset="2"/>
                        <a:defRPr>
                          <a:solidFill>
                            <a:schemeClr val="tx1"/>
                          </a:solidFill>
                          <a:latin typeface="Verdana" panose="020B0604030504040204" pitchFamily="34" charset="0"/>
                          <a:ea typeface="Arial" panose="020B0604020202020204" pitchFamily="34" charset="0"/>
                          <a:cs typeface="Arial" panose="020B0604020202020204" pitchFamily="34" charset="0"/>
                        </a:defRPr>
                      </a:lvl4pPr>
                      <a:lvl5pPr marL="2057400" indent="-228600" defTabSz="457200" eaLnBrk="0" hangingPunct="0">
                        <a:spcBef>
                          <a:spcPct val="25000"/>
                        </a:spcBef>
                        <a:buClr>
                          <a:schemeClr val="accent2"/>
                        </a:buClr>
                        <a:buFont typeface="Wingdings" panose="05000000000000000000" pitchFamily="2" charset="2"/>
                        <a:defRPr>
                          <a:solidFill>
                            <a:schemeClr val="tx1"/>
                          </a:solidFill>
                          <a:latin typeface="Verdana" panose="020B0604030504040204" pitchFamily="34" charset="0"/>
                          <a:ea typeface="Arial" panose="020B0604020202020204" pitchFamily="34" charset="0"/>
                          <a:cs typeface="Arial" panose="020B0604020202020204" pitchFamily="34" charset="0"/>
                        </a:defRPr>
                      </a:lvl5pPr>
                      <a:lvl6pPr marL="2514600" indent="-228600" defTabSz="457200" eaLnBrk="0" fontAlgn="base" hangingPunct="0">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Arial" panose="020B0604020202020204" pitchFamily="34" charset="0"/>
                          <a:cs typeface="Arial" panose="020B0604020202020204" pitchFamily="34" charset="0"/>
                        </a:defRPr>
                      </a:lvl6pPr>
                      <a:lvl7pPr marL="2971800" indent="-228600" defTabSz="457200" eaLnBrk="0" fontAlgn="base" hangingPunct="0">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Arial" panose="020B0604020202020204" pitchFamily="34" charset="0"/>
                          <a:cs typeface="Arial" panose="020B0604020202020204" pitchFamily="34" charset="0"/>
                        </a:defRPr>
                      </a:lvl7pPr>
                      <a:lvl8pPr marL="3429000" indent="-228600" defTabSz="457200" eaLnBrk="0" fontAlgn="base" hangingPunct="0">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Arial" panose="020B0604020202020204" pitchFamily="34" charset="0"/>
                          <a:cs typeface="Arial" panose="020B0604020202020204" pitchFamily="34" charset="0"/>
                        </a:defRPr>
                      </a:lvl8pPr>
                      <a:lvl9pPr marL="3886200" indent="-228600" defTabSz="457200" eaLnBrk="0" fontAlgn="base" hangingPunct="0">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Arial" panose="020B0604020202020204" pitchFamily="34" charset="0"/>
                          <a:cs typeface="Arial" panose="020B0604020202020204" pitchFamily="34" charset="0"/>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smtClean="0">
                          <a:ln>
                            <a:noFill/>
                          </a:ln>
                          <a:solidFill>
                            <a:srgbClr val="0D0D0D"/>
                          </a:solidFill>
                          <a:effectLst/>
                          <a:latin typeface="Calibri" panose="020F0502020204030204" pitchFamily="34" charset="0"/>
                          <a:ea typeface="MS PGothic" panose="020B0600070205080204" pitchFamily="34" charset="-128"/>
                        </a:rPr>
                        <a:t>Spike solution, Sprint, Standup meeting, continuous integration, Automated Testing, code refactoring, design refactoring   </a:t>
                      </a:r>
                    </a:p>
                  </a:txBody>
                  <a:tcPr marT="45723" marB="4572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r>
              <a:tr h="546100">
                <a:tc>
                  <a:txBody>
                    <a:bodyPr/>
                    <a:lstStyle>
                      <a:lvl1pPr defTabSz="457200" eaLnBrk="0" hangingPunct="0">
                        <a:spcBef>
                          <a:spcPct val="20000"/>
                        </a:spcBef>
                        <a:buClr>
                          <a:schemeClr val="accent2"/>
                        </a:buClr>
                        <a:buFont typeface="Wingdings" panose="05000000000000000000" pitchFamily="2" charset="2"/>
                        <a:defRPr sz="2600">
                          <a:solidFill>
                            <a:schemeClr val="tx1"/>
                          </a:solidFill>
                          <a:latin typeface="Verdana" panose="020B0604030504040204" pitchFamily="34" charset="0"/>
                          <a:ea typeface="MS PGothic" panose="020B0600070205080204" pitchFamily="34" charset="-128"/>
                        </a:defRPr>
                      </a:lvl1pPr>
                      <a:lvl2pPr marL="742950" indent="-285750" defTabSz="457200" eaLnBrk="0" hangingPunct="0">
                        <a:spcBef>
                          <a:spcPct val="20000"/>
                        </a:spcBef>
                        <a:buClr>
                          <a:schemeClr val="accent2"/>
                        </a:buClr>
                        <a:buFont typeface="Wingdings" panose="05000000000000000000" pitchFamily="2" charset="2"/>
                        <a:defRPr sz="2200">
                          <a:solidFill>
                            <a:schemeClr val="tx1"/>
                          </a:solidFill>
                          <a:latin typeface="Verdana" panose="020B0604030504040204" pitchFamily="34" charset="0"/>
                          <a:ea typeface="Arial" panose="020B0604020202020204" pitchFamily="34" charset="0"/>
                          <a:cs typeface="Arial" panose="020B0604020202020204" pitchFamily="34" charset="0"/>
                        </a:defRPr>
                      </a:lvl2pPr>
                      <a:lvl3pPr marL="1143000" indent="-228600" defTabSz="457200" eaLnBrk="0" hangingPunct="0">
                        <a:spcBef>
                          <a:spcPct val="20000"/>
                        </a:spcBef>
                        <a:buClr>
                          <a:schemeClr val="accent2"/>
                        </a:buClr>
                        <a:buFont typeface="Wingdings" panose="05000000000000000000" pitchFamily="2" charset="2"/>
                        <a:defRPr sz="2100">
                          <a:solidFill>
                            <a:schemeClr val="tx1"/>
                          </a:solidFill>
                          <a:latin typeface="Verdana" panose="020B0604030504040204" pitchFamily="34" charset="0"/>
                          <a:ea typeface="Arial" panose="020B0604020202020204" pitchFamily="34" charset="0"/>
                          <a:cs typeface="Arial" panose="020B0604020202020204" pitchFamily="34" charset="0"/>
                        </a:defRPr>
                      </a:lvl3pPr>
                      <a:lvl4pPr marL="1600200" indent="-228600" defTabSz="457200" eaLnBrk="0" hangingPunct="0">
                        <a:spcBef>
                          <a:spcPct val="20000"/>
                        </a:spcBef>
                        <a:buClr>
                          <a:schemeClr val="accent2"/>
                        </a:buClr>
                        <a:buFont typeface="Wingdings" panose="05000000000000000000" pitchFamily="2" charset="2"/>
                        <a:defRPr>
                          <a:solidFill>
                            <a:schemeClr val="tx1"/>
                          </a:solidFill>
                          <a:latin typeface="Verdana" panose="020B0604030504040204" pitchFamily="34" charset="0"/>
                          <a:ea typeface="Arial" panose="020B0604020202020204" pitchFamily="34" charset="0"/>
                          <a:cs typeface="Arial" panose="020B0604020202020204" pitchFamily="34" charset="0"/>
                        </a:defRPr>
                      </a:lvl4pPr>
                      <a:lvl5pPr marL="2057400" indent="-228600" defTabSz="457200" eaLnBrk="0" hangingPunct="0">
                        <a:spcBef>
                          <a:spcPct val="25000"/>
                        </a:spcBef>
                        <a:buClr>
                          <a:schemeClr val="accent2"/>
                        </a:buClr>
                        <a:buFont typeface="Wingdings" panose="05000000000000000000" pitchFamily="2" charset="2"/>
                        <a:defRPr>
                          <a:solidFill>
                            <a:schemeClr val="tx1"/>
                          </a:solidFill>
                          <a:latin typeface="Verdana" panose="020B0604030504040204" pitchFamily="34" charset="0"/>
                          <a:ea typeface="Arial" panose="020B0604020202020204" pitchFamily="34" charset="0"/>
                          <a:cs typeface="Arial" panose="020B0604020202020204" pitchFamily="34" charset="0"/>
                        </a:defRPr>
                      </a:lvl5pPr>
                      <a:lvl6pPr marL="2514600" indent="-228600" defTabSz="457200" eaLnBrk="0" fontAlgn="base" hangingPunct="0">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Arial" panose="020B0604020202020204" pitchFamily="34" charset="0"/>
                          <a:cs typeface="Arial" panose="020B0604020202020204" pitchFamily="34" charset="0"/>
                        </a:defRPr>
                      </a:lvl6pPr>
                      <a:lvl7pPr marL="2971800" indent="-228600" defTabSz="457200" eaLnBrk="0" fontAlgn="base" hangingPunct="0">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Arial" panose="020B0604020202020204" pitchFamily="34" charset="0"/>
                          <a:cs typeface="Arial" panose="020B0604020202020204" pitchFamily="34" charset="0"/>
                        </a:defRPr>
                      </a:lvl7pPr>
                      <a:lvl8pPr marL="3429000" indent="-228600" defTabSz="457200" eaLnBrk="0" fontAlgn="base" hangingPunct="0">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Arial" panose="020B0604020202020204" pitchFamily="34" charset="0"/>
                          <a:cs typeface="Arial" panose="020B0604020202020204" pitchFamily="34" charset="0"/>
                        </a:defRPr>
                      </a:lvl8pPr>
                      <a:lvl9pPr marL="3886200" indent="-228600" defTabSz="457200" eaLnBrk="0" fontAlgn="base" hangingPunct="0">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Arial" panose="020B0604020202020204" pitchFamily="34" charset="0"/>
                          <a:cs typeface="Arial" panose="020B0604020202020204" pitchFamily="34" charset="0"/>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rgbClr val="000000"/>
                          </a:solidFill>
                          <a:effectLst/>
                          <a:latin typeface="Calibri" panose="020F0502020204030204" pitchFamily="34" charset="0"/>
                          <a:ea typeface="MS PGothic" panose="020B0600070205080204" pitchFamily="34" charset="-128"/>
                        </a:rPr>
                        <a:t>Agile Metrics</a:t>
                      </a:r>
                    </a:p>
                  </a:txBody>
                  <a:tcPr marT="45723" marB="4572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lvl1pPr defTabSz="457200" eaLnBrk="0" hangingPunct="0">
                        <a:spcBef>
                          <a:spcPct val="20000"/>
                        </a:spcBef>
                        <a:buClr>
                          <a:schemeClr val="accent2"/>
                        </a:buClr>
                        <a:buFont typeface="Wingdings" panose="05000000000000000000" pitchFamily="2" charset="2"/>
                        <a:defRPr sz="2600">
                          <a:solidFill>
                            <a:schemeClr val="tx1"/>
                          </a:solidFill>
                          <a:latin typeface="Verdana" panose="020B0604030504040204" pitchFamily="34" charset="0"/>
                          <a:ea typeface="MS PGothic" panose="020B0600070205080204" pitchFamily="34" charset="-128"/>
                        </a:defRPr>
                      </a:lvl1pPr>
                      <a:lvl2pPr marL="742950" indent="-285750" defTabSz="457200" eaLnBrk="0" hangingPunct="0">
                        <a:spcBef>
                          <a:spcPct val="20000"/>
                        </a:spcBef>
                        <a:buClr>
                          <a:schemeClr val="accent2"/>
                        </a:buClr>
                        <a:buFont typeface="Wingdings" panose="05000000000000000000" pitchFamily="2" charset="2"/>
                        <a:defRPr sz="2200">
                          <a:solidFill>
                            <a:schemeClr val="tx1"/>
                          </a:solidFill>
                          <a:latin typeface="Verdana" panose="020B0604030504040204" pitchFamily="34" charset="0"/>
                          <a:ea typeface="Arial" panose="020B0604020202020204" pitchFamily="34" charset="0"/>
                          <a:cs typeface="Arial" panose="020B0604020202020204" pitchFamily="34" charset="0"/>
                        </a:defRPr>
                      </a:lvl2pPr>
                      <a:lvl3pPr marL="1143000" indent="-228600" defTabSz="457200" eaLnBrk="0" hangingPunct="0">
                        <a:spcBef>
                          <a:spcPct val="20000"/>
                        </a:spcBef>
                        <a:buClr>
                          <a:schemeClr val="accent2"/>
                        </a:buClr>
                        <a:buFont typeface="Wingdings" panose="05000000000000000000" pitchFamily="2" charset="2"/>
                        <a:defRPr sz="2100">
                          <a:solidFill>
                            <a:schemeClr val="tx1"/>
                          </a:solidFill>
                          <a:latin typeface="Verdana" panose="020B0604030504040204" pitchFamily="34" charset="0"/>
                          <a:ea typeface="Arial" panose="020B0604020202020204" pitchFamily="34" charset="0"/>
                          <a:cs typeface="Arial" panose="020B0604020202020204" pitchFamily="34" charset="0"/>
                        </a:defRPr>
                      </a:lvl3pPr>
                      <a:lvl4pPr marL="1600200" indent="-228600" defTabSz="457200" eaLnBrk="0" hangingPunct="0">
                        <a:spcBef>
                          <a:spcPct val="20000"/>
                        </a:spcBef>
                        <a:buClr>
                          <a:schemeClr val="accent2"/>
                        </a:buClr>
                        <a:buFont typeface="Wingdings" panose="05000000000000000000" pitchFamily="2" charset="2"/>
                        <a:defRPr>
                          <a:solidFill>
                            <a:schemeClr val="tx1"/>
                          </a:solidFill>
                          <a:latin typeface="Verdana" panose="020B0604030504040204" pitchFamily="34" charset="0"/>
                          <a:ea typeface="Arial" panose="020B0604020202020204" pitchFamily="34" charset="0"/>
                          <a:cs typeface="Arial" panose="020B0604020202020204" pitchFamily="34" charset="0"/>
                        </a:defRPr>
                      </a:lvl4pPr>
                      <a:lvl5pPr marL="2057400" indent="-228600" defTabSz="457200" eaLnBrk="0" hangingPunct="0">
                        <a:spcBef>
                          <a:spcPct val="25000"/>
                        </a:spcBef>
                        <a:buClr>
                          <a:schemeClr val="accent2"/>
                        </a:buClr>
                        <a:buFont typeface="Wingdings" panose="05000000000000000000" pitchFamily="2" charset="2"/>
                        <a:defRPr>
                          <a:solidFill>
                            <a:schemeClr val="tx1"/>
                          </a:solidFill>
                          <a:latin typeface="Verdana" panose="020B0604030504040204" pitchFamily="34" charset="0"/>
                          <a:ea typeface="Arial" panose="020B0604020202020204" pitchFamily="34" charset="0"/>
                          <a:cs typeface="Arial" panose="020B0604020202020204" pitchFamily="34" charset="0"/>
                        </a:defRPr>
                      </a:lvl5pPr>
                      <a:lvl6pPr marL="2514600" indent="-228600" defTabSz="457200" eaLnBrk="0" fontAlgn="base" hangingPunct="0">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Arial" panose="020B0604020202020204" pitchFamily="34" charset="0"/>
                          <a:cs typeface="Arial" panose="020B0604020202020204" pitchFamily="34" charset="0"/>
                        </a:defRPr>
                      </a:lvl6pPr>
                      <a:lvl7pPr marL="2971800" indent="-228600" defTabSz="457200" eaLnBrk="0" fontAlgn="base" hangingPunct="0">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Arial" panose="020B0604020202020204" pitchFamily="34" charset="0"/>
                          <a:cs typeface="Arial" panose="020B0604020202020204" pitchFamily="34" charset="0"/>
                        </a:defRPr>
                      </a:lvl7pPr>
                      <a:lvl8pPr marL="3429000" indent="-228600" defTabSz="457200" eaLnBrk="0" fontAlgn="base" hangingPunct="0">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Arial" panose="020B0604020202020204" pitchFamily="34" charset="0"/>
                          <a:cs typeface="Arial" panose="020B0604020202020204" pitchFamily="34" charset="0"/>
                        </a:defRPr>
                      </a:lvl8pPr>
                      <a:lvl9pPr marL="3886200" indent="-228600" defTabSz="457200" eaLnBrk="0" fontAlgn="base" hangingPunct="0">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Arial" panose="020B0604020202020204" pitchFamily="34" charset="0"/>
                          <a:cs typeface="Arial" panose="020B0604020202020204" pitchFamily="34" charset="0"/>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smtClean="0">
                          <a:ln>
                            <a:noFill/>
                          </a:ln>
                          <a:solidFill>
                            <a:srgbClr val="0D0D0D"/>
                          </a:solidFill>
                          <a:effectLst/>
                          <a:latin typeface="Calibri" panose="020F0502020204030204" pitchFamily="34" charset="0"/>
                          <a:ea typeface="MS PGothic" panose="020B0600070205080204" pitchFamily="34" charset="-128"/>
                        </a:rPr>
                        <a:t>Product velocity, burn down, various levels of Automation ( Smoke Tests, Sanity Tests, Functional Tests)</a:t>
                      </a:r>
                      <a:endParaRPr kumimoji="0" lang="en-US" sz="1400" b="0" i="1" u="none" strike="noStrike" cap="none" normalizeH="0" baseline="0" smtClean="0">
                        <a:ln>
                          <a:noFill/>
                        </a:ln>
                        <a:solidFill>
                          <a:srgbClr val="A6A6A6"/>
                        </a:solidFill>
                        <a:effectLst/>
                        <a:latin typeface="Calibri" panose="020F0502020204030204" pitchFamily="34" charset="0"/>
                        <a:ea typeface="MS PGothic" panose="020B0600070205080204" pitchFamily="34" charset="-128"/>
                      </a:endParaRPr>
                    </a:p>
                  </a:txBody>
                  <a:tcPr marT="45723" marB="4572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r>
              <a:tr h="371475">
                <a:tc>
                  <a:txBody>
                    <a:bodyPr/>
                    <a:lstStyle>
                      <a:lvl1pPr defTabSz="457200" eaLnBrk="0" hangingPunct="0">
                        <a:spcBef>
                          <a:spcPct val="20000"/>
                        </a:spcBef>
                        <a:buClr>
                          <a:schemeClr val="accent2"/>
                        </a:buClr>
                        <a:buFont typeface="Wingdings" panose="05000000000000000000" pitchFamily="2" charset="2"/>
                        <a:defRPr sz="2600">
                          <a:solidFill>
                            <a:schemeClr val="tx1"/>
                          </a:solidFill>
                          <a:latin typeface="Verdana" panose="020B0604030504040204" pitchFamily="34" charset="0"/>
                          <a:ea typeface="MS PGothic" panose="020B0600070205080204" pitchFamily="34" charset="-128"/>
                        </a:defRPr>
                      </a:lvl1pPr>
                      <a:lvl2pPr marL="742950" indent="-285750" defTabSz="457200" eaLnBrk="0" hangingPunct="0">
                        <a:spcBef>
                          <a:spcPct val="20000"/>
                        </a:spcBef>
                        <a:buClr>
                          <a:schemeClr val="accent2"/>
                        </a:buClr>
                        <a:buFont typeface="Wingdings" panose="05000000000000000000" pitchFamily="2" charset="2"/>
                        <a:defRPr sz="2200">
                          <a:solidFill>
                            <a:schemeClr val="tx1"/>
                          </a:solidFill>
                          <a:latin typeface="Verdana" panose="020B0604030504040204" pitchFamily="34" charset="0"/>
                          <a:ea typeface="Arial" panose="020B0604020202020204" pitchFamily="34" charset="0"/>
                          <a:cs typeface="Arial" panose="020B0604020202020204" pitchFamily="34" charset="0"/>
                        </a:defRPr>
                      </a:lvl2pPr>
                      <a:lvl3pPr marL="1143000" indent="-228600" defTabSz="457200" eaLnBrk="0" hangingPunct="0">
                        <a:spcBef>
                          <a:spcPct val="20000"/>
                        </a:spcBef>
                        <a:buClr>
                          <a:schemeClr val="accent2"/>
                        </a:buClr>
                        <a:buFont typeface="Wingdings" panose="05000000000000000000" pitchFamily="2" charset="2"/>
                        <a:defRPr sz="2100">
                          <a:solidFill>
                            <a:schemeClr val="tx1"/>
                          </a:solidFill>
                          <a:latin typeface="Verdana" panose="020B0604030504040204" pitchFamily="34" charset="0"/>
                          <a:ea typeface="Arial" panose="020B0604020202020204" pitchFamily="34" charset="0"/>
                          <a:cs typeface="Arial" panose="020B0604020202020204" pitchFamily="34" charset="0"/>
                        </a:defRPr>
                      </a:lvl3pPr>
                      <a:lvl4pPr marL="1600200" indent="-228600" defTabSz="457200" eaLnBrk="0" hangingPunct="0">
                        <a:spcBef>
                          <a:spcPct val="20000"/>
                        </a:spcBef>
                        <a:buClr>
                          <a:schemeClr val="accent2"/>
                        </a:buClr>
                        <a:buFont typeface="Wingdings" panose="05000000000000000000" pitchFamily="2" charset="2"/>
                        <a:defRPr>
                          <a:solidFill>
                            <a:schemeClr val="tx1"/>
                          </a:solidFill>
                          <a:latin typeface="Verdana" panose="020B0604030504040204" pitchFamily="34" charset="0"/>
                          <a:ea typeface="Arial" panose="020B0604020202020204" pitchFamily="34" charset="0"/>
                          <a:cs typeface="Arial" panose="020B0604020202020204" pitchFamily="34" charset="0"/>
                        </a:defRPr>
                      </a:lvl4pPr>
                      <a:lvl5pPr marL="2057400" indent="-228600" defTabSz="457200" eaLnBrk="0" hangingPunct="0">
                        <a:spcBef>
                          <a:spcPct val="25000"/>
                        </a:spcBef>
                        <a:buClr>
                          <a:schemeClr val="accent2"/>
                        </a:buClr>
                        <a:buFont typeface="Wingdings" panose="05000000000000000000" pitchFamily="2" charset="2"/>
                        <a:defRPr>
                          <a:solidFill>
                            <a:schemeClr val="tx1"/>
                          </a:solidFill>
                          <a:latin typeface="Verdana" panose="020B0604030504040204" pitchFamily="34" charset="0"/>
                          <a:ea typeface="Arial" panose="020B0604020202020204" pitchFamily="34" charset="0"/>
                          <a:cs typeface="Arial" panose="020B0604020202020204" pitchFamily="34" charset="0"/>
                        </a:defRPr>
                      </a:lvl5pPr>
                      <a:lvl6pPr marL="2514600" indent="-228600" defTabSz="457200" eaLnBrk="0" fontAlgn="base" hangingPunct="0">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Arial" panose="020B0604020202020204" pitchFamily="34" charset="0"/>
                          <a:cs typeface="Arial" panose="020B0604020202020204" pitchFamily="34" charset="0"/>
                        </a:defRPr>
                      </a:lvl6pPr>
                      <a:lvl7pPr marL="2971800" indent="-228600" defTabSz="457200" eaLnBrk="0" fontAlgn="base" hangingPunct="0">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Arial" panose="020B0604020202020204" pitchFamily="34" charset="0"/>
                          <a:cs typeface="Arial" panose="020B0604020202020204" pitchFamily="34" charset="0"/>
                        </a:defRPr>
                      </a:lvl7pPr>
                      <a:lvl8pPr marL="3429000" indent="-228600" defTabSz="457200" eaLnBrk="0" fontAlgn="base" hangingPunct="0">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Arial" panose="020B0604020202020204" pitchFamily="34" charset="0"/>
                          <a:cs typeface="Arial" panose="020B0604020202020204" pitchFamily="34" charset="0"/>
                        </a:defRPr>
                      </a:lvl8pPr>
                      <a:lvl9pPr marL="3886200" indent="-228600" defTabSz="457200" eaLnBrk="0" fontAlgn="base" hangingPunct="0">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Arial" panose="020B0604020202020204" pitchFamily="34" charset="0"/>
                          <a:cs typeface="Arial" panose="020B0604020202020204" pitchFamily="34" charset="0"/>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rgbClr val="000000"/>
                          </a:solidFill>
                          <a:effectLst/>
                          <a:latin typeface="Calibri" panose="020F0502020204030204" pitchFamily="34" charset="0"/>
                          <a:ea typeface="MS PGothic" panose="020B0600070205080204" pitchFamily="34" charset="-128"/>
                        </a:rPr>
                        <a:t>Agile Tools</a:t>
                      </a:r>
                    </a:p>
                  </a:txBody>
                  <a:tcPr marT="45723" marB="4572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lvl1pPr defTabSz="457200" eaLnBrk="0" hangingPunct="0">
                        <a:spcBef>
                          <a:spcPct val="20000"/>
                        </a:spcBef>
                        <a:buClr>
                          <a:schemeClr val="accent2"/>
                        </a:buClr>
                        <a:buFont typeface="Wingdings" panose="05000000000000000000" pitchFamily="2" charset="2"/>
                        <a:defRPr sz="2600">
                          <a:solidFill>
                            <a:schemeClr val="tx1"/>
                          </a:solidFill>
                          <a:latin typeface="Verdana" panose="020B0604030504040204" pitchFamily="34" charset="0"/>
                          <a:ea typeface="MS PGothic" panose="020B0600070205080204" pitchFamily="34" charset="-128"/>
                        </a:defRPr>
                      </a:lvl1pPr>
                      <a:lvl2pPr marL="742950" indent="-285750" defTabSz="457200" eaLnBrk="0" hangingPunct="0">
                        <a:spcBef>
                          <a:spcPct val="20000"/>
                        </a:spcBef>
                        <a:buClr>
                          <a:schemeClr val="accent2"/>
                        </a:buClr>
                        <a:buFont typeface="Wingdings" panose="05000000000000000000" pitchFamily="2" charset="2"/>
                        <a:defRPr sz="2200">
                          <a:solidFill>
                            <a:schemeClr val="tx1"/>
                          </a:solidFill>
                          <a:latin typeface="Verdana" panose="020B0604030504040204" pitchFamily="34" charset="0"/>
                          <a:ea typeface="Arial" panose="020B0604020202020204" pitchFamily="34" charset="0"/>
                          <a:cs typeface="Arial" panose="020B0604020202020204" pitchFamily="34" charset="0"/>
                        </a:defRPr>
                      </a:lvl2pPr>
                      <a:lvl3pPr marL="1143000" indent="-228600" defTabSz="457200" eaLnBrk="0" hangingPunct="0">
                        <a:spcBef>
                          <a:spcPct val="20000"/>
                        </a:spcBef>
                        <a:buClr>
                          <a:schemeClr val="accent2"/>
                        </a:buClr>
                        <a:buFont typeface="Wingdings" panose="05000000000000000000" pitchFamily="2" charset="2"/>
                        <a:defRPr sz="2100">
                          <a:solidFill>
                            <a:schemeClr val="tx1"/>
                          </a:solidFill>
                          <a:latin typeface="Verdana" panose="020B0604030504040204" pitchFamily="34" charset="0"/>
                          <a:ea typeface="Arial" panose="020B0604020202020204" pitchFamily="34" charset="0"/>
                          <a:cs typeface="Arial" panose="020B0604020202020204" pitchFamily="34" charset="0"/>
                        </a:defRPr>
                      </a:lvl3pPr>
                      <a:lvl4pPr marL="1600200" indent="-228600" defTabSz="457200" eaLnBrk="0" hangingPunct="0">
                        <a:spcBef>
                          <a:spcPct val="20000"/>
                        </a:spcBef>
                        <a:buClr>
                          <a:schemeClr val="accent2"/>
                        </a:buClr>
                        <a:buFont typeface="Wingdings" panose="05000000000000000000" pitchFamily="2" charset="2"/>
                        <a:defRPr>
                          <a:solidFill>
                            <a:schemeClr val="tx1"/>
                          </a:solidFill>
                          <a:latin typeface="Verdana" panose="020B0604030504040204" pitchFamily="34" charset="0"/>
                          <a:ea typeface="Arial" panose="020B0604020202020204" pitchFamily="34" charset="0"/>
                          <a:cs typeface="Arial" panose="020B0604020202020204" pitchFamily="34" charset="0"/>
                        </a:defRPr>
                      </a:lvl4pPr>
                      <a:lvl5pPr marL="2057400" indent="-228600" defTabSz="457200" eaLnBrk="0" hangingPunct="0">
                        <a:spcBef>
                          <a:spcPct val="25000"/>
                        </a:spcBef>
                        <a:buClr>
                          <a:schemeClr val="accent2"/>
                        </a:buClr>
                        <a:buFont typeface="Wingdings" panose="05000000000000000000" pitchFamily="2" charset="2"/>
                        <a:defRPr>
                          <a:solidFill>
                            <a:schemeClr val="tx1"/>
                          </a:solidFill>
                          <a:latin typeface="Verdana" panose="020B0604030504040204" pitchFamily="34" charset="0"/>
                          <a:ea typeface="Arial" panose="020B0604020202020204" pitchFamily="34" charset="0"/>
                          <a:cs typeface="Arial" panose="020B0604020202020204" pitchFamily="34" charset="0"/>
                        </a:defRPr>
                      </a:lvl5pPr>
                      <a:lvl6pPr marL="2514600" indent="-228600" defTabSz="457200" eaLnBrk="0" fontAlgn="base" hangingPunct="0">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Arial" panose="020B0604020202020204" pitchFamily="34" charset="0"/>
                          <a:cs typeface="Arial" panose="020B0604020202020204" pitchFamily="34" charset="0"/>
                        </a:defRPr>
                      </a:lvl6pPr>
                      <a:lvl7pPr marL="2971800" indent="-228600" defTabSz="457200" eaLnBrk="0" fontAlgn="base" hangingPunct="0">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Arial" panose="020B0604020202020204" pitchFamily="34" charset="0"/>
                          <a:cs typeface="Arial" panose="020B0604020202020204" pitchFamily="34" charset="0"/>
                        </a:defRPr>
                      </a:lvl7pPr>
                      <a:lvl8pPr marL="3429000" indent="-228600" defTabSz="457200" eaLnBrk="0" fontAlgn="base" hangingPunct="0">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Arial" panose="020B0604020202020204" pitchFamily="34" charset="0"/>
                          <a:cs typeface="Arial" panose="020B0604020202020204" pitchFamily="34" charset="0"/>
                        </a:defRPr>
                      </a:lvl8pPr>
                      <a:lvl9pPr marL="3886200" indent="-228600" defTabSz="457200" eaLnBrk="0" fontAlgn="base" hangingPunct="0">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Arial" panose="020B0604020202020204" pitchFamily="34" charset="0"/>
                          <a:cs typeface="Arial" panose="020B0604020202020204" pitchFamily="34" charset="0"/>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smtClean="0">
                          <a:ln>
                            <a:noFill/>
                          </a:ln>
                          <a:solidFill>
                            <a:srgbClr val="0D0D0D"/>
                          </a:solidFill>
                          <a:effectLst/>
                          <a:latin typeface="Calibri" panose="020F0502020204030204" pitchFamily="34" charset="0"/>
                          <a:ea typeface="MS PGothic" panose="020B0600070205080204" pitchFamily="34" charset="-128"/>
                        </a:rPr>
                        <a:t>Scrum Works, Jbehave(BDD), Mockito (TDD), Hudson (CI), Rally.</a:t>
                      </a:r>
                    </a:p>
                  </a:txBody>
                  <a:tcPr marT="45723" marB="4572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r>
              <a:tr h="371475">
                <a:tc>
                  <a:txBody>
                    <a:bodyPr/>
                    <a:lstStyle>
                      <a:lvl1pPr defTabSz="457200" eaLnBrk="0" hangingPunct="0">
                        <a:spcBef>
                          <a:spcPct val="20000"/>
                        </a:spcBef>
                        <a:buClr>
                          <a:schemeClr val="accent2"/>
                        </a:buClr>
                        <a:buFont typeface="Wingdings" panose="05000000000000000000" pitchFamily="2" charset="2"/>
                        <a:defRPr sz="2600">
                          <a:solidFill>
                            <a:schemeClr val="tx1"/>
                          </a:solidFill>
                          <a:latin typeface="Verdana" panose="020B0604030504040204" pitchFamily="34" charset="0"/>
                          <a:ea typeface="MS PGothic" panose="020B0600070205080204" pitchFamily="34" charset="-128"/>
                        </a:defRPr>
                      </a:lvl1pPr>
                      <a:lvl2pPr marL="742950" indent="-285750" defTabSz="457200" eaLnBrk="0" hangingPunct="0">
                        <a:spcBef>
                          <a:spcPct val="20000"/>
                        </a:spcBef>
                        <a:buClr>
                          <a:schemeClr val="accent2"/>
                        </a:buClr>
                        <a:buFont typeface="Wingdings" panose="05000000000000000000" pitchFamily="2" charset="2"/>
                        <a:defRPr sz="2200">
                          <a:solidFill>
                            <a:schemeClr val="tx1"/>
                          </a:solidFill>
                          <a:latin typeface="Verdana" panose="020B0604030504040204" pitchFamily="34" charset="0"/>
                          <a:ea typeface="Arial" panose="020B0604020202020204" pitchFamily="34" charset="0"/>
                          <a:cs typeface="Arial" panose="020B0604020202020204" pitchFamily="34" charset="0"/>
                        </a:defRPr>
                      </a:lvl2pPr>
                      <a:lvl3pPr marL="1143000" indent="-228600" defTabSz="457200" eaLnBrk="0" hangingPunct="0">
                        <a:spcBef>
                          <a:spcPct val="20000"/>
                        </a:spcBef>
                        <a:buClr>
                          <a:schemeClr val="accent2"/>
                        </a:buClr>
                        <a:buFont typeface="Wingdings" panose="05000000000000000000" pitchFamily="2" charset="2"/>
                        <a:defRPr sz="2100">
                          <a:solidFill>
                            <a:schemeClr val="tx1"/>
                          </a:solidFill>
                          <a:latin typeface="Verdana" panose="020B0604030504040204" pitchFamily="34" charset="0"/>
                          <a:ea typeface="Arial" panose="020B0604020202020204" pitchFamily="34" charset="0"/>
                          <a:cs typeface="Arial" panose="020B0604020202020204" pitchFamily="34" charset="0"/>
                        </a:defRPr>
                      </a:lvl3pPr>
                      <a:lvl4pPr marL="1600200" indent="-228600" defTabSz="457200" eaLnBrk="0" hangingPunct="0">
                        <a:spcBef>
                          <a:spcPct val="20000"/>
                        </a:spcBef>
                        <a:buClr>
                          <a:schemeClr val="accent2"/>
                        </a:buClr>
                        <a:buFont typeface="Wingdings" panose="05000000000000000000" pitchFamily="2" charset="2"/>
                        <a:defRPr>
                          <a:solidFill>
                            <a:schemeClr val="tx1"/>
                          </a:solidFill>
                          <a:latin typeface="Verdana" panose="020B0604030504040204" pitchFamily="34" charset="0"/>
                          <a:ea typeface="Arial" panose="020B0604020202020204" pitchFamily="34" charset="0"/>
                          <a:cs typeface="Arial" panose="020B0604020202020204" pitchFamily="34" charset="0"/>
                        </a:defRPr>
                      </a:lvl4pPr>
                      <a:lvl5pPr marL="2057400" indent="-228600" defTabSz="457200" eaLnBrk="0" hangingPunct="0">
                        <a:spcBef>
                          <a:spcPct val="25000"/>
                        </a:spcBef>
                        <a:buClr>
                          <a:schemeClr val="accent2"/>
                        </a:buClr>
                        <a:buFont typeface="Wingdings" panose="05000000000000000000" pitchFamily="2" charset="2"/>
                        <a:defRPr>
                          <a:solidFill>
                            <a:schemeClr val="tx1"/>
                          </a:solidFill>
                          <a:latin typeface="Verdana" panose="020B0604030504040204" pitchFamily="34" charset="0"/>
                          <a:ea typeface="Arial" panose="020B0604020202020204" pitchFamily="34" charset="0"/>
                          <a:cs typeface="Arial" panose="020B0604020202020204" pitchFamily="34" charset="0"/>
                        </a:defRPr>
                      </a:lvl5pPr>
                      <a:lvl6pPr marL="2514600" indent="-228600" defTabSz="457200" eaLnBrk="0" fontAlgn="base" hangingPunct="0">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Arial" panose="020B0604020202020204" pitchFamily="34" charset="0"/>
                          <a:cs typeface="Arial" panose="020B0604020202020204" pitchFamily="34" charset="0"/>
                        </a:defRPr>
                      </a:lvl6pPr>
                      <a:lvl7pPr marL="2971800" indent="-228600" defTabSz="457200" eaLnBrk="0" fontAlgn="base" hangingPunct="0">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Arial" panose="020B0604020202020204" pitchFamily="34" charset="0"/>
                          <a:cs typeface="Arial" panose="020B0604020202020204" pitchFamily="34" charset="0"/>
                        </a:defRPr>
                      </a:lvl7pPr>
                      <a:lvl8pPr marL="3429000" indent="-228600" defTabSz="457200" eaLnBrk="0" fontAlgn="base" hangingPunct="0">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Arial" panose="020B0604020202020204" pitchFamily="34" charset="0"/>
                          <a:cs typeface="Arial" panose="020B0604020202020204" pitchFamily="34" charset="0"/>
                        </a:defRPr>
                      </a:lvl8pPr>
                      <a:lvl9pPr marL="3886200" indent="-228600" defTabSz="457200" eaLnBrk="0" fontAlgn="base" hangingPunct="0">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Arial" panose="020B0604020202020204" pitchFamily="34" charset="0"/>
                          <a:cs typeface="Arial" panose="020B0604020202020204" pitchFamily="34" charset="0"/>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rgbClr val="000000"/>
                          </a:solidFill>
                          <a:effectLst/>
                          <a:latin typeface="Calibri" panose="020F0502020204030204" pitchFamily="34" charset="0"/>
                          <a:ea typeface="MS PGothic" panose="020B0600070205080204" pitchFamily="34" charset="-128"/>
                        </a:rPr>
                        <a:t>Agile Skills</a:t>
                      </a:r>
                    </a:p>
                  </a:txBody>
                  <a:tcPr marT="45723" marB="4572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lvl1pPr defTabSz="457200" eaLnBrk="0" hangingPunct="0">
                        <a:spcBef>
                          <a:spcPct val="20000"/>
                        </a:spcBef>
                        <a:buClr>
                          <a:schemeClr val="accent2"/>
                        </a:buClr>
                        <a:buFont typeface="Wingdings" panose="05000000000000000000" pitchFamily="2" charset="2"/>
                        <a:defRPr sz="2600">
                          <a:solidFill>
                            <a:schemeClr val="tx1"/>
                          </a:solidFill>
                          <a:latin typeface="Verdana" panose="020B0604030504040204" pitchFamily="34" charset="0"/>
                          <a:ea typeface="MS PGothic" panose="020B0600070205080204" pitchFamily="34" charset="-128"/>
                        </a:defRPr>
                      </a:lvl1pPr>
                      <a:lvl2pPr marL="742950" indent="-285750" defTabSz="457200" eaLnBrk="0" hangingPunct="0">
                        <a:spcBef>
                          <a:spcPct val="20000"/>
                        </a:spcBef>
                        <a:buClr>
                          <a:schemeClr val="accent2"/>
                        </a:buClr>
                        <a:buFont typeface="Wingdings" panose="05000000000000000000" pitchFamily="2" charset="2"/>
                        <a:defRPr sz="2200">
                          <a:solidFill>
                            <a:schemeClr val="tx1"/>
                          </a:solidFill>
                          <a:latin typeface="Verdana" panose="020B0604030504040204" pitchFamily="34" charset="0"/>
                          <a:ea typeface="Arial" panose="020B0604020202020204" pitchFamily="34" charset="0"/>
                          <a:cs typeface="Arial" panose="020B0604020202020204" pitchFamily="34" charset="0"/>
                        </a:defRPr>
                      </a:lvl2pPr>
                      <a:lvl3pPr marL="1143000" indent="-228600" defTabSz="457200" eaLnBrk="0" hangingPunct="0">
                        <a:spcBef>
                          <a:spcPct val="20000"/>
                        </a:spcBef>
                        <a:buClr>
                          <a:schemeClr val="accent2"/>
                        </a:buClr>
                        <a:buFont typeface="Wingdings" panose="05000000000000000000" pitchFamily="2" charset="2"/>
                        <a:defRPr sz="2100">
                          <a:solidFill>
                            <a:schemeClr val="tx1"/>
                          </a:solidFill>
                          <a:latin typeface="Verdana" panose="020B0604030504040204" pitchFamily="34" charset="0"/>
                          <a:ea typeface="Arial" panose="020B0604020202020204" pitchFamily="34" charset="0"/>
                          <a:cs typeface="Arial" panose="020B0604020202020204" pitchFamily="34" charset="0"/>
                        </a:defRPr>
                      </a:lvl3pPr>
                      <a:lvl4pPr marL="1600200" indent="-228600" defTabSz="457200" eaLnBrk="0" hangingPunct="0">
                        <a:spcBef>
                          <a:spcPct val="20000"/>
                        </a:spcBef>
                        <a:buClr>
                          <a:schemeClr val="accent2"/>
                        </a:buClr>
                        <a:buFont typeface="Wingdings" panose="05000000000000000000" pitchFamily="2" charset="2"/>
                        <a:defRPr>
                          <a:solidFill>
                            <a:schemeClr val="tx1"/>
                          </a:solidFill>
                          <a:latin typeface="Verdana" panose="020B0604030504040204" pitchFamily="34" charset="0"/>
                          <a:ea typeface="Arial" panose="020B0604020202020204" pitchFamily="34" charset="0"/>
                          <a:cs typeface="Arial" panose="020B0604020202020204" pitchFamily="34" charset="0"/>
                        </a:defRPr>
                      </a:lvl4pPr>
                      <a:lvl5pPr marL="2057400" indent="-228600" defTabSz="457200" eaLnBrk="0" hangingPunct="0">
                        <a:spcBef>
                          <a:spcPct val="25000"/>
                        </a:spcBef>
                        <a:buClr>
                          <a:schemeClr val="accent2"/>
                        </a:buClr>
                        <a:buFont typeface="Wingdings" panose="05000000000000000000" pitchFamily="2" charset="2"/>
                        <a:defRPr>
                          <a:solidFill>
                            <a:schemeClr val="tx1"/>
                          </a:solidFill>
                          <a:latin typeface="Verdana" panose="020B0604030504040204" pitchFamily="34" charset="0"/>
                          <a:ea typeface="Arial" panose="020B0604020202020204" pitchFamily="34" charset="0"/>
                          <a:cs typeface="Arial" panose="020B0604020202020204" pitchFamily="34" charset="0"/>
                        </a:defRPr>
                      </a:lvl5pPr>
                      <a:lvl6pPr marL="2514600" indent="-228600" defTabSz="457200" eaLnBrk="0" fontAlgn="base" hangingPunct="0">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Arial" panose="020B0604020202020204" pitchFamily="34" charset="0"/>
                          <a:cs typeface="Arial" panose="020B0604020202020204" pitchFamily="34" charset="0"/>
                        </a:defRPr>
                      </a:lvl6pPr>
                      <a:lvl7pPr marL="2971800" indent="-228600" defTabSz="457200" eaLnBrk="0" fontAlgn="base" hangingPunct="0">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Arial" panose="020B0604020202020204" pitchFamily="34" charset="0"/>
                          <a:cs typeface="Arial" panose="020B0604020202020204" pitchFamily="34" charset="0"/>
                        </a:defRPr>
                      </a:lvl7pPr>
                      <a:lvl8pPr marL="3429000" indent="-228600" defTabSz="457200" eaLnBrk="0" fontAlgn="base" hangingPunct="0">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Arial" panose="020B0604020202020204" pitchFamily="34" charset="0"/>
                          <a:cs typeface="Arial" panose="020B0604020202020204" pitchFamily="34" charset="0"/>
                        </a:defRPr>
                      </a:lvl8pPr>
                      <a:lvl9pPr marL="3886200" indent="-228600" defTabSz="457200" eaLnBrk="0" fontAlgn="base" hangingPunct="0">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Arial" panose="020B0604020202020204" pitchFamily="34" charset="0"/>
                          <a:cs typeface="Arial" panose="020B0604020202020204" pitchFamily="34" charset="0"/>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smtClean="0">
                          <a:ln>
                            <a:noFill/>
                          </a:ln>
                          <a:solidFill>
                            <a:srgbClr val="0D0D0D"/>
                          </a:solidFill>
                          <a:effectLst/>
                          <a:latin typeface="Calibri" panose="020F0502020204030204" pitchFamily="34" charset="0"/>
                          <a:ea typeface="MS PGothic" panose="020B0600070205080204" pitchFamily="34" charset="-128"/>
                        </a:rPr>
                        <a:t>TDD, Story Breakdown, Scrum Planning</a:t>
                      </a:r>
                    </a:p>
                  </a:txBody>
                  <a:tcPr marT="45723" marB="4572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r>
              <a:tr h="579438">
                <a:tc>
                  <a:txBody>
                    <a:bodyPr/>
                    <a:lstStyle>
                      <a:lvl1pPr defTabSz="457200" eaLnBrk="0" hangingPunct="0">
                        <a:spcBef>
                          <a:spcPct val="20000"/>
                        </a:spcBef>
                        <a:buClr>
                          <a:schemeClr val="accent2"/>
                        </a:buClr>
                        <a:buFont typeface="Wingdings" panose="05000000000000000000" pitchFamily="2" charset="2"/>
                        <a:defRPr sz="2600">
                          <a:solidFill>
                            <a:schemeClr val="tx1"/>
                          </a:solidFill>
                          <a:latin typeface="Verdana" panose="020B0604030504040204" pitchFamily="34" charset="0"/>
                          <a:ea typeface="MS PGothic" panose="020B0600070205080204" pitchFamily="34" charset="-128"/>
                        </a:defRPr>
                      </a:lvl1pPr>
                      <a:lvl2pPr marL="742950" indent="-285750" defTabSz="457200" eaLnBrk="0" hangingPunct="0">
                        <a:spcBef>
                          <a:spcPct val="20000"/>
                        </a:spcBef>
                        <a:buClr>
                          <a:schemeClr val="accent2"/>
                        </a:buClr>
                        <a:buFont typeface="Wingdings" panose="05000000000000000000" pitchFamily="2" charset="2"/>
                        <a:defRPr sz="2200">
                          <a:solidFill>
                            <a:schemeClr val="tx1"/>
                          </a:solidFill>
                          <a:latin typeface="Verdana" panose="020B0604030504040204" pitchFamily="34" charset="0"/>
                          <a:ea typeface="Arial" panose="020B0604020202020204" pitchFamily="34" charset="0"/>
                          <a:cs typeface="Arial" panose="020B0604020202020204" pitchFamily="34" charset="0"/>
                        </a:defRPr>
                      </a:lvl2pPr>
                      <a:lvl3pPr marL="1143000" indent="-228600" defTabSz="457200" eaLnBrk="0" hangingPunct="0">
                        <a:spcBef>
                          <a:spcPct val="20000"/>
                        </a:spcBef>
                        <a:buClr>
                          <a:schemeClr val="accent2"/>
                        </a:buClr>
                        <a:buFont typeface="Wingdings" panose="05000000000000000000" pitchFamily="2" charset="2"/>
                        <a:defRPr sz="2100">
                          <a:solidFill>
                            <a:schemeClr val="tx1"/>
                          </a:solidFill>
                          <a:latin typeface="Verdana" panose="020B0604030504040204" pitchFamily="34" charset="0"/>
                          <a:ea typeface="Arial" panose="020B0604020202020204" pitchFamily="34" charset="0"/>
                          <a:cs typeface="Arial" panose="020B0604020202020204" pitchFamily="34" charset="0"/>
                        </a:defRPr>
                      </a:lvl3pPr>
                      <a:lvl4pPr marL="1600200" indent="-228600" defTabSz="457200" eaLnBrk="0" hangingPunct="0">
                        <a:spcBef>
                          <a:spcPct val="20000"/>
                        </a:spcBef>
                        <a:buClr>
                          <a:schemeClr val="accent2"/>
                        </a:buClr>
                        <a:buFont typeface="Wingdings" panose="05000000000000000000" pitchFamily="2" charset="2"/>
                        <a:defRPr>
                          <a:solidFill>
                            <a:schemeClr val="tx1"/>
                          </a:solidFill>
                          <a:latin typeface="Verdana" panose="020B0604030504040204" pitchFamily="34" charset="0"/>
                          <a:ea typeface="Arial" panose="020B0604020202020204" pitchFamily="34" charset="0"/>
                          <a:cs typeface="Arial" panose="020B0604020202020204" pitchFamily="34" charset="0"/>
                        </a:defRPr>
                      </a:lvl4pPr>
                      <a:lvl5pPr marL="2057400" indent="-228600" defTabSz="457200" eaLnBrk="0" hangingPunct="0">
                        <a:spcBef>
                          <a:spcPct val="25000"/>
                        </a:spcBef>
                        <a:buClr>
                          <a:schemeClr val="accent2"/>
                        </a:buClr>
                        <a:buFont typeface="Wingdings" panose="05000000000000000000" pitchFamily="2" charset="2"/>
                        <a:defRPr>
                          <a:solidFill>
                            <a:schemeClr val="tx1"/>
                          </a:solidFill>
                          <a:latin typeface="Verdana" panose="020B0604030504040204" pitchFamily="34" charset="0"/>
                          <a:ea typeface="Arial" panose="020B0604020202020204" pitchFamily="34" charset="0"/>
                          <a:cs typeface="Arial" panose="020B0604020202020204" pitchFamily="34" charset="0"/>
                        </a:defRPr>
                      </a:lvl5pPr>
                      <a:lvl6pPr marL="2514600" indent="-228600" defTabSz="457200" eaLnBrk="0" fontAlgn="base" hangingPunct="0">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Arial" panose="020B0604020202020204" pitchFamily="34" charset="0"/>
                          <a:cs typeface="Arial" panose="020B0604020202020204" pitchFamily="34" charset="0"/>
                        </a:defRPr>
                      </a:lvl6pPr>
                      <a:lvl7pPr marL="2971800" indent="-228600" defTabSz="457200" eaLnBrk="0" fontAlgn="base" hangingPunct="0">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Arial" panose="020B0604020202020204" pitchFamily="34" charset="0"/>
                          <a:cs typeface="Arial" panose="020B0604020202020204" pitchFamily="34" charset="0"/>
                        </a:defRPr>
                      </a:lvl7pPr>
                      <a:lvl8pPr marL="3429000" indent="-228600" defTabSz="457200" eaLnBrk="0" fontAlgn="base" hangingPunct="0">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Arial" panose="020B0604020202020204" pitchFamily="34" charset="0"/>
                          <a:cs typeface="Arial" panose="020B0604020202020204" pitchFamily="34" charset="0"/>
                        </a:defRPr>
                      </a:lvl8pPr>
                      <a:lvl9pPr marL="3886200" indent="-228600" defTabSz="457200" eaLnBrk="0" fontAlgn="base" hangingPunct="0">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Arial" panose="020B0604020202020204" pitchFamily="34" charset="0"/>
                          <a:cs typeface="Arial" panose="020B0604020202020204" pitchFamily="34" charset="0"/>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rgbClr val="000000"/>
                          </a:solidFill>
                          <a:effectLst/>
                          <a:latin typeface="Calibri" panose="020F0502020204030204" pitchFamily="34" charset="0"/>
                          <a:ea typeface="MS PGothic" panose="020B0600070205080204" pitchFamily="34" charset="-128"/>
                        </a:rPr>
                        <a:t>Why Agile in this project</a:t>
                      </a:r>
                    </a:p>
                  </a:txBody>
                  <a:tcPr marT="45723" marB="4572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lvl1pPr defTabSz="457200" eaLnBrk="0" hangingPunct="0">
                        <a:spcBef>
                          <a:spcPct val="20000"/>
                        </a:spcBef>
                        <a:buClr>
                          <a:schemeClr val="accent2"/>
                        </a:buClr>
                        <a:buFont typeface="Wingdings" panose="05000000000000000000" pitchFamily="2" charset="2"/>
                        <a:defRPr sz="2600">
                          <a:solidFill>
                            <a:schemeClr val="tx1"/>
                          </a:solidFill>
                          <a:latin typeface="Verdana" panose="020B0604030504040204" pitchFamily="34" charset="0"/>
                          <a:ea typeface="MS PGothic" panose="020B0600070205080204" pitchFamily="34" charset="-128"/>
                        </a:defRPr>
                      </a:lvl1pPr>
                      <a:lvl2pPr marL="742950" indent="-285750" defTabSz="457200" eaLnBrk="0" hangingPunct="0">
                        <a:spcBef>
                          <a:spcPct val="20000"/>
                        </a:spcBef>
                        <a:buClr>
                          <a:schemeClr val="accent2"/>
                        </a:buClr>
                        <a:buFont typeface="Wingdings" panose="05000000000000000000" pitchFamily="2" charset="2"/>
                        <a:defRPr sz="2200">
                          <a:solidFill>
                            <a:schemeClr val="tx1"/>
                          </a:solidFill>
                          <a:latin typeface="Verdana" panose="020B0604030504040204" pitchFamily="34" charset="0"/>
                          <a:ea typeface="Arial" panose="020B0604020202020204" pitchFamily="34" charset="0"/>
                          <a:cs typeface="Arial" panose="020B0604020202020204" pitchFamily="34" charset="0"/>
                        </a:defRPr>
                      </a:lvl2pPr>
                      <a:lvl3pPr marL="1143000" indent="-228600" defTabSz="457200" eaLnBrk="0" hangingPunct="0">
                        <a:spcBef>
                          <a:spcPct val="20000"/>
                        </a:spcBef>
                        <a:buClr>
                          <a:schemeClr val="accent2"/>
                        </a:buClr>
                        <a:buFont typeface="Wingdings" panose="05000000000000000000" pitchFamily="2" charset="2"/>
                        <a:defRPr sz="2100">
                          <a:solidFill>
                            <a:schemeClr val="tx1"/>
                          </a:solidFill>
                          <a:latin typeface="Verdana" panose="020B0604030504040204" pitchFamily="34" charset="0"/>
                          <a:ea typeface="Arial" panose="020B0604020202020204" pitchFamily="34" charset="0"/>
                          <a:cs typeface="Arial" panose="020B0604020202020204" pitchFamily="34" charset="0"/>
                        </a:defRPr>
                      </a:lvl3pPr>
                      <a:lvl4pPr marL="1600200" indent="-228600" defTabSz="457200" eaLnBrk="0" hangingPunct="0">
                        <a:spcBef>
                          <a:spcPct val="20000"/>
                        </a:spcBef>
                        <a:buClr>
                          <a:schemeClr val="accent2"/>
                        </a:buClr>
                        <a:buFont typeface="Wingdings" panose="05000000000000000000" pitchFamily="2" charset="2"/>
                        <a:defRPr>
                          <a:solidFill>
                            <a:schemeClr val="tx1"/>
                          </a:solidFill>
                          <a:latin typeface="Verdana" panose="020B0604030504040204" pitchFamily="34" charset="0"/>
                          <a:ea typeface="Arial" panose="020B0604020202020204" pitchFamily="34" charset="0"/>
                          <a:cs typeface="Arial" panose="020B0604020202020204" pitchFamily="34" charset="0"/>
                        </a:defRPr>
                      </a:lvl4pPr>
                      <a:lvl5pPr marL="2057400" indent="-228600" defTabSz="457200" eaLnBrk="0" hangingPunct="0">
                        <a:spcBef>
                          <a:spcPct val="25000"/>
                        </a:spcBef>
                        <a:buClr>
                          <a:schemeClr val="accent2"/>
                        </a:buClr>
                        <a:buFont typeface="Wingdings" panose="05000000000000000000" pitchFamily="2" charset="2"/>
                        <a:defRPr>
                          <a:solidFill>
                            <a:schemeClr val="tx1"/>
                          </a:solidFill>
                          <a:latin typeface="Verdana" panose="020B0604030504040204" pitchFamily="34" charset="0"/>
                          <a:ea typeface="Arial" panose="020B0604020202020204" pitchFamily="34" charset="0"/>
                          <a:cs typeface="Arial" panose="020B0604020202020204" pitchFamily="34" charset="0"/>
                        </a:defRPr>
                      </a:lvl5pPr>
                      <a:lvl6pPr marL="2514600" indent="-228600" defTabSz="457200" eaLnBrk="0" fontAlgn="base" hangingPunct="0">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Arial" panose="020B0604020202020204" pitchFamily="34" charset="0"/>
                          <a:cs typeface="Arial" panose="020B0604020202020204" pitchFamily="34" charset="0"/>
                        </a:defRPr>
                      </a:lvl6pPr>
                      <a:lvl7pPr marL="2971800" indent="-228600" defTabSz="457200" eaLnBrk="0" fontAlgn="base" hangingPunct="0">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Arial" panose="020B0604020202020204" pitchFamily="34" charset="0"/>
                          <a:cs typeface="Arial" panose="020B0604020202020204" pitchFamily="34" charset="0"/>
                        </a:defRPr>
                      </a:lvl7pPr>
                      <a:lvl8pPr marL="3429000" indent="-228600" defTabSz="457200" eaLnBrk="0" fontAlgn="base" hangingPunct="0">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Arial" panose="020B0604020202020204" pitchFamily="34" charset="0"/>
                          <a:cs typeface="Arial" panose="020B0604020202020204" pitchFamily="34" charset="0"/>
                        </a:defRPr>
                      </a:lvl8pPr>
                      <a:lvl9pPr marL="3886200" indent="-228600" defTabSz="457200" eaLnBrk="0" fontAlgn="base" hangingPunct="0">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Arial" panose="020B0604020202020204" pitchFamily="34" charset="0"/>
                          <a:cs typeface="Arial" panose="020B0604020202020204" pitchFamily="34" charset="0"/>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400" b="1" i="1" u="none" strike="noStrike" cap="none" normalizeH="0" baseline="0" smtClean="0">
                          <a:ln>
                            <a:noFill/>
                          </a:ln>
                          <a:solidFill>
                            <a:srgbClr val="0D0D0D"/>
                          </a:solidFill>
                          <a:effectLst/>
                          <a:latin typeface="Calibri" panose="020F0502020204030204" pitchFamily="34" charset="0"/>
                          <a:ea typeface="MS PGothic" panose="020B0600070205080204" pitchFamily="34" charset="-128"/>
                        </a:rPr>
                        <a:t>Business Feedback, Reliable Delivery</a:t>
                      </a:r>
                      <a:endParaRPr kumimoji="0" lang="en-US" sz="1400" b="1" i="0" u="none" strike="noStrike" cap="none" normalizeH="0" baseline="0" smtClean="0">
                        <a:ln>
                          <a:noFill/>
                        </a:ln>
                        <a:solidFill>
                          <a:srgbClr val="0D0D0D"/>
                        </a:solidFill>
                        <a:effectLst/>
                        <a:latin typeface="Calibri" panose="020F0502020204030204" pitchFamily="34" charset="0"/>
                        <a:ea typeface="MS PGothic" panose="020B0600070205080204" pitchFamily="34" charset="-128"/>
                      </a:endParaRPr>
                    </a:p>
                    <a:p>
                      <a:pPr marL="0" marR="0" lvl="0" indent="0" algn="l" defTabSz="4572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rgbClr val="A6A6A6"/>
                        </a:solidFill>
                        <a:effectLst/>
                        <a:latin typeface="Calibri" panose="020F0502020204030204" pitchFamily="34" charset="0"/>
                        <a:ea typeface="MS PGothic" panose="020B0600070205080204" pitchFamily="34" charset="-128"/>
                      </a:endParaRPr>
                    </a:p>
                  </a:txBody>
                  <a:tcPr marT="45723" marB="4572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r>
            </a:tbl>
          </a:graphicData>
        </a:graphic>
      </p:graphicFrame>
    </p:spTree>
    <p:extLst>
      <p:ext uri="{BB962C8B-B14F-4D97-AF65-F5344CB8AC3E}">
        <p14:creationId xmlns:p14="http://schemas.microsoft.com/office/powerpoint/2010/main" val="1618595117"/>
      </p:ext>
    </p:extLst>
  </p:cSld>
  <p:clrMapOvr>
    <a:masterClrMapping/>
  </p:clrMapOvr>
  <mc:AlternateContent xmlns:mc="http://schemas.openxmlformats.org/markup-compatibility/2006" xmlns:p14="http://schemas.microsoft.com/office/powerpoint/2010/main">
    <mc:Choice Requires="p14">
      <p:transition spd="slow" p14:dur="2000" advClick="0" advTm="18000"/>
    </mc:Choice>
    <mc:Fallback xmlns="">
      <p:transition spd="slow" advClick="0" advTm="18000"/>
    </mc:Fallback>
  </mc:AlternateContent>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Title 1"/>
          <p:cNvSpPr>
            <a:spLocks noGrp="1"/>
          </p:cNvSpPr>
          <p:nvPr>
            <p:ph type="title"/>
          </p:nvPr>
        </p:nvSpPr>
        <p:spPr bwMode="auto">
          <a:xfrm>
            <a:off x="3429000" y="152400"/>
            <a:ext cx="5867400" cy="685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rmAutofit fontScale="90000"/>
          </a:bodyPr>
          <a:lstStyle/>
          <a:p>
            <a:pPr algn="ctr" eaLnBrk="1" hangingPunct="1"/>
            <a:r>
              <a:rPr lang="en-US" sz="2800">
                <a:solidFill>
                  <a:srgbClr val="0000FF"/>
                </a:solidFill>
              </a:rPr>
              <a:t>Behavior Driven Development</a:t>
            </a:r>
            <a:br>
              <a:rPr lang="en-US" sz="2800">
                <a:solidFill>
                  <a:srgbClr val="0000FF"/>
                </a:solidFill>
              </a:rPr>
            </a:br>
            <a:endParaRPr lang="en-US" sz="2800">
              <a:solidFill>
                <a:srgbClr val="FF0000"/>
              </a:solidFill>
            </a:endParaRPr>
          </a:p>
        </p:txBody>
      </p:sp>
      <p:sp>
        <p:nvSpPr>
          <p:cNvPr id="2" name="Rectangle 1"/>
          <p:cNvSpPr/>
          <p:nvPr/>
        </p:nvSpPr>
        <p:spPr>
          <a:xfrm>
            <a:off x="2362200" y="1295401"/>
            <a:ext cx="7620000" cy="2308225"/>
          </a:xfrm>
          <a:prstGeom prst="rect">
            <a:avLst/>
          </a:prstGeom>
        </p:spPr>
        <p:txBody>
          <a:bodyPr>
            <a:spAutoFit/>
          </a:bodyPr>
          <a:lstStyle>
            <a:lvl1pPr eaLnBrk="0" hangingPunct="0">
              <a:defRPr sz="2400">
                <a:solidFill>
                  <a:schemeClr val="tx1"/>
                </a:solidFill>
                <a:latin typeface="Verdana" panose="020B0604030504040204" pitchFamily="34" charset="0"/>
                <a:ea typeface="MS PGothic" panose="020B0600070205080204" pitchFamily="34" charset="-128"/>
              </a:defRPr>
            </a:lvl1pPr>
            <a:lvl2pPr marL="742950" indent="-285750" eaLnBrk="0" hangingPunct="0">
              <a:defRPr sz="2400">
                <a:solidFill>
                  <a:schemeClr val="tx1"/>
                </a:solidFill>
                <a:latin typeface="Verdana" panose="020B0604030504040204" pitchFamily="34" charset="0"/>
                <a:ea typeface="MS PGothic" panose="020B0600070205080204" pitchFamily="34" charset="-128"/>
              </a:defRPr>
            </a:lvl2pPr>
            <a:lvl3pPr marL="1143000" indent="-228600" eaLnBrk="0" hangingPunct="0">
              <a:defRPr sz="2400">
                <a:solidFill>
                  <a:schemeClr val="tx1"/>
                </a:solidFill>
                <a:latin typeface="Verdana" panose="020B0604030504040204" pitchFamily="34" charset="0"/>
                <a:ea typeface="MS PGothic" panose="020B0600070205080204" pitchFamily="34" charset="-128"/>
              </a:defRPr>
            </a:lvl3pPr>
            <a:lvl4pPr marL="1600200" indent="-228600" eaLnBrk="0" hangingPunct="0">
              <a:defRPr sz="2400">
                <a:solidFill>
                  <a:schemeClr val="tx1"/>
                </a:solidFill>
                <a:latin typeface="Verdana" panose="020B0604030504040204" pitchFamily="34" charset="0"/>
                <a:ea typeface="MS PGothic" panose="020B0600070205080204" pitchFamily="34" charset="-128"/>
              </a:defRPr>
            </a:lvl4pPr>
            <a:lvl5pPr marL="2057400" indent="-228600" eaLnBrk="0" hangingPunct="0">
              <a:defRPr sz="2400">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Verdana" panose="020B0604030504040204" pitchFamily="34" charset="0"/>
                <a:ea typeface="MS PGothic" panose="020B0600070205080204" pitchFamily="34" charset="-128"/>
              </a:defRPr>
            </a:lvl9pPr>
          </a:lstStyle>
          <a:p>
            <a:pPr eaLnBrk="1" hangingPunct="1"/>
            <a:r>
              <a:rPr lang="en-GB" sz="1800"/>
              <a:t>It is an evolution of </a:t>
            </a:r>
          </a:p>
          <a:p>
            <a:pPr eaLnBrk="1" hangingPunct="1"/>
            <a:endParaRPr lang="en-GB" sz="1800"/>
          </a:p>
          <a:p>
            <a:pPr eaLnBrk="1" hangingPunct="1">
              <a:buFont typeface="Wingdings" panose="05000000000000000000" pitchFamily="2" charset="2"/>
              <a:buChar char="v"/>
            </a:pPr>
            <a:r>
              <a:rPr lang="en-GB" sz="1800"/>
              <a:t>Test Driven Development (TDD) </a:t>
            </a:r>
          </a:p>
          <a:p>
            <a:pPr eaLnBrk="1" hangingPunct="1">
              <a:buFont typeface="Wingdings" panose="05000000000000000000" pitchFamily="2" charset="2"/>
              <a:buChar char="v"/>
            </a:pPr>
            <a:endParaRPr lang="en-GB" sz="1800"/>
          </a:p>
          <a:p>
            <a:pPr eaLnBrk="1" hangingPunct="1">
              <a:buFont typeface="Wingdings" panose="05000000000000000000" pitchFamily="2" charset="2"/>
              <a:buChar char="v"/>
            </a:pPr>
            <a:r>
              <a:rPr lang="en-GB" sz="1800"/>
              <a:t>Acceptance Test Driven Development (ATDD).</a:t>
            </a:r>
          </a:p>
          <a:p>
            <a:pPr eaLnBrk="1" hangingPunct="1"/>
            <a:endParaRPr lang="en-GB" sz="1800"/>
          </a:p>
          <a:p>
            <a:pPr eaLnBrk="1" hangingPunct="1"/>
            <a:endParaRPr lang="en-GB" sz="1800"/>
          </a:p>
          <a:p>
            <a:pPr eaLnBrk="1" hangingPunct="1"/>
            <a:r>
              <a:rPr lang="en-GB" sz="1800"/>
              <a:t>It makes TDD and ATDD easy for new comers and experts</a:t>
            </a:r>
            <a:endParaRPr lang="en-US" sz="1800"/>
          </a:p>
        </p:txBody>
      </p:sp>
    </p:spTree>
    <p:extLst>
      <p:ext uri="{BB962C8B-B14F-4D97-AF65-F5344CB8AC3E}">
        <p14:creationId xmlns:p14="http://schemas.microsoft.com/office/powerpoint/2010/main" val="3571535256"/>
      </p:ext>
    </p:extLst>
  </p:cSld>
  <p:clrMapOvr>
    <a:masterClrMapping/>
  </p:clrMapOvr>
  <mc:AlternateContent xmlns:mc="http://schemas.openxmlformats.org/markup-compatibility/2006" xmlns:p14="http://schemas.microsoft.com/office/powerpoint/2010/main">
    <mc:Choice Requires="p14">
      <p:transition spd="slow" p14:dur="2000" advClick="0" advTm="18000"/>
    </mc:Choice>
    <mc:Fallback xmlns="">
      <p:transition spd="slow" advClick="0" advTm="18000"/>
    </mc:Fallback>
  </mc:AlternateContent>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09800" y="1066801"/>
            <a:ext cx="8229600" cy="4525963"/>
          </a:xfrm>
        </p:spPr>
        <p:txBody>
          <a:bodyPr vert="horz" wrap="square" lIns="91440" tIns="45720" rIns="91440" bIns="45720" numCol="1" rtlCol="0" anchor="t" anchorCtr="0" compatLnSpc="1">
            <a:prstTxWarp prst="textNoShape">
              <a:avLst/>
            </a:prstTxWarp>
            <a:normAutofit lnSpcReduction="10000"/>
          </a:bodyPr>
          <a:lstStyle/>
          <a:p>
            <a:pPr marL="0" indent="0">
              <a:buNone/>
            </a:pPr>
            <a:endParaRPr lang="en-GB" sz="1800"/>
          </a:p>
          <a:p>
            <a:pPr marL="0" indent="0">
              <a:spcBef>
                <a:spcPts val="600"/>
              </a:spcBef>
              <a:spcAft>
                <a:spcPts val="600"/>
              </a:spcAft>
              <a:buFont typeface="Wingdings" panose="05000000000000000000" pitchFamily="2" charset="2"/>
              <a:buChar char="v"/>
            </a:pPr>
            <a:r>
              <a:rPr lang="en-US" sz="1800"/>
              <a:t>Created small vertical stories of business value.</a:t>
            </a:r>
          </a:p>
          <a:p>
            <a:pPr marL="0" indent="0">
              <a:spcBef>
                <a:spcPts val="600"/>
              </a:spcBef>
              <a:spcAft>
                <a:spcPts val="600"/>
              </a:spcAft>
              <a:buFont typeface="Wingdings" panose="05000000000000000000" pitchFamily="2" charset="2"/>
              <a:buChar char="v"/>
            </a:pPr>
            <a:r>
              <a:rPr lang="en-US" sz="1800"/>
              <a:t>Agreed &amp; documented business rules.</a:t>
            </a:r>
          </a:p>
          <a:p>
            <a:pPr marL="0" indent="0">
              <a:spcBef>
                <a:spcPts val="600"/>
              </a:spcBef>
              <a:spcAft>
                <a:spcPts val="600"/>
              </a:spcAft>
              <a:buFont typeface="Wingdings" panose="05000000000000000000" pitchFamily="2" charset="2"/>
              <a:buChar char="v"/>
            </a:pPr>
            <a:r>
              <a:rPr lang="en-US" sz="1800"/>
              <a:t>Agreed &amp; documented the behavior.</a:t>
            </a:r>
          </a:p>
          <a:p>
            <a:pPr marL="0" indent="0">
              <a:spcBef>
                <a:spcPts val="600"/>
              </a:spcBef>
              <a:spcAft>
                <a:spcPts val="600"/>
              </a:spcAft>
              <a:buFont typeface="Wingdings" panose="05000000000000000000" pitchFamily="2" charset="2"/>
              <a:buChar char="v"/>
            </a:pPr>
            <a:r>
              <a:rPr lang="en-US" sz="1800"/>
              <a:t>Agreed how story would be accepted.</a:t>
            </a:r>
          </a:p>
          <a:p>
            <a:pPr marL="0" indent="0">
              <a:spcBef>
                <a:spcPts val="600"/>
              </a:spcBef>
              <a:spcAft>
                <a:spcPts val="600"/>
              </a:spcAft>
              <a:buFont typeface="Wingdings" panose="05000000000000000000" pitchFamily="2" charset="2"/>
              <a:buChar char="v"/>
            </a:pPr>
            <a:r>
              <a:rPr lang="en-US" sz="1800"/>
              <a:t>Created executable scenarios for each behavior.</a:t>
            </a:r>
          </a:p>
          <a:p>
            <a:pPr lvl="1">
              <a:spcBef>
                <a:spcPts val="600"/>
              </a:spcBef>
              <a:spcAft>
                <a:spcPts val="600"/>
              </a:spcAft>
              <a:buFont typeface="Wingdings" panose="05000000000000000000" pitchFamily="2" charset="2"/>
              <a:buChar char="v"/>
            </a:pPr>
            <a:r>
              <a:rPr lang="en-US" sz="1400">
                <a:ea typeface="Arial" panose="020B0604020202020204" pitchFamily="34" charset="0"/>
              </a:rPr>
              <a:t>Given, When and Then.</a:t>
            </a:r>
          </a:p>
          <a:p>
            <a:pPr marL="0" indent="0">
              <a:spcBef>
                <a:spcPts val="600"/>
              </a:spcBef>
              <a:spcAft>
                <a:spcPts val="600"/>
              </a:spcAft>
              <a:buFont typeface="Wingdings" panose="05000000000000000000" pitchFamily="2" charset="2"/>
              <a:buChar char="v"/>
            </a:pPr>
            <a:r>
              <a:rPr lang="en-US" sz="1800"/>
              <a:t>Verified it by the stake holders and rest of the teams.</a:t>
            </a:r>
          </a:p>
          <a:p>
            <a:pPr marL="0" indent="0">
              <a:spcBef>
                <a:spcPts val="600"/>
              </a:spcBef>
              <a:spcAft>
                <a:spcPts val="600"/>
              </a:spcAft>
              <a:buFont typeface="Wingdings" panose="05000000000000000000" pitchFamily="2" charset="2"/>
              <a:buChar char="v"/>
            </a:pPr>
            <a:r>
              <a:rPr lang="en-US" sz="1800"/>
              <a:t>Developed the behavior and verified the scenarios.</a:t>
            </a:r>
          </a:p>
          <a:p>
            <a:pPr marL="0" indent="0">
              <a:spcBef>
                <a:spcPts val="600"/>
              </a:spcBef>
              <a:spcAft>
                <a:spcPts val="600"/>
              </a:spcAft>
              <a:buFont typeface="Wingdings" panose="05000000000000000000" pitchFamily="2" charset="2"/>
              <a:buChar char="v"/>
            </a:pPr>
            <a:r>
              <a:rPr lang="en-US" sz="1800"/>
              <a:t>Show &amp; Tell of completed scenarios to Truth.</a:t>
            </a:r>
          </a:p>
          <a:p>
            <a:pPr marL="0" indent="0">
              <a:spcBef>
                <a:spcPts val="600"/>
              </a:spcBef>
              <a:spcAft>
                <a:spcPts val="600"/>
              </a:spcAft>
              <a:buFont typeface="Wingdings" panose="05000000000000000000" pitchFamily="2" charset="2"/>
              <a:buChar char="v"/>
            </a:pPr>
            <a:r>
              <a:rPr lang="en-US" sz="1800"/>
              <a:t>Reacted to feedback.</a:t>
            </a:r>
          </a:p>
          <a:p>
            <a:pPr marL="0" indent="0">
              <a:spcBef>
                <a:spcPts val="600"/>
              </a:spcBef>
              <a:spcAft>
                <a:spcPts val="600"/>
              </a:spcAft>
              <a:buFont typeface="Wingdings" panose="05000000000000000000" pitchFamily="2" charset="2"/>
              <a:buChar char="v"/>
            </a:pPr>
            <a:r>
              <a:rPr lang="en-US" sz="1800"/>
              <a:t>Accepted story</a:t>
            </a:r>
            <a:r>
              <a:rPr lang="en-US" altLang="en-US" sz="1800"/>
              <a:t>’</a:t>
            </a:r>
            <a:r>
              <a:rPr lang="en-US" sz="1800"/>
              <a:t>s scenario added to regression suite.</a:t>
            </a:r>
          </a:p>
          <a:p>
            <a:pPr marL="0" indent="0">
              <a:spcBef>
                <a:spcPts val="600"/>
              </a:spcBef>
              <a:spcAft>
                <a:spcPts val="600"/>
              </a:spcAft>
              <a:buFont typeface="Wingdings" panose="05000000000000000000" pitchFamily="2" charset="2"/>
              <a:buChar char="v"/>
            </a:pPr>
            <a:endParaRPr lang="en-US" sz="1800"/>
          </a:p>
          <a:p>
            <a:pPr marL="0" indent="0">
              <a:spcBef>
                <a:spcPts val="600"/>
              </a:spcBef>
              <a:spcAft>
                <a:spcPts val="600"/>
              </a:spcAft>
              <a:buFont typeface="Wingdings" panose="05000000000000000000" pitchFamily="2" charset="2"/>
              <a:buChar char="v"/>
            </a:pPr>
            <a:endParaRPr lang="en-US" sz="1800">
              <a:latin typeface="Georgia" panose="02040502050405020303" pitchFamily="18" charset="0"/>
            </a:endParaRPr>
          </a:p>
          <a:p>
            <a:pPr marL="0" indent="0"/>
            <a:endParaRPr lang="en-GB" sz="1800"/>
          </a:p>
          <a:p>
            <a:pPr marL="0" indent="0"/>
            <a:endParaRPr lang="en-US" smtClean="0"/>
          </a:p>
        </p:txBody>
      </p:sp>
      <p:sp>
        <p:nvSpPr>
          <p:cNvPr id="9218" name="Title 1"/>
          <p:cNvSpPr>
            <a:spLocks noGrp="1"/>
          </p:cNvSpPr>
          <p:nvPr>
            <p:ph type="title"/>
          </p:nvPr>
        </p:nvSpPr>
        <p:spPr bwMode="auto">
          <a:xfrm>
            <a:off x="3429000" y="152401"/>
            <a:ext cx="6096000" cy="6397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rmAutofit/>
          </a:bodyPr>
          <a:lstStyle/>
          <a:p>
            <a:pPr algn="ctr" eaLnBrk="1" hangingPunct="1"/>
            <a:r>
              <a:rPr lang="en-US" sz="2800">
                <a:solidFill>
                  <a:srgbClr val="0000FF"/>
                </a:solidFill>
              </a:rPr>
              <a:t>How we did it</a:t>
            </a:r>
          </a:p>
        </p:txBody>
      </p:sp>
    </p:spTree>
    <p:extLst>
      <p:ext uri="{BB962C8B-B14F-4D97-AF65-F5344CB8AC3E}">
        <p14:creationId xmlns:p14="http://schemas.microsoft.com/office/powerpoint/2010/main" val="1516383056"/>
      </p:ext>
    </p:extLst>
  </p:cSld>
  <p:clrMapOvr>
    <a:masterClrMapping/>
  </p:clrMapOvr>
  <mc:AlternateContent xmlns:mc="http://schemas.openxmlformats.org/markup-compatibility/2006" xmlns:p14="http://schemas.microsoft.com/office/powerpoint/2010/main">
    <mc:Choice Requires="p14">
      <p:transition spd="slow" p14:dur="2000" advClick="0" advTm="18000"/>
    </mc:Choice>
    <mc:Fallback xmlns="">
      <p:transition spd="slow" advClick="0" advTm="18000"/>
    </mc:Fallback>
  </mc:AlternateContent>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Title 1"/>
          <p:cNvSpPr>
            <a:spLocks noGrp="1"/>
          </p:cNvSpPr>
          <p:nvPr>
            <p:ph type="title"/>
          </p:nvPr>
        </p:nvSpPr>
        <p:spPr bwMode="auto">
          <a:xfrm>
            <a:off x="3429000" y="152401"/>
            <a:ext cx="6096000" cy="6397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rmAutofit/>
          </a:bodyPr>
          <a:lstStyle/>
          <a:p>
            <a:pPr algn="ctr" eaLnBrk="1" hangingPunct="1"/>
            <a:r>
              <a:rPr lang="en-US" sz="2800">
                <a:solidFill>
                  <a:srgbClr val="0000FF"/>
                </a:solidFill>
              </a:rPr>
              <a:t>The BDD Framework</a:t>
            </a:r>
          </a:p>
        </p:txBody>
      </p:sp>
      <p:graphicFrame>
        <p:nvGraphicFramePr>
          <p:cNvPr id="10242" name="Object 3"/>
          <p:cNvGraphicFramePr>
            <a:graphicFrameLocks noGrp="1" noChangeAspect="1"/>
          </p:cNvGraphicFramePr>
          <p:nvPr>
            <p:ph idx="1"/>
          </p:nvPr>
        </p:nvGraphicFramePr>
        <p:xfrm>
          <a:off x="2590801" y="935039"/>
          <a:ext cx="7142163" cy="5191125"/>
        </p:xfrm>
        <a:graphic>
          <a:graphicData uri="http://schemas.openxmlformats.org/presentationml/2006/ole">
            <mc:AlternateContent xmlns:mc="http://schemas.openxmlformats.org/markup-compatibility/2006">
              <mc:Choice xmlns:v="urn:schemas-microsoft-com:vml" Requires="v">
                <p:oleObj spid="_x0000_s3076" name="Bitmap Image" r:id="rId3" imgW="7419048" imgH="5390476" progId="Paint.Picture">
                  <p:embed/>
                </p:oleObj>
              </mc:Choice>
              <mc:Fallback>
                <p:oleObj name="Bitmap Image" r:id="rId3" imgW="7419048" imgH="5390476" progId="Paint.Picture">
                  <p:embed/>
                  <p:pic>
                    <p:nvPicPr>
                      <p:cNvPr id="0" name=""/>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90801" y="935039"/>
                        <a:ext cx="7142163" cy="5191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324700210"/>
      </p:ext>
    </p:extLst>
  </p:cSld>
  <p:clrMapOvr>
    <a:masterClrMapping/>
  </p:clrMapOvr>
  <mc:AlternateContent xmlns:mc="http://schemas.openxmlformats.org/markup-compatibility/2006" xmlns:p14="http://schemas.microsoft.com/office/powerpoint/2010/main">
    <mc:Choice Requires="p14">
      <p:transition spd="slow" p14:dur="2000" advClick="0" advTm="18000"/>
    </mc:Choice>
    <mc:Fallback xmlns="">
      <p:transition spd="slow" advClick="0" advTm="18000"/>
    </mc:Fallback>
  </mc:AlternateContent>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09800" y="1265238"/>
            <a:ext cx="8229600" cy="4525962"/>
          </a:xfrm>
        </p:spPr>
        <p:txBody>
          <a:bodyPr vert="horz" wrap="square" lIns="91440" tIns="45720" rIns="91440" bIns="45720" numCol="1" rtlCol="0" anchor="t" anchorCtr="0" compatLnSpc="1">
            <a:prstTxWarp prst="textNoShape">
              <a:avLst/>
            </a:prstTxWarp>
            <a:normAutofit/>
          </a:bodyPr>
          <a:lstStyle/>
          <a:p>
            <a:pPr marL="0" indent="0">
              <a:buNone/>
            </a:pPr>
            <a:endParaRPr lang="en-US" sz="1800"/>
          </a:p>
          <a:p>
            <a:pPr marL="0" indent="0">
              <a:spcBef>
                <a:spcPts val="600"/>
              </a:spcBef>
              <a:spcAft>
                <a:spcPts val="600"/>
              </a:spcAft>
              <a:buFont typeface="Wingdings" panose="05000000000000000000" pitchFamily="2" charset="2"/>
              <a:buChar char="v"/>
            </a:pPr>
            <a:r>
              <a:rPr lang="en-US" sz="1800"/>
              <a:t>BDD simplified functional testing.</a:t>
            </a:r>
          </a:p>
          <a:p>
            <a:pPr marL="0" indent="0">
              <a:spcBef>
                <a:spcPts val="600"/>
              </a:spcBef>
              <a:spcAft>
                <a:spcPts val="600"/>
              </a:spcAft>
              <a:buFont typeface="Wingdings" panose="05000000000000000000" pitchFamily="2" charset="2"/>
              <a:buChar char="v"/>
            </a:pPr>
            <a:r>
              <a:rPr lang="en-US" sz="1800"/>
              <a:t>BDD also simplifies JUnit testing.</a:t>
            </a:r>
          </a:p>
          <a:p>
            <a:pPr marL="0" indent="0">
              <a:spcBef>
                <a:spcPts val="600"/>
              </a:spcBef>
              <a:spcAft>
                <a:spcPts val="600"/>
              </a:spcAft>
              <a:buFont typeface="Wingdings" panose="05000000000000000000" pitchFamily="2" charset="2"/>
              <a:buChar char="v"/>
            </a:pPr>
            <a:r>
              <a:rPr lang="en-US" sz="1800"/>
              <a:t>JUnit is testing java components at the unit level.</a:t>
            </a:r>
          </a:p>
          <a:p>
            <a:pPr marL="0" indent="0">
              <a:spcBef>
                <a:spcPts val="600"/>
              </a:spcBef>
              <a:spcAft>
                <a:spcPts val="600"/>
              </a:spcAft>
              <a:buFont typeface="Wingdings" panose="05000000000000000000" pitchFamily="2" charset="2"/>
              <a:buChar char="v"/>
            </a:pPr>
            <a:r>
              <a:rPr lang="en-US" sz="1800"/>
              <a:t>JUnit verifies components behavior without deployments.</a:t>
            </a:r>
          </a:p>
          <a:p>
            <a:pPr marL="0" indent="0">
              <a:spcBef>
                <a:spcPts val="600"/>
              </a:spcBef>
              <a:spcAft>
                <a:spcPts val="600"/>
              </a:spcAft>
              <a:buFont typeface="Wingdings" panose="05000000000000000000" pitchFamily="2" charset="2"/>
              <a:buChar char="v"/>
            </a:pPr>
            <a:r>
              <a:rPr lang="en-US" sz="1800"/>
              <a:t>It does not need any dependencies to be available.</a:t>
            </a:r>
          </a:p>
          <a:p>
            <a:pPr marL="0" indent="0">
              <a:spcBef>
                <a:spcPts val="600"/>
              </a:spcBef>
              <a:spcAft>
                <a:spcPts val="600"/>
              </a:spcAft>
              <a:buFont typeface="Wingdings" panose="05000000000000000000" pitchFamily="2" charset="2"/>
              <a:buChar char="v"/>
            </a:pPr>
            <a:endParaRPr lang="en-US" sz="1800"/>
          </a:p>
          <a:p>
            <a:pPr marL="0" indent="0">
              <a:buNone/>
            </a:pPr>
            <a:r>
              <a:rPr lang="en-US" sz="1800"/>
              <a:t>Tools used : Mockito</a:t>
            </a:r>
          </a:p>
        </p:txBody>
      </p:sp>
      <p:sp>
        <p:nvSpPr>
          <p:cNvPr id="11266" name="Title 1"/>
          <p:cNvSpPr>
            <a:spLocks noGrp="1"/>
          </p:cNvSpPr>
          <p:nvPr>
            <p:ph type="title"/>
          </p:nvPr>
        </p:nvSpPr>
        <p:spPr bwMode="auto">
          <a:xfrm>
            <a:off x="3429000" y="152401"/>
            <a:ext cx="6096000" cy="6397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rmAutofit/>
          </a:bodyPr>
          <a:lstStyle/>
          <a:p>
            <a:pPr algn="ctr" eaLnBrk="1" hangingPunct="1"/>
            <a:r>
              <a:rPr lang="en-US" sz="2800">
                <a:solidFill>
                  <a:srgbClr val="0000FF"/>
                </a:solidFill>
              </a:rPr>
              <a:t>The JUnit Framework</a:t>
            </a:r>
          </a:p>
        </p:txBody>
      </p:sp>
    </p:spTree>
    <p:extLst>
      <p:ext uri="{BB962C8B-B14F-4D97-AF65-F5344CB8AC3E}">
        <p14:creationId xmlns:p14="http://schemas.microsoft.com/office/powerpoint/2010/main" val="1222956767"/>
      </p:ext>
    </p:extLst>
  </p:cSld>
  <p:clrMapOvr>
    <a:masterClrMapping/>
  </p:clrMapOvr>
  <mc:AlternateContent xmlns:mc="http://schemas.openxmlformats.org/markup-compatibility/2006" xmlns:p14="http://schemas.microsoft.com/office/powerpoint/2010/main">
    <mc:Choice Requires="p14">
      <p:transition spd="slow" p14:dur="2000" advClick="0" advTm="18000"/>
    </mc:Choice>
    <mc:Fallback xmlns="">
      <p:transition spd="slow" advClick="0" advTm="18000"/>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Rounded Rectangle 49"/>
          <p:cNvSpPr/>
          <p:nvPr/>
        </p:nvSpPr>
        <p:spPr>
          <a:xfrm>
            <a:off x="3921666" y="2207550"/>
            <a:ext cx="4129549" cy="2905433"/>
          </a:xfrm>
          <a:prstGeom prst="roundRect">
            <a:avLst>
              <a:gd name="adj" fmla="val 7022"/>
            </a:avLst>
          </a:prstGeom>
          <a:solidFill>
            <a:srgbClr val="6DBCD1">
              <a:alpha val="53000"/>
            </a:srgbClr>
          </a:solidFill>
          <a:ln>
            <a:solidFill>
              <a:srgbClr val="00B0F0"/>
            </a:solidFill>
            <a:prstDash val="sys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1" name="Rounded Rectangle 50"/>
          <p:cNvSpPr/>
          <p:nvPr/>
        </p:nvSpPr>
        <p:spPr>
          <a:xfrm>
            <a:off x="3921666" y="2207550"/>
            <a:ext cx="4129549" cy="2905433"/>
          </a:xfrm>
          <a:prstGeom prst="roundRect">
            <a:avLst>
              <a:gd name="adj" fmla="val 7022"/>
            </a:avLst>
          </a:prstGeom>
          <a:solidFill>
            <a:srgbClr val="6DBCD1">
              <a:alpha val="53000"/>
            </a:srgbClr>
          </a:solidFill>
          <a:ln>
            <a:solidFill>
              <a:srgbClr val="00B0F0"/>
            </a:solidFill>
            <a:prstDash val="sys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2" name="Rounded Rectangle 51"/>
          <p:cNvSpPr/>
          <p:nvPr/>
        </p:nvSpPr>
        <p:spPr>
          <a:xfrm>
            <a:off x="4305124" y="2517268"/>
            <a:ext cx="771065" cy="2256503"/>
          </a:xfrm>
          <a:prstGeom prst="roundRect">
            <a:avLst>
              <a:gd name="adj" fmla="val 10870"/>
            </a:avLst>
          </a:prstGeom>
          <a:solidFill>
            <a:schemeClr val="accent5">
              <a:lumMod val="40000"/>
              <a:lumOff val="60000"/>
            </a:schemeClr>
          </a:solidFill>
          <a:ln w="38100">
            <a:solidFill>
              <a:schemeClr val="bg1">
                <a:lumMod val="85000"/>
              </a:schemeClr>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2000" b="1" dirty="0"/>
              <a:t>UI</a:t>
            </a:r>
            <a:endParaRPr lang="en-SG" sz="2000" b="1" dirty="0"/>
          </a:p>
        </p:txBody>
      </p:sp>
      <p:sp>
        <p:nvSpPr>
          <p:cNvPr id="53" name="Rounded Rectangle 52"/>
          <p:cNvSpPr/>
          <p:nvPr/>
        </p:nvSpPr>
        <p:spPr>
          <a:xfrm>
            <a:off x="5617729" y="2517267"/>
            <a:ext cx="1133458" cy="1241902"/>
          </a:xfrm>
          <a:prstGeom prst="roundRect">
            <a:avLst>
              <a:gd name="adj" fmla="val 10870"/>
            </a:avLst>
          </a:prstGeom>
          <a:solidFill>
            <a:schemeClr val="accent5">
              <a:lumMod val="40000"/>
              <a:lumOff val="60000"/>
            </a:schemeClr>
          </a:solidFill>
          <a:ln w="38100">
            <a:solidFill>
              <a:schemeClr val="bg1">
                <a:lumMod val="85000"/>
              </a:schemeClr>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r>
              <a:rPr lang="en-US" b="1" dirty="0" err="1"/>
              <a:t>MSLogic</a:t>
            </a:r>
            <a:endParaRPr lang="en-SG" b="1" dirty="0"/>
          </a:p>
        </p:txBody>
      </p:sp>
      <p:sp>
        <p:nvSpPr>
          <p:cNvPr id="54" name="Rounded Rectangle 53"/>
          <p:cNvSpPr/>
          <p:nvPr/>
        </p:nvSpPr>
        <p:spPr>
          <a:xfrm>
            <a:off x="5621635" y="4202921"/>
            <a:ext cx="2075618" cy="570849"/>
          </a:xfrm>
          <a:prstGeom prst="roundRect">
            <a:avLst>
              <a:gd name="adj" fmla="val 10870"/>
            </a:avLst>
          </a:prstGeom>
          <a:solidFill>
            <a:schemeClr val="accent5">
              <a:lumMod val="40000"/>
              <a:lumOff val="60000"/>
            </a:schemeClr>
          </a:solidFill>
          <a:ln w="38100">
            <a:solidFill>
              <a:schemeClr val="bg1">
                <a:lumMod val="85000"/>
              </a:schemeClr>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r>
              <a:rPr lang="en-US" b="1" dirty="0"/>
              <a:t>Storage</a:t>
            </a:r>
            <a:endParaRPr lang="en-SG" b="1" dirty="0"/>
          </a:p>
        </p:txBody>
      </p:sp>
      <p:sp>
        <p:nvSpPr>
          <p:cNvPr id="55" name="Rounded Rectangle 54"/>
          <p:cNvSpPr/>
          <p:nvPr/>
        </p:nvSpPr>
        <p:spPr>
          <a:xfrm>
            <a:off x="7033576" y="2517267"/>
            <a:ext cx="663677" cy="1241902"/>
          </a:xfrm>
          <a:prstGeom prst="roundRect">
            <a:avLst>
              <a:gd name="adj" fmla="val 10870"/>
            </a:avLst>
          </a:prstGeom>
          <a:solidFill>
            <a:schemeClr val="accent5">
              <a:lumMod val="40000"/>
              <a:lumOff val="60000"/>
            </a:schemeClr>
          </a:solidFill>
          <a:ln w="38100">
            <a:solidFill>
              <a:schemeClr val="bg1">
                <a:lumMod val="85000"/>
              </a:schemeClr>
            </a:solidFill>
            <a:prstDash val="sysDash"/>
          </a:ln>
        </p:spPr>
        <p:style>
          <a:lnRef idx="2">
            <a:schemeClr val="accent1"/>
          </a:lnRef>
          <a:fillRef idx="1">
            <a:schemeClr val="lt1"/>
          </a:fillRef>
          <a:effectRef idx="0">
            <a:schemeClr val="accent1"/>
          </a:effectRef>
          <a:fontRef idx="minor">
            <a:schemeClr val="dk1"/>
          </a:fontRef>
        </p:style>
        <p:txBody>
          <a:bodyPr vert="vert270" rtlCol="0" anchor="ctr"/>
          <a:lstStyle/>
          <a:p>
            <a:pPr algn="ctr"/>
            <a:r>
              <a:rPr lang="en-US" b="1" dirty="0"/>
              <a:t>History</a:t>
            </a:r>
            <a:endParaRPr lang="en-SG" b="1" dirty="0"/>
          </a:p>
        </p:txBody>
      </p:sp>
      <p:sp>
        <p:nvSpPr>
          <p:cNvPr id="41" name="Rounded Rectangle 40"/>
          <p:cNvSpPr/>
          <p:nvPr/>
        </p:nvSpPr>
        <p:spPr>
          <a:xfrm>
            <a:off x="5617731" y="2517266"/>
            <a:ext cx="1133458" cy="1241902"/>
          </a:xfrm>
          <a:prstGeom prst="roundRect">
            <a:avLst>
              <a:gd name="adj" fmla="val 10870"/>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b="1" dirty="0"/>
              <a:t>SUT</a:t>
            </a:r>
            <a:endParaRPr lang="en-SG" b="1" dirty="0"/>
          </a:p>
        </p:txBody>
      </p:sp>
      <mc:AlternateContent xmlns:mc="http://schemas.openxmlformats.org/markup-compatibility/2006" xmlns:p14="http://schemas.microsoft.com/office/powerpoint/2010/main">
        <mc:Choice Requires="p14">
          <p:contentPart p14:bwMode="auto" r:id="rId2">
            <p14:nvContentPartPr>
              <p14:cNvPr id="1890314" name="Ink 10"/>
              <p14:cNvContentPartPr>
                <a14:cpLocks xmlns:a14="http://schemas.microsoft.com/office/drawing/2010/main" noRot="1" noChangeAspect="1" noEditPoints="1" noChangeArrowheads="1" noChangeShapeType="1"/>
              </p14:cNvContentPartPr>
              <p14:nvPr/>
            </p14:nvContentPartPr>
            <p14:xfrm>
              <a:off x="6738938" y="3065463"/>
              <a:ext cx="258762" cy="184150"/>
            </p14:xfrm>
          </p:contentPart>
        </mc:Choice>
        <mc:Fallback xmlns="">
          <p:pic>
            <p:nvPicPr>
              <p:cNvPr id="1890314" name="Ink 10"/>
              <p:cNvPicPr>
                <a:picLocks noRot="1" noChangeAspect="1" noEditPoints="1" noChangeArrowheads="1" noChangeShapeType="1"/>
              </p:cNvPicPr>
              <p:nvPr/>
            </p:nvPicPr>
            <p:blipFill>
              <a:blip r:embed="rId3"/>
              <a:stretch>
                <a:fillRect/>
              </a:stretch>
            </p:blipFill>
            <p:spPr>
              <a:xfrm>
                <a:off x="6720224" y="3050717"/>
                <a:ext cx="301229" cy="222994"/>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890315" name="Ink 11"/>
              <p14:cNvContentPartPr>
                <a14:cpLocks xmlns:a14="http://schemas.microsoft.com/office/drawing/2010/main" noRot="1" noChangeAspect="1" noEditPoints="1" noChangeArrowheads="1" noChangeShapeType="1"/>
              </p14:cNvContentPartPr>
              <p14:nvPr/>
            </p14:nvContentPartPr>
            <p14:xfrm>
              <a:off x="6096000" y="3778251"/>
              <a:ext cx="166688" cy="396875"/>
            </p14:xfrm>
          </p:contentPart>
        </mc:Choice>
        <mc:Fallback xmlns="">
          <p:pic>
            <p:nvPicPr>
              <p:cNvPr id="1890315" name="Ink 11"/>
              <p:cNvPicPr>
                <a:picLocks noRot="1" noChangeAspect="1" noEditPoints="1" noChangeArrowheads="1" noChangeShapeType="1"/>
              </p:cNvPicPr>
              <p:nvPr/>
            </p:nvPicPr>
            <p:blipFill>
              <a:blip r:embed="rId5"/>
              <a:stretch>
                <a:fillRect/>
              </a:stretch>
            </p:blipFill>
            <p:spPr>
              <a:xfrm>
                <a:off x="6075479" y="3758803"/>
                <a:ext cx="212770" cy="441532"/>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890316" name="Ink 12"/>
              <p14:cNvContentPartPr>
                <a14:cpLocks xmlns:a14="http://schemas.microsoft.com/office/drawing/2010/main" noRot="1" noChangeAspect="1" noEditPoints="1" noChangeArrowheads="1" noChangeShapeType="1"/>
              </p14:cNvContentPartPr>
              <p14:nvPr/>
            </p14:nvContentPartPr>
            <p14:xfrm>
              <a:off x="5114926" y="3116264"/>
              <a:ext cx="455613" cy="185737"/>
            </p14:xfrm>
          </p:contentPart>
        </mc:Choice>
        <mc:Fallback xmlns="">
          <p:pic>
            <p:nvPicPr>
              <p:cNvPr id="1890316" name="Ink 12"/>
              <p:cNvPicPr>
                <a:picLocks noRot="1" noChangeAspect="1" noEditPoints="1" noChangeArrowheads="1" noChangeShapeType="1"/>
              </p:cNvPicPr>
              <p:nvPr/>
            </p:nvPicPr>
            <p:blipFill>
              <a:blip r:embed="rId7"/>
              <a:stretch>
                <a:fillRect/>
              </a:stretch>
            </p:blipFill>
            <p:spPr>
              <a:xfrm>
                <a:off x="5098025" y="3097546"/>
                <a:ext cx="497686" cy="227132"/>
              </a:xfrm>
              <a:prstGeom prst="rect">
                <a:avLst/>
              </a:prstGeom>
            </p:spPr>
          </p:pic>
        </mc:Fallback>
      </mc:AlternateContent>
      <p:sp>
        <p:nvSpPr>
          <p:cNvPr id="18" name="Content Placeholder 2"/>
          <p:cNvSpPr txBox="1">
            <a:spLocks/>
          </p:cNvSpPr>
          <p:nvPr/>
        </p:nvSpPr>
        <p:spPr>
          <a:xfrm>
            <a:off x="5372852" y="369650"/>
            <a:ext cx="3485805" cy="714542"/>
          </a:xfrm>
          <a:prstGeom prst="rect">
            <a:avLst/>
          </a:prstGeom>
          <a:effectLst/>
        </p:spPr>
        <p:txBody>
          <a:bodyPr vert="horz" lIns="91440" tIns="45720" rIns="91440" bIns="45720" rtlCol="0">
            <a:noAutofit/>
          </a:bodyPr>
          <a:lstStyle/>
          <a:p>
            <a:pPr marL="342900" indent="-342900">
              <a:spcBef>
                <a:spcPct val="20000"/>
              </a:spcBef>
              <a:defRPr/>
            </a:pPr>
            <a:r>
              <a:rPr lang="en-US" sz="3600" b="1" dirty="0">
                <a:ln w="28575">
                  <a:noFill/>
                </a:ln>
                <a:solidFill>
                  <a:schemeClr val="bg1">
                    <a:lumMod val="65000"/>
                  </a:schemeClr>
                </a:solidFill>
                <a:latin typeface="Rockwell Extra Bold" pitchFamily="18" charset="0"/>
              </a:rPr>
              <a:t>Unit testing</a:t>
            </a:r>
            <a:endParaRPr lang="en-SG" sz="3600" b="1" dirty="0">
              <a:ln w="28575">
                <a:noFill/>
              </a:ln>
              <a:solidFill>
                <a:schemeClr val="bg1">
                  <a:lumMod val="65000"/>
                </a:schemeClr>
              </a:solidFill>
              <a:latin typeface="Rockwell Extra Bold" pitchFamily="18" charset="0"/>
            </a:endParaRPr>
          </a:p>
        </p:txBody>
      </p:sp>
    </p:spTree>
    <p:extLst>
      <p:ext uri="{BB962C8B-B14F-4D97-AF65-F5344CB8AC3E}">
        <p14:creationId xmlns:p14="http://schemas.microsoft.com/office/powerpoint/2010/main" val="2471937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90314"/>
                                        </p:tgtEl>
                                        <p:attrNameLst>
                                          <p:attrName>style.visibility</p:attrName>
                                        </p:attrNameLst>
                                      </p:cBhvr>
                                      <p:to>
                                        <p:strVal val="visible"/>
                                      </p:to>
                                    </p:set>
                                    <p:animEffect transition="in" filter="fade">
                                      <p:cBhvr>
                                        <p:cTn id="7" dur="500"/>
                                        <p:tgtEl>
                                          <p:spTgt spid="1890314"/>
                                        </p:tgtEl>
                                      </p:cBhvr>
                                    </p:animEffect>
                                  </p:childTnLst>
                                </p:cTn>
                              </p:par>
                              <p:par>
                                <p:cTn id="8" presetID="10" presetClass="entr" presetSubtype="0" fill="hold" nodeType="withEffect">
                                  <p:stCondLst>
                                    <p:cond delay="0"/>
                                  </p:stCondLst>
                                  <p:childTnLst>
                                    <p:set>
                                      <p:cBhvr>
                                        <p:cTn id="9" dur="1" fill="hold">
                                          <p:stCondLst>
                                            <p:cond delay="0"/>
                                          </p:stCondLst>
                                        </p:cTn>
                                        <p:tgtEl>
                                          <p:spTgt spid="1890315"/>
                                        </p:tgtEl>
                                        <p:attrNameLst>
                                          <p:attrName>style.visibility</p:attrName>
                                        </p:attrNameLst>
                                      </p:cBhvr>
                                      <p:to>
                                        <p:strVal val="visible"/>
                                      </p:to>
                                    </p:set>
                                    <p:animEffect transition="in" filter="fade">
                                      <p:cBhvr>
                                        <p:cTn id="10" dur="500"/>
                                        <p:tgtEl>
                                          <p:spTgt spid="189031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890316"/>
                                        </p:tgtEl>
                                        <p:attrNameLst>
                                          <p:attrName>style.visibility</p:attrName>
                                        </p:attrNameLst>
                                      </p:cBhvr>
                                      <p:to>
                                        <p:strVal val="visible"/>
                                      </p:to>
                                    </p:set>
                                    <p:animEffect transition="in" filter="fade">
                                      <p:cBhvr>
                                        <p:cTn id="15" dur="500"/>
                                        <p:tgtEl>
                                          <p:spTgt spid="18903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09800" y="1371601"/>
            <a:ext cx="8229600" cy="4525963"/>
          </a:xfrm>
        </p:spPr>
        <p:txBody>
          <a:bodyPr vert="horz" wrap="square" lIns="91440" tIns="45720" rIns="91440" bIns="45720" numCol="1" rtlCol="0" anchor="t" anchorCtr="0" compatLnSpc="1">
            <a:prstTxWarp prst="textNoShape">
              <a:avLst/>
            </a:prstTxWarp>
            <a:normAutofit/>
          </a:bodyPr>
          <a:lstStyle/>
          <a:p>
            <a:pPr>
              <a:spcBef>
                <a:spcPts val="600"/>
              </a:spcBef>
              <a:spcAft>
                <a:spcPts val="600"/>
              </a:spcAft>
              <a:buFont typeface="Wingdings" panose="05000000000000000000" pitchFamily="2" charset="2"/>
              <a:buChar char="v"/>
            </a:pPr>
            <a:r>
              <a:rPr lang="en-US" sz="1800"/>
              <a:t>Enables creation of Mock objects, verification of behavior and stubbing.</a:t>
            </a:r>
          </a:p>
          <a:p>
            <a:pPr>
              <a:spcBef>
                <a:spcPts val="600"/>
              </a:spcBef>
              <a:spcAft>
                <a:spcPts val="600"/>
              </a:spcAft>
              <a:buFont typeface="Wingdings" panose="05000000000000000000" pitchFamily="2" charset="2"/>
              <a:buChar char="v"/>
            </a:pPr>
            <a:r>
              <a:rPr lang="en-US" sz="1800"/>
              <a:t>Provides BDD style structure.</a:t>
            </a:r>
          </a:p>
          <a:p>
            <a:pPr>
              <a:spcBef>
                <a:spcPts val="600"/>
              </a:spcBef>
              <a:spcAft>
                <a:spcPts val="600"/>
              </a:spcAft>
              <a:buFont typeface="Wingdings" panose="05000000000000000000" pitchFamily="2" charset="2"/>
              <a:buChar char="v"/>
            </a:pPr>
            <a:r>
              <a:rPr lang="en-US" sz="1800"/>
              <a:t>Enables testing of unit level components.</a:t>
            </a:r>
          </a:p>
          <a:p>
            <a:pPr lvl="1">
              <a:spcBef>
                <a:spcPts val="600"/>
              </a:spcBef>
              <a:spcAft>
                <a:spcPts val="600"/>
              </a:spcAft>
              <a:buFont typeface="Wingdings" panose="05000000000000000000" pitchFamily="2" charset="2"/>
              <a:buChar char="v"/>
            </a:pPr>
            <a:r>
              <a:rPr lang="en-US" sz="1400">
                <a:ea typeface="Arial" panose="020B0604020202020204" pitchFamily="34" charset="0"/>
              </a:rPr>
              <a:t>Like Server side components, Database components etc..</a:t>
            </a:r>
          </a:p>
          <a:p>
            <a:pPr>
              <a:spcBef>
                <a:spcPts val="600"/>
              </a:spcBef>
              <a:spcAft>
                <a:spcPts val="600"/>
              </a:spcAft>
              <a:buFont typeface="Wingdings" panose="05000000000000000000" pitchFamily="2" charset="2"/>
              <a:buChar char="v"/>
            </a:pPr>
            <a:r>
              <a:rPr lang="en-US" sz="1800"/>
              <a:t>Mock all objects that a component uses and verifies its use according to specified behavior.</a:t>
            </a:r>
          </a:p>
          <a:p>
            <a:pPr>
              <a:buFont typeface="Wingdings" panose="05000000000000000000" pitchFamily="2" charset="2"/>
              <a:buNone/>
            </a:pPr>
            <a:endParaRPr lang="en-US" sz="1800"/>
          </a:p>
        </p:txBody>
      </p:sp>
      <p:sp>
        <p:nvSpPr>
          <p:cNvPr id="12290" name="Title 1"/>
          <p:cNvSpPr>
            <a:spLocks noGrp="1"/>
          </p:cNvSpPr>
          <p:nvPr>
            <p:ph type="title"/>
          </p:nvPr>
        </p:nvSpPr>
        <p:spPr bwMode="auto">
          <a:xfrm>
            <a:off x="3429000" y="152401"/>
            <a:ext cx="6096000" cy="6397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rmAutofit/>
          </a:bodyPr>
          <a:lstStyle/>
          <a:p>
            <a:pPr algn="ctr" eaLnBrk="1" hangingPunct="1"/>
            <a:r>
              <a:rPr lang="en-US" sz="2800">
                <a:solidFill>
                  <a:srgbClr val="0000FF"/>
                </a:solidFill>
              </a:rPr>
              <a:t>Why Mockito</a:t>
            </a:r>
          </a:p>
        </p:txBody>
      </p:sp>
    </p:spTree>
    <p:extLst>
      <p:ext uri="{BB962C8B-B14F-4D97-AF65-F5344CB8AC3E}">
        <p14:creationId xmlns:p14="http://schemas.microsoft.com/office/powerpoint/2010/main" val="3983697216"/>
      </p:ext>
    </p:extLst>
  </p:cSld>
  <p:clrMapOvr>
    <a:masterClrMapping/>
  </p:clrMapOvr>
  <mc:AlternateContent xmlns:mc="http://schemas.openxmlformats.org/markup-compatibility/2006" xmlns:p14="http://schemas.microsoft.com/office/powerpoint/2010/main">
    <mc:Choice Requires="p14">
      <p:transition spd="slow" p14:dur="2000" advClick="0" advTm="18000"/>
    </mc:Choice>
    <mc:Fallback xmlns="">
      <p:transition spd="slow" advClick="0" advTm="18000"/>
    </mc:Fallback>
  </mc:AlternateContent>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itle 1"/>
          <p:cNvSpPr>
            <a:spLocks noGrp="1"/>
          </p:cNvSpPr>
          <p:nvPr>
            <p:ph type="title"/>
          </p:nvPr>
        </p:nvSpPr>
        <p:spPr bwMode="auto">
          <a:xfrm>
            <a:off x="3048000" y="152401"/>
            <a:ext cx="6781800" cy="6397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rmAutofit/>
          </a:bodyPr>
          <a:lstStyle/>
          <a:p>
            <a:pPr algn="ctr" eaLnBrk="1" hangingPunct="1"/>
            <a:r>
              <a:rPr lang="en-US" sz="2800">
                <a:solidFill>
                  <a:srgbClr val="0000FF"/>
                </a:solidFill>
              </a:rPr>
              <a:t>The Big picture – what we achieved</a:t>
            </a:r>
          </a:p>
        </p:txBody>
      </p:sp>
      <p:pic>
        <p:nvPicPr>
          <p:cNvPr id="13314" name="Content Placeholder 3" descr="One CI.jpg"/>
          <p:cNvPicPr>
            <a:picLocks noGrp="1" noChangeAspect="1"/>
          </p:cNvPicPr>
          <p:nvPr>
            <p:ph idx="1"/>
          </p:nvPr>
        </p:nvPicPr>
        <p:blipFill>
          <a:blip r:embed="rId2">
            <a:extLst>
              <a:ext uri="{28A0092B-C50C-407E-A947-70E740481C1C}">
                <a14:useLocalDpi xmlns:a14="http://schemas.microsoft.com/office/drawing/2010/main" val="0"/>
              </a:ext>
            </a:extLst>
          </a:blip>
          <a:srcRect t="3218" b="3218"/>
          <a:stretch>
            <a:fillRect/>
          </a:stretch>
        </p:blipFill>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66817371"/>
      </p:ext>
    </p:extLst>
  </p:cSld>
  <p:clrMapOvr>
    <a:masterClrMapping/>
  </p:clrMapOvr>
  <mc:AlternateContent xmlns:mc="http://schemas.openxmlformats.org/markup-compatibility/2006" xmlns:p14="http://schemas.microsoft.com/office/powerpoint/2010/main">
    <mc:Choice Requires="p14">
      <p:transition spd="slow" p14:dur="2000" advClick="0" advTm="18000"/>
    </mc:Choice>
    <mc:Fallback xmlns="">
      <p:transition spd="slow" advClick="0" advTm="18000"/>
    </mc:Fallback>
  </mc:AlternateContent>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Title 1"/>
          <p:cNvSpPr>
            <a:spLocks noGrp="1"/>
          </p:cNvSpPr>
          <p:nvPr>
            <p:ph type="title"/>
          </p:nvPr>
        </p:nvSpPr>
        <p:spPr bwMode="auto">
          <a:xfrm>
            <a:off x="3581400" y="152401"/>
            <a:ext cx="6096000" cy="6397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rmAutofit/>
          </a:bodyPr>
          <a:lstStyle/>
          <a:p>
            <a:pPr algn="ctr" eaLnBrk="1" hangingPunct="1"/>
            <a:r>
              <a:rPr lang="en-US" sz="2800">
                <a:solidFill>
                  <a:srgbClr val="0000FF"/>
                </a:solidFill>
              </a:rPr>
              <a:t>Significant Benefits</a:t>
            </a:r>
          </a:p>
        </p:txBody>
      </p:sp>
      <p:sp>
        <p:nvSpPr>
          <p:cNvPr id="2" name="Rectangle 1"/>
          <p:cNvSpPr/>
          <p:nvPr/>
        </p:nvSpPr>
        <p:spPr>
          <a:xfrm>
            <a:off x="2209800" y="1143000"/>
            <a:ext cx="7772400" cy="4770438"/>
          </a:xfrm>
          <a:prstGeom prst="rect">
            <a:avLst/>
          </a:prstGeom>
        </p:spPr>
        <p:txBody>
          <a:bodyPr>
            <a:spAutoFit/>
          </a:bodyPr>
          <a:lstStyle>
            <a:lvl1pPr marL="285750" indent="-285750" eaLnBrk="0" hangingPunct="0">
              <a:defRPr sz="2400">
                <a:solidFill>
                  <a:schemeClr val="tx1"/>
                </a:solidFill>
                <a:latin typeface="Verdana" panose="020B0604030504040204" pitchFamily="34" charset="0"/>
                <a:ea typeface="MS PGothic" panose="020B0600070205080204" pitchFamily="34" charset="-128"/>
              </a:defRPr>
            </a:lvl1pPr>
            <a:lvl2pPr marL="742950" indent="-285750" eaLnBrk="0" hangingPunct="0">
              <a:defRPr sz="2400">
                <a:solidFill>
                  <a:schemeClr val="tx1"/>
                </a:solidFill>
                <a:latin typeface="Verdana" panose="020B0604030504040204" pitchFamily="34" charset="0"/>
                <a:ea typeface="MS PGothic" panose="020B0600070205080204" pitchFamily="34" charset="-128"/>
              </a:defRPr>
            </a:lvl2pPr>
            <a:lvl3pPr marL="1143000" indent="-228600" eaLnBrk="0" hangingPunct="0">
              <a:defRPr sz="2400">
                <a:solidFill>
                  <a:schemeClr val="tx1"/>
                </a:solidFill>
                <a:latin typeface="Verdana" panose="020B0604030504040204" pitchFamily="34" charset="0"/>
                <a:ea typeface="MS PGothic" panose="020B0600070205080204" pitchFamily="34" charset="-128"/>
              </a:defRPr>
            </a:lvl3pPr>
            <a:lvl4pPr marL="1600200" indent="-228600" eaLnBrk="0" hangingPunct="0">
              <a:defRPr sz="2400">
                <a:solidFill>
                  <a:schemeClr val="tx1"/>
                </a:solidFill>
                <a:latin typeface="Verdana" panose="020B0604030504040204" pitchFamily="34" charset="0"/>
                <a:ea typeface="MS PGothic" panose="020B0600070205080204" pitchFamily="34" charset="-128"/>
              </a:defRPr>
            </a:lvl4pPr>
            <a:lvl5pPr marL="2057400" indent="-228600" eaLnBrk="0" hangingPunct="0">
              <a:defRPr sz="2400">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Verdana" panose="020B0604030504040204" pitchFamily="34" charset="0"/>
                <a:ea typeface="MS PGothic" panose="020B0600070205080204" pitchFamily="34" charset="-128"/>
              </a:defRPr>
            </a:lvl9pPr>
          </a:lstStyle>
          <a:p>
            <a:pPr eaLnBrk="1" hangingPunct="1">
              <a:buFont typeface="Wingdings" panose="05000000000000000000" pitchFamily="2" charset="2"/>
              <a:buChar char="v"/>
            </a:pPr>
            <a:r>
              <a:rPr lang="en-GB" sz="1600"/>
              <a:t>Focused on development and delivery of prioritised, verifiable business stories.</a:t>
            </a:r>
          </a:p>
          <a:p>
            <a:pPr eaLnBrk="1" hangingPunct="1"/>
            <a:endParaRPr lang="en-GB" sz="1600"/>
          </a:p>
          <a:p>
            <a:pPr eaLnBrk="1" hangingPunct="1">
              <a:buFont typeface="Wingdings" panose="05000000000000000000" pitchFamily="2" charset="2"/>
              <a:buChar char="v"/>
            </a:pPr>
            <a:r>
              <a:rPr lang="en-GB" sz="1600"/>
              <a:t>Focused on providing a common vocabulary that bridges the gap between business and technology. </a:t>
            </a:r>
          </a:p>
          <a:p>
            <a:pPr eaLnBrk="1" hangingPunct="1">
              <a:buFont typeface="Wingdings" panose="05000000000000000000" pitchFamily="2" charset="2"/>
              <a:buChar char="v"/>
            </a:pPr>
            <a:endParaRPr lang="en-GB" sz="1600"/>
          </a:p>
          <a:p>
            <a:pPr eaLnBrk="1" hangingPunct="1">
              <a:buFont typeface="Wingdings" panose="05000000000000000000" pitchFamily="2" charset="2"/>
              <a:buChar char="v"/>
            </a:pPr>
            <a:r>
              <a:rPr lang="en-GB" sz="1600"/>
              <a:t>Focuses on exposing business rules to review by stake holders and Testing Teams.</a:t>
            </a:r>
          </a:p>
          <a:p>
            <a:pPr eaLnBrk="1" hangingPunct="1">
              <a:buFont typeface="Wingdings" panose="05000000000000000000" pitchFamily="2" charset="2"/>
              <a:buChar char="v"/>
            </a:pPr>
            <a:endParaRPr lang="en-GB" sz="1600"/>
          </a:p>
          <a:p>
            <a:pPr eaLnBrk="1" hangingPunct="1">
              <a:buFont typeface="Wingdings" panose="05000000000000000000" pitchFamily="2" charset="2"/>
              <a:buChar char="v"/>
            </a:pPr>
            <a:r>
              <a:rPr lang="en-GB" sz="1600"/>
              <a:t>Encourages collaboration between developers, testers, architects, BA</a:t>
            </a:r>
            <a:r>
              <a:rPr lang="ja-JP" altLang="en-GB" sz="1600">
                <a:latin typeface="Times New Roman" panose="02020603050405020304" pitchFamily="18" charset="0"/>
              </a:rPr>
              <a:t>’</a:t>
            </a:r>
            <a:r>
              <a:rPr lang="en-GB" altLang="ja-JP" sz="1600"/>
              <a:t>s and Business.</a:t>
            </a:r>
          </a:p>
          <a:p>
            <a:pPr eaLnBrk="1" hangingPunct="1">
              <a:buFont typeface="Wingdings" panose="05000000000000000000" pitchFamily="2" charset="2"/>
              <a:buChar char="v"/>
            </a:pPr>
            <a:endParaRPr lang="en-GB" sz="1600"/>
          </a:p>
          <a:p>
            <a:pPr eaLnBrk="1" hangingPunct="1">
              <a:buFont typeface="Wingdings" panose="05000000000000000000" pitchFamily="2" charset="2"/>
              <a:buChar char="v"/>
            </a:pPr>
            <a:r>
              <a:rPr lang="en-GB" sz="1600"/>
              <a:t>Made it easy to Automate End to End functional testing.</a:t>
            </a:r>
          </a:p>
          <a:p>
            <a:pPr eaLnBrk="1" hangingPunct="1">
              <a:buFont typeface="Wingdings" panose="05000000000000000000" pitchFamily="2" charset="2"/>
              <a:buChar char="v"/>
            </a:pPr>
            <a:endParaRPr lang="en-GB" sz="1600"/>
          </a:p>
          <a:p>
            <a:pPr eaLnBrk="1" hangingPunct="1">
              <a:buFont typeface="Wingdings" panose="05000000000000000000" pitchFamily="2" charset="2"/>
              <a:buChar char="v"/>
            </a:pPr>
            <a:r>
              <a:rPr lang="en-GB" sz="1600"/>
              <a:t>Simplified Test Driven Development.</a:t>
            </a:r>
          </a:p>
          <a:p>
            <a:pPr eaLnBrk="1" hangingPunct="1">
              <a:buFont typeface="Wingdings" panose="05000000000000000000" pitchFamily="2" charset="2"/>
              <a:buChar char="v"/>
            </a:pPr>
            <a:endParaRPr lang="en-GB" sz="1600"/>
          </a:p>
          <a:p>
            <a:pPr eaLnBrk="1" hangingPunct="1">
              <a:buFont typeface="Wingdings" panose="05000000000000000000" pitchFamily="2" charset="2"/>
              <a:buChar char="v"/>
            </a:pPr>
            <a:r>
              <a:rPr lang="en-GB" sz="1600"/>
              <a:t>All integrated well on Continuous Integration</a:t>
            </a:r>
          </a:p>
          <a:p>
            <a:pPr eaLnBrk="1" hangingPunct="1">
              <a:buFont typeface="Wingdings" panose="05000000000000000000" pitchFamily="2" charset="2"/>
              <a:buChar char="v"/>
            </a:pPr>
            <a:endParaRPr lang="en-GB" sz="1600"/>
          </a:p>
          <a:p>
            <a:pPr eaLnBrk="1" hangingPunct="1">
              <a:buFont typeface="Wingdings" panose="05000000000000000000" pitchFamily="2" charset="2"/>
              <a:buChar char="v"/>
            </a:pPr>
            <a:r>
              <a:rPr lang="en-GB" sz="1600"/>
              <a:t>The Business where satisfied to see the status of project.</a:t>
            </a:r>
          </a:p>
        </p:txBody>
      </p:sp>
    </p:spTree>
    <p:extLst>
      <p:ext uri="{BB962C8B-B14F-4D97-AF65-F5344CB8AC3E}">
        <p14:creationId xmlns:p14="http://schemas.microsoft.com/office/powerpoint/2010/main" val="137961410"/>
      </p:ext>
    </p:extLst>
  </p:cSld>
  <p:clrMapOvr>
    <a:masterClrMapping/>
  </p:clrMapOvr>
  <mc:AlternateContent xmlns:mc="http://schemas.openxmlformats.org/markup-compatibility/2006" xmlns:p14="http://schemas.microsoft.com/office/powerpoint/2010/main">
    <mc:Choice Requires="p14">
      <p:transition spd="slow" p14:dur="2000" advClick="0" advTm="18000"/>
    </mc:Choice>
    <mc:Fallback xmlns="">
      <p:transition spd="slow" advClick="0" advTm="18000"/>
    </mc:Fallback>
  </mc:AlternateContent>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Content Placeholder 2"/>
          <p:cNvSpPr>
            <a:spLocks noGrp="1"/>
          </p:cNvSpPr>
          <p:nvPr>
            <p:ph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rmAutofit/>
          </a:bodyPr>
          <a:lstStyle/>
          <a:p>
            <a:pPr>
              <a:buFont typeface="Wingdings" panose="05000000000000000000" pitchFamily="2" charset="2"/>
              <a:buChar char="v"/>
            </a:pPr>
            <a:r>
              <a:rPr lang="en-US" sz="1800"/>
              <a:t>Due to time constraints we could not automate all scenarios.</a:t>
            </a:r>
          </a:p>
          <a:p>
            <a:pPr>
              <a:buFont typeface="Wingdings" panose="05000000000000000000" pitchFamily="2" charset="2"/>
              <a:buChar char="v"/>
            </a:pPr>
            <a:r>
              <a:rPr lang="en-US" sz="1800"/>
              <a:t>Due to Infrastructure limitations could not run automated regression suite on every check-in.</a:t>
            </a:r>
          </a:p>
          <a:p>
            <a:pPr>
              <a:buFont typeface="Wingdings" panose="05000000000000000000" pitchFamily="2" charset="2"/>
              <a:buChar char="v"/>
            </a:pPr>
            <a:r>
              <a:rPr lang="en-US" sz="1800"/>
              <a:t>Due to time constraints not all teams followed TDD.</a:t>
            </a:r>
          </a:p>
          <a:p>
            <a:pPr>
              <a:buFont typeface="Wingdings" panose="05000000000000000000" pitchFamily="2" charset="2"/>
              <a:buChar char="v"/>
            </a:pPr>
            <a:r>
              <a:rPr lang="en-US" sz="1800"/>
              <a:t>Some legacy application testing could not be fully automated.</a:t>
            </a:r>
          </a:p>
          <a:p>
            <a:pPr>
              <a:buFont typeface="Wingdings" panose="05000000000000000000" pitchFamily="2" charset="2"/>
              <a:buChar char="v"/>
            </a:pPr>
            <a:r>
              <a:rPr lang="en-US" sz="1800"/>
              <a:t>Not all teams where empowered to take decision of TDD.</a:t>
            </a:r>
          </a:p>
          <a:p>
            <a:pPr>
              <a:buFont typeface="Wingdings" panose="05000000000000000000" pitchFamily="2" charset="2"/>
              <a:buChar char="v"/>
            </a:pPr>
            <a:r>
              <a:rPr lang="en-US" sz="1800"/>
              <a:t>Given tight deadlines the some teams abandoned TDD.</a:t>
            </a:r>
            <a:endParaRPr lang="en-US" smtClean="0"/>
          </a:p>
        </p:txBody>
      </p:sp>
      <p:sp>
        <p:nvSpPr>
          <p:cNvPr id="15362" name="Title 1"/>
          <p:cNvSpPr>
            <a:spLocks noGrp="1"/>
          </p:cNvSpPr>
          <p:nvPr>
            <p:ph type="title"/>
          </p:nvPr>
        </p:nvSpPr>
        <p:spPr bwMode="auto">
          <a:xfrm>
            <a:off x="3429000" y="152401"/>
            <a:ext cx="6096000" cy="6397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rmAutofit/>
          </a:bodyPr>
          <a:lstStyle/>
          <a:p>
            <a:pPr algn="ctr" eaLnBrk="1" hangingPunct="1"/>
            <a:r>
              <a:rPr lang="en-US" sz="2800">
                <a:solidFill>
                  <a:srgbClr val="0000FF"/>
                </a:solidFill>
              </a:rPr>
              <a:t>Limitations</a:t>
            </a:r>
          </a:p>
        </p:txBody>
      </p:sp>
    </p:spTree>
    <p:extLst>
      <p:ext uri="{BB962C8B-B14F-4D97-AF65-F5344CB8AC3E}">
        <p14:creationId xmlns:p14="http://schemas.microsoft.com/office/powerpoint/2010/main" val="3943326790"/>
      </p:ext>
    </p:extLst>
  </p:cSld>
  <p:clrMapOvr>
    <a:masterClrMapping/>
  </p:clrMapOvr>
  <mc:AlternateContent xmlns:mc="http://schemas.openxmlformats.org/markup-compatibility/2006" xmlns:p14="http://schemas.microsoft.com/office/powerpoint/2010/main">
    <mc:Choice Requires="p14">
      <p:transition spd="slow" p14:dur="2000" advClick="0" advTm="18000"/>
    </mc:Choice>
    <mc:Fallback xmlns="">
      <p:transition spd="slow" advClick="0" advTm="18000"/>
    </mc:Fallback>
  </mc:AlternateContent>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vert="horz" wrap="square" lIns="91440" tIns="45720" rIns="91440" bIns="45720" numCol="1" rtlCol="0" anchor="t" anchorCtr="0" compatLnSpc="1">
            <a:prstTxWarp prst="textNoShape">
              <a:avLst/>
            </a:prstTxWarp>
            <a:normAutofit/>
          </a:bodyPr>
          <a:lstStyle/>
          <a:p>
            <a:pPr>
              <a:spcBef>
                <a:spcPts val="600"/>
              </a:spcBef>
              <a:spcAft>
                <a:spcPts val="600"/>
              </a:spcAft>
              <a:buFont typeface="Wingdings" panose="05000000000000000000" pitchFamily="2" charset="2"/>
              <a:buChar char="v"/>
            </a:pPr>
            <a:r>
              <a:rPr lang="en-US" sz="1800"/>
              <a:t>More stake holder involvements in defining test scenarios.</a:t>
            </a:r>
          </a:p>
          <a:p>
            <a:pPr>
              <a:spcBef>
                <a:spcPts val="600"/>
              </a:spcBef>
              <a:spcAft>
                <a:spcPts val="600"/>
              </a:spcAft>
              <a:buFont typeface="Wingdings" panose="05000000000000000000" pitchFamily="2" charset="2"/>
              <a:buChar char="v"/>
            </a:pPr>
            <a:r>
              <a:rPr lang="en-US" sz="1800"/>
              <a:t>More encouragement from management to engineering to adopt TDD/BDD.</a:t>
            </a:r>
          </a:p>
          <a:p>
            <a:pPr>
              <a:spcBef>
                <a:spcPts val="600"/>
              </a:spcBef>
              <a:spcAft>
                <a:spcPts val="600"/>
              </a:spcAft>
              <a:buFont typeface="Wingdings" panose="05000000000000000000" pitchFamily="2" charset="2"/>
              <a:buChar char="v"/>
            </a:pPr>
            <a:r>
              <a:rPr lang="en-US" sz="1800"/>
              <a:t>To user business friendly tools like Fitnesse or Cucumber.</a:t>
            </a:r>
          </a:p>
          <a:p>
            <a:pPr>
              <a:spcBef>
                <a:spcPts val="600"/>
              </a:spcBef>
              <a:spcAft>
                <a:spcPts val="600"/>
              </a:spcAft>
              <a:buFont typeface="Wingdings" panose="05000000000000000000" pitchFamily="2" charset="2"/>
              <a:buChar char="v"/>
            </a:pPr>
            <a:r>
              <a:rPr lang="en-US" sz="1800"/>
              <a:t>Invest in CI infrastructure to run automated regression suite on every check in.</a:t>
            </a:r>
          </a:p>
          <a:p>
            <a:pPr>
              <a:spcBef>
                <a:spcPts val="600"/>
              </a:spcBef>
              <a:spcAft>
                <a:spcPts val="600"/>
              </a:spcAft>
              <a:buFont typeface="Wingdings" panose="05000000000000000000" pitchFamily="2" charset="2"/>
              <a:buChar char="v"/>
            </a:pPr>
            <a:endParaRPr lang="en-US" sz="1800"/>
          </a:p>
          <a:p>
            <a:pPr>
              <a:spcBef>
                <a:spcPts val="600"/>
              </a:spcBef>
              <a:spcAft>
                <a:spcPts val="600"/>
              </a:spcAft>
              <a:buFont typeface="Wingdings" panose="05000000000000000000" pitchFamily="2" charset="2"/>
              <a:buChar char="v"/>
            </a:pPr>
            <a:endParaRPr lang="en-US" sz="1800"/>
          </a:p>
          <a:p>
            <a:pPr>
              <a:buFont typeface="Wingdings" panose="05000000000000000000" pitchFamily="2" charset="2"/>
              <a:buNone/>
            </a:pPr>
            <a:endParaRPr lang="en-US" sz="1800"/>
          </a:p>
        </p:txBody>
      </p:sp>
      <p:sp>
        <p:nvSpPr>
          <p:cNvPr id="16386" name="Title 1"/>
          <p:cNvSpPr>
            <a:spLocks noGrp="1"/>
          </p:cNvSpPr>
          <p:nvPr>
            <p:ph type="title"/>
          </p:nvPr>
        </p:nvSpPr>
        <p:spPr bwMode="auto">
          <a:xfrm>
            <a:off x="3429000" y="152401"/>
            <a:ext cx="6096000" cy="6397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rmAutofit/>
          </a:bodyPr>
          <a:lstStyle/>
          <a:p>
            <a:pPr algn="ctr" eaLnBrk="1" hangingPunct="1"/>
            <a:r>
              <a:rPr lang="en-US" sz="2800">
                <a:solidFill>
                  <a:srgbClr val="0000FF"/>
                </a:solidFill>
              </a:rPr>
              <a:t>Recommendations</a:t>
            </a:r>
          </a:p>
        </p:txBody>
      </p:sp>
    </p:spTree>
    <p:extLst>
      <p:ext uri="{BB962C8B-B14F-4D97-AF65-F5344CB8AC3E}">
        <p14:creationId xmlns:p14="http://schemas.microsoft.com/office/powerpoint/2010/main" val="2960419666"/>
      </p:ext>
    </p:extLst>
  </p:cSld>
  <p:clrMapOvr>
    <a:masterClrMapping/>
  </p:clrMapOvr>
  <mc:AlternateContent xmlns:mc="http://schemas.openxmlformats.org/markup-compatibility/2006" xmlns:p14="http://schemas.microsoft.com/office/powerpoint/2010/main">
    <mc:Choice Requires="p14">
      <p:transition spd="slow" p14:dur="2000" advClick="0" advTm="18000"/>
    </mc:Choice>
    <mc:Fallback xmlns="">
      <p:transition spd="slow" advClick="0" advTm="18000"/>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www.etelemetry.com/images/landing/bore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21660" y="3665553"/>
            <a:ext cx="4922540" cy="3719499"/>
          </a:xfrm>
          <a:prstGeom prst="rect">
            <a:avLst/>
          </a:prstGeom>
          <a:noFill/>
          <a:extLst>
            <a:ext uri="{909E8E84-426E-40DD-AFC4-6F175D3DCCD1}">
              <a14:hiddenFill xmlns:a14="http://schemas.microsoft.com/office/drawing/2010/main">
                <a:solidFill>
                  <a:srgbClr val="FFFFFF"/>
                </a:solidFill>
              </a14:hiddenFill>
            </a:ext>
          </a:extLst>
        </p:spPr>
      </p:pic>
      <p:sp>
        <p:nvSpPr>
          <p:cNvPr id="50" name="Rounded Rectangle 49"/>
          <p:cNvSpPr/>
          <p:nvPr/>
        </p:nvSpPr>
        <p:spPr>
          <a:xfrm>
            <a:off x="3921666" y="2207550"/>
            <a:ext cx="4129549" cy="2905433"/>
          </a:xfrm>
          <a:prstGeom prst="roundRect">
            <a:avLst>
              <a:gd name="adj" fmla="val 7022"/>
            </a:avLst>
          </a:prstGeom>
          <a:solidFill>
            <a:srgbClr val="6DBCD1">
              <a:alpha val="53000"/>
            </a:srgbClr>
          </a:solidFill>
          <a:ln>
            <a:solidFill>
              <a:srgbClr val="00B0F0"/>
            </a:solidFill>
            <a:prstDash val="sys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1" name="Rounded Rectangle 50"/>
          <p:cNvSpPr/>
          <p:nvPr/>
        </p:nvSpPr>
        <p:spPr>
          <a:xfrm>
            <a:off x="3921666" y="2207550"/>
            <a:ext cx="4129549" cy="2905433"/>
          </a:xfrm>
          <a:prstGeom prst="roundRect">
            <a:avLst>
              <a:gd name="adj" fmla="val 7022"/>
            </a:avLst>
          </a:prstGeom>
          <a:solidFill>
            <a:srgbClr val="6DBCD1">
              <a:alpha val="53000"/>
            </a:srgbClr>
          </a:solidFill>
          <a:ln>
            <a:solidFill>
              <a:srgbClr val="00B0F0"/>
            </a:solidFill>
            <a:prstDash val="sys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2" name="Rounded Rectangle 51"/>
          <p:cNvSpPr/>
          <p:nvPr/>
        </p:nvSpPr>
        <p:spPr>
          <a:xfrm>
            <a:off x="4305124" y="2517268"/>
            <a:ext cx="771065" cy="2256503"/>
          </a:xfrm>
          <a:prstGeom prst="roundRect">
            <a:avLst>
              <a:gd name="adj" fmla="val 10870"/>
            </a:avLst>
          </a:prstGeom>
          <a:solidFill>
            <a:schemeClr val="accent5">
              <a:lumMod val="40000"/>
              <a:lumOff val="60000"/>
            </a:schemeClr>
          </a:solidFill>
          <a:ln w="38100">
            <a:solidFill>
              <a:schemeClr val="bg1">
                <a:lumMod val="85000"/>
              </a:schemeClr>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2000" b="1" dirty="0"/>
              <a:t>UI</a:t>
            </a:r>
            <a:endParaRPr lang="en-SG" sz="2000" b="1" dirty="0"/>
          </a:p>
        </p:txBody>
      </p:sp>
      <p:sp>
        <p:nvSpPr>
          <p:cNvPr id="53" name="Rounded Rectangle 52"/>
          <p:cNvSpPr/>
          <p:nvPr/>
        </p:nvSpPr>
        <p:spPr>
          <a:xfrm>
            <a:off x="5617729" y="2517267"/>
            <a:ext cx="1133458" cy="1241902"/>
          </a:xfrm>
          <a:prstGeom prst="roundRect">
            <a:avLst>
              <a:gd name="adj" fmla="val 10870"/>
            </a:avLst>
          </a:prstGeom>
          <a:solidFill>
            <a:schemeClr val="accent5">
              <a:lumMod val="40000"/>
              <a:lumOff val="60000"/>
            </a:schemeClr>
          </a:solidFill>
          <a:ln w="38100">
            <a:solidFill>
              <a:schemeClr val="bg1">
                <a:lumMod val="85000"/>
              </a:schemeClr>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r>
              <a:rPr lang="en-US" b="1" dirty="0" err="1"/>
              <a:t>MSLogic</a:t>
            </a:r>
            <a:endParaRPr lang="en-SG" b="1" dirty="0"/>
          </a:p>
        </p:txBody>
      </p:sp>
      <p:sp>
        <p:nvSpPr>
          <p:cNvPr id="54" name="Rounded Rectangle 53"/>
          <p:cNvSpPr/>
          <p:nvPr/>
        </p:nvSpPr>
        <p:spPr>
          <a:xfrm>
            <a:off x="5621635" y="4202921"/>
            <a:ext cx="2075618" cy="570849"/>
          </a:xfrm>
          <a:prstGeom prst="roundRect">
            <a:avLst>
              <a:gd name="adj" fmla="val 10870"/>
            </a:avLst>
          </a:prstGeom>
          <a:solidFill>
            <a:schemeClr val="accent5">
              <a:lumMod val="40000"/>
              <a:lumOff val="60000"/>
            </a:schemeClr>
          </a:solidFill>
          <a:ln w="38100">
            <a:solidFill>
              <a:schemeClr val="bg1">
                <a:lumMod val="85000"/>
              </a:schemeClr>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r>
              <a:rPr lang="en-US" b="1" dirty="0"/>
              <a:t>Storage</a:t>
            </a:r>
            <a:endParaRPr lang="en-SG" b="1" dirty="0"/>
          </a:p>
        </p:txBody>
      </p:sp>
      <p:sp>
        <p:nvSpPr>
          <p:cNvPr id="55" name="Rounded Rectangle 54"/>
          <p:cNvSpPr/>
          <p:nvPr/>
        </p:nvSpPr>
        <p:spPr>
          <a:xfrm>
            <a:off x="7033576" y="2517267"/>
            <a:ext cx="663677" cy="1241902"/>
          </a:xfrm>
          <a:prstGeom prst="roundRect">
            <a:avLst>
              <a:gd name="adj" fmla="val 10870"/>
            </a:avLst>
          </a:prstGeom>
          <a:solidFill>
            <a:schemeClr val="accent5">
              <a:lumMod val="40000"/>
              <a:lumOff val="60000"/>
            </a:schemeClr>
          </a:solidFill>
          <a:ln w="38100">
            <a:solidFill>
              <a:schemeClr val="bg1">
                <a:lumMod val="85000"/>
              </a:schemeClr>
            </a:solidFill>
            <a:prstDash val="sysDash"/>
          </a:ln>
        </p:spPr>
        <p:style>
          <a:lnRef idx="2">
            <a:schemeClr val="accent1"/>
          </a:lnRef>
          <a:fillRef idx="1">
            <a:schemeClr val="lt1"/>
          </a:fillRef>
          <a:effectRef idx="0">
            <a:schemeClr val="accent1"/>
          </a:effectRef>
          <a:fontRef idx="minor">
            <a:schemeClr val="dk1"/>
          </a:fontRef>
        </p:style>
        <p:txBody>
          <a:bodyPr vert="vert270" rtlCol="0" anchor="ctr"/>
          <a:lstStyle/>
          <a:p>
            <a:pPr algn="ctr"/>
            <a:r>
              <a:rPr lang="en-US" b="1" dirty="0"/>
              <a:t>History</a:t>
            </a:r>
            <a:endParaRPr lang="en-SG" b="1" dirty="0"/>
          </a:p>
        </p:txBody>
      </p:sp>
      <p:sp>
        <p:nvSpPr>
          <p:cNvPr id="41" name="Rounded Rectangle 40"/>
          <p:cNvSpPr/>
          <p:nvPr/>
        </p:nvSpPr>
        <p:spPr>
          <a:xfrm>
            <a:off x="5617731" y="2517266"/>
            <a:ext cx="1133458" cy="1241902"/>
          </a:xfrm>
          <a:prstGeom prst="roundRect">
            <a:avLst>
              <a:gd name="adj" fmla="val 10870"/>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b="1" dirty="0"/>
              <a:t>SUT</a:t>
            </a:r>
            <a:endParaRPr lang="en-SG" b="1" dirty="0"/>
          </a:p>
        </p:txBody>
      </p:sp>
      <mc:AlternateContent xmlns:mc="http://schemas.openxmlformats.org/markup-compatibility/2006" xmlns:p14="http://schemas.microsoft.com/office/powerpoint/2010/main">
        <mc:Choice Requires="p14">
          <p:contentPart p14:bwMode="auto" r:id="rId3">
            <p14:nvContentPartPr>
              <p14:cNvPr id="1890314" name="Ink 10"/>
              <p14:cNvContentPartPr>
                <a14:cpLocks xmlns:a14="http://schemas.microsoft.com/office/drawing/2010/main" noRot="1" noChangeAspect="1" noEditPoints="1" noChangeArrowheads="1" noChangeShapeType="1"/>
              </p14:cNvContentPartPr>
              <p14:nvPr/>
            </p14:nvContentPartPr>
            <p14:xfrm>
              <a:off x="6738938" y="3065463"/>
              <a:ext cx="258762" cy="184150"/>
            </p14:xfrm>
          </p:contentPart>
        </mc:Choice>
        <mc:Fallback xmlns="">
          <p:pic>
            <p:nvPicPr>
              <p:cNvPr id="1890314" name="Ink 10"/>
              <p:cNvPicPr>
                <a:picLocks noRot="1" noChangeAspect="1" noEditPoints="1" noChangeArrowheads="1" noChangeShapeType="1"/>
              </p:cNvPicPr>
              <p:nvPr/>
            </p:nvPicPr>
            <p:blipFill>
              <a:blip r:embed="rId4"/>
              <a:stretch>
                <a:fillRect/>
              </a:stretch>
            </p:blipFill>
            <p:spPr>
              <a:xfrm>
                <a:off x="6729581" y="3058270"/>
                <a:ext cx="279996" cy="203212"/>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890315" name="Ink 11"/>
              <p14:cNvContentPartPr>
                <a14:cpLocks xmlns:a14="http://schemas.microsoft.com/office/drawing/2010/main" noRot="1" noChangeAspect="1" noEditPoints="1" noChangeArrowheads="1" noChangeShapeType="1"/>
              </p14:cNvContentPartPr>
              <p14:nvPr/>
            </p14:nvContentPartPr>
            <p14:xfrm>
              <a:off x="6096000" y="3778251"/>
              <a:ext cx="166688" cy="396875"/>
            </p14:xfrm>
          </p:contentPart>
        </mc:Choice>
        <mc:Fallback xmlns="">
          <p:pic>
            <p:nvPicPr>
              <p:cNvPr id="1890315" name="Ink 11"/>
              <p:cNvPicPr>
                <a:picLocks noRot="1" noChangeAspect="1" noEditPoints="1" noChangeArrowheads="1" noChangeShapeType="1"/>
              </p:cNvPicPr>
              <p:nvPr/>
            </p:nvPicPr>
            <p:blipFill>
              <a:blip r:embed="rId6"/>
              <a:stretch>
                <a:fillRect/>
              </a:stretch>
            </p:blipFill>
            <p:spPr>
              <a:xfrm>
                <a:off x="6085582" y="3768527"/>
                <a:ext cx="190039" cy="419204"/>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890316" name="Ink 12"/>
              <p14:cNvContentPartPr>
                <a14:cpLocks xmlns:a14="http://schemas.microsoft.com/office/drawing/2010/main" noRot="1" noChangeAspect="1" noEditPoints="1" noChangeArrowheads="1" noChangeShapeType="1"/>
              </p14:cNvContentPartPr>
              <p14:nvPr/>
            </p14:nvContentPartPr>
            <p14:xfrm>
              <a:off x="5114926" y="3116264"/>
              <a:ext cx="455613" cy="185737"/>
            </p14:xfrm>
          </p:contentPart>
        </mc:Choice>
        <mc:Fallback xmlns="">
          <p:pic>
            <p:nvPicPr>
              <p:cNvPr id="1890316" name="Ink 12"/>
              <p:cNvPicPr>
                <a:picLocks noRot="1" noChangeAspect="1" noEditPoints="1" noChangeArrowheads="1" noChangeShapeType="1"/>
              </p:cNvPicPr>
              <p:nvPr/>
            </p:nvPicPr>
            <p:blipFill>
              <a:blip r:embed="rId8"/>
              <a:stretch>
                <a:fillRect/>
              </a:stretch>
            </p:blipFill>
            <p:spPr>
              <a:xfrm>
                <a:off x="5106655" y="3107625"/>
                <a:ext cx="476470" cy="205895"/>
              </a:xfrm>
              <a:prstGeom prst="rect">
                <a:avLst/>
              </a:prstGeom>
            </p:spPr>
          </p:pic>
        </mc:Fallback>
      </mc:AlternateContent>
      <p:grpSp>
        <p:nvGrpSpPr>
          <p:cNvPr id="1890324" name="Group 20"/>
          <p:cNvGrpSpPr>
            <a:grpSpLocks/>
          </p:cNvGrpSpPr>
          <p:nvPr/>
        </p:nvGrpSpPr>
        <p:grpSpPr bwMode="auto">
          <a:xfrm>
            <a:off x="2133600" y="1509713"/>
            <a:ext cx="1287462" cy="604838"/>
            <a:chOff x="4305" y="1700"/>
            <a:chExt cx="811" cy="381"/>
          </a:xfrm>
        </p:grpSpPr>
        <mc:AlternateContent xmlns:mc="http://schemas.openxmlformats.org/markup-compatibility/2006" xmlns:p14="http://schemas.microsoft.com/office/powerpoint/2010/main">
          <mc:Choice Requires="p14">
            <p:contentPart p14:bwMode="auto" r:id="rId9">
              <p14:nvContentPartPr>
                <p14:cNvPr id="1890317" name="Ink 13"/>
                <p14:cNvContentPartPr>
                  <a14:cpLocks xmlns:a14="http://schemas.microsoft.com/office/drawing/2010/main" noRot="1" noChangeAspect="1" noEditPoints="1" noChangeArrowheads="1" noChangeShapeType="1"/>
                </p14:cNvContentPartPr>
                <p14:nvPr/>
              </p14:nvContentPartPr>
              <p14:xfrm>
                <a:off x="4305" y="1700"/>
                <a:ext cx="570" cy="279"/>
              </p14:xfrm>
            </p:contentPart>
          </mc:Choice>
          <mc:Fallback xmlns="">
            <p:pic>
              <p:nvPicPr>
                <p:cNvPr id="1890317" name="Ink 13"/>
                <p:cNvPicPr>
                  <a:picLocks noRot="1" noChangeAspect="1" noEditPoints="1" noChangeArrowheads="1" noChangeShapeType="1"/>
                </p:cNvPicPr>
                <p:nvPr/>
              </p:nvPicPr>
              <p:blipFill>
                <a:blip r:embed="rId10"/>
                <a:stretch>
                  <a:fillRect/>
                </a:stretch>
              </p:blipFill>
              <p:spPr>
                <a:xfrm>
                  <a:off x="4297" y="1694"/>
                  <a:ext cx="580" cy="293"/>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890318" name="Ink 14"/>
                <p14:cNvContentPartPr>
                  <a14:cpLocks xmlns:a14="http://schemas.microsoft.com/office/drawing/2010/main" noRot="1" noChangeAspect="1" noEditPoints="1" noChangeArrowheads="1" noChangeShapeType="1"/>
                </p14:cNvContentPartPr>
                <p14:nvPr/>
              </p14:nvContentPartPr>
              <p14:xfrm>
                <a:off x="4990" y="1749"/>
                <a:ext cx="126" cy="332"/>
              </p14:xfrm>
            </p:contentPart>
          </mc:Choice>
          <mc:Fallback xmlns="">
            <p:pic>
              <p:nvPicPr>
                <p:cNvPr id="1890318" name="Ink 14"/>
                <p:cNvPicPr>
                  <a:picLocks noRot="1" noChangeAspect="1" noEditPoints="1" noChangeArrowheads="1" noChangeShapeType="1"/>
                </p:cNvPicPr>
                <p:nvPr/>
              </p:nvPicPr>
              <p:blipFill>
                <a:blip r:embed="rId12"/>
                <a:stretch>
                  <a:fillRect/>
                </a:stretch>
              </p:blipFill>
              <p:spPr>
                <a:xfrm>
                  <a:off x="4985" y="1741"/>
                  <a:ext cx="139" cy="347"/>
                </a:xfrm>
                <a:prstGeom prst="rect">
                  <a:avLst/>
                </a:prstGeom>
              </p:spPr>
            </p:pic>
          </mc:Fallback>
        </mc:AlternateContent>
      </p:grpSp>
      <p:grpSp>
        <p:nvGrpSpPr>
          <p:cNvPr id="1890325" name="Group 21"/>
          <p:cNvGrpSpPr>
            <a:grpSpLocks/>
          </p:cNvGrpSpPr>
          <p:nvPr/>
        </p:nvGrpSpPr>
        <p:grpSpPr bwMode="auto">
          <a:xfrm>
            <a:off x="1738853" y="2569370"/>
            <a:ext cx="2182812" cy="1233487"/>
            <a:chOff x="4223" y="2185"/>
            <a:chExt cx="1375" cy="777"/>
          </a:xfrm>
        </p:grpSpPr>
        <mc:AlternateContent xmlns:mc="http://schemas.openxmlformats.org/markup-compatibility/2006" xmlns:p14="http://schemas.microsoft.com/office/powerpoint/2010/main">
          <mc:Choice Requires="p14">
            <p:contentPart p14:bwMode="auto" r:id="rId13">
              <p14:nvContentPartPr>
                <p14:cNvPr id="1890319" name="Ink 15"/>
                <p14:cNvContentPartPr>
                  <a14:cpLocks xmlns:a14="http://schemas.microsoft.com/office/drawing/2010/main" noRot="1" noChangeAspect="1" noEditPoints="1" noChangeArrowheads="1" noChangeShapeType="1"/>
                </p14:cNvContentPartPr>
                <p14:nvPr/>
              </p14:nvContentPartPr>
              <p14:xfrm>
                <a:off x="4223" y="2258"/>
                <a:ext cx="168" cy="194"/>
              </p14:xfrm>
            </p:contentPart>
          </mc:Choice>
          <mc:Fallback xmlns="">
            <p:pic>
              <p:nvPicPr>
                <p:cNvPr id="1890319" name="Ink 15"/>
                <p:cNvPicPr>
                  <a:picLocks noRot="1" noChangeAspect="1" noEditPoints="1" noChangeArrowheads="1" noChangeShapeType="1"/>
                </p:cNvPicPr>
                <p:nvPr/>
              </p:nvPicPr>
              <p:blipFill>
                <a:blip r:embed="rId14"/>
                <a:stretch>
                  <a:fillRect/>
                </a:stretch>
              </p:blipFill>
              <p:spPr>
                <a:xfrm>
                  <a:off x="4219" y="2253"/>
                  <a:ext cx="174" cy="202"/>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890320" name="Ink 16"/>
                <p14:cNvContentPartPr>
                  <a14:cpLocks xmlns:a14="http://schemas.microsoft.com/office/drawing/2010/main" noRot="1" noChangeAspect="1" noEditPoints="1" noChangeArrowheads="1" noChangeShapeType="1"/>
                </p14:cNvContentPartPr>
                <p14:nvPr/>
              </p14:nvContentPartPr>
              <p14:xfrm>
                <a:off x="4502" y="2185"/>
                <a:ext cx="352" cy="268"/>
              </p14:xfrm>
            </p:contentPart>
          </mc:Choice>
          <mc:Fallback xmlns="">
            <p:pic>
              <p:nvPicPr>
                <p:cNvPr id="1890320" name="Ink 16"/>
                <p:cNvPicPr>
                  <a:picLocks noRot="1" noChangeAspect="1" noEditPoints="1" noChangeArrowheads="1" noChangeShapeType="1"/>
                </p:cNvPicPr>
                <p:nvPr/>
              </p:nvPicPr>
              <p:blipFill>
                <a:blip r:embed="rId16"/>
                <a:stretch>
                  <a:fillRect/>
                </a:stretch>
              </p:blipFill>
              <p:spPr>
                <a:xfrm>
                  <a:off x="4499" y="2179"/>
                  <a:ext cx="362" cy="277"/>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890321" name="Ink 17"/>
                <p14:cNvContentPartPr>
                  <a14:cpLocks xmlns:a14="http://schemas.microsoft.com/office/drawing/2010/main" noRot="1" noChangeAspect="1" noEditPoints="1" noChangeArrowheads="1" noChangeShapeType="1"/>
                </p14:cNvContentPartPr>
                <p14:nvPr/>
              </p14:nvContentPartPr>
              <p14:xfrm>
                <a:off x="4981" y="2192"/>
                <a:ext cx="452" cy="407"/>
              </p14:xfrm>
            </p:contentPart>
          </mc:Choice>
          <mc:Fallback xmlns="">
            <p:pic>
              <p:nvPicPr>
                <p:cNvPr id="1890321" name="Ink 17"/>
                <p:cNvPicPr>
                  <a:picLocks noRot="1" noChangeAspect="1" noEditPoints="1" noChangeArrowheads="1" noChangeShapeType="1"/>
                </p:cNvPicPr>
                <p:nvPr/>
              </p:nvPicPr>
              <p:blipFill>
                <a:blip r:embed="rId18"/>
                <a:stretch>
                  <a:fillRect/>
                </a:stretch>
              </p:blipFill>
              <p:spPr>
                <a:xfrm>
                  <a:off x="4974" y="2187"/>
                  <a:ext cx="467" cy="419"/>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890322" name="Ink 18"/>
                <p14:cNvContentPartPr>
                  <a14:cpLocks xmlns:a14="http://schemas.microsoft.com/office/drawing/2010/main" noRot="1" noChangeAspect="1" noEditPoints="1" noChangeArrowheads="1" noChangeShapeType="1"/>
                </p14:cNvContentPartPr>
                <p14:nvPr/>
              </p14:nvContentPartPr>
              <p14:xfrm>
                <a:off x="4226" y="2662"/>
                <a:ext cx="172" cy="238"/>
              </p14:xfrm>
            </p:contentPart>
          </mc:Choice>
          <mc:Fallback xmlns="">
            <p:pic>
              <p:nvPicPr>
                <p:cNvPr id="1890322" name="Ink 18"/>
                <p:cNvPicPr>
                  <a:picLocks noRot="1" noChangeAspect="1" noEditPoints="1" noChangeArrowheads="1" noChangeShapeType="1"/>
                </p:cNvPicPr>
                <p:nvPr/>
              </p:nvPicPr>
              <p:blipFill>
                <a:blip r:embed="rId20"/>
                <a:stretch>
                  <a:fillRect/>
                </a:stretch>
              </p:blipFill>
              <p:spPr>
                <a:xfrm>
                  <a:off x="4219" y="2657"/>
                  <a:ext cx="181" cy="245"/>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890323" name="Ink 19"/>
                <p14:cNvContentPartPr>
                  <a14:cpLocks xmlns:a14="http://schemas.microsoft.com/office/drawing/2010/main" noRot="1" noChangeAspect="1" noEditPoints="1" noChangeArrowheads="1" noChangeShapeType="1"/>
                </p14:cNvContentPartPr>
                <p14:nvPr/>
              </p14:nvContentPartPr>
              <p14:xfrm>
                <a:off x="4526" y="2602"/>
                <a:ext cx="1072" cy="360"/>
              </p14:xfrm>
            </p:contentPart>
          </mc:Choice>
          <mc:Fallback xmlns="">
            <p:pic>
              <p:nvPicPr>
                <p:cNvPr id="1890323" name="Ink 19"/>
                <p:cNvPicPr>
                  <a:picLocks noRot="1" noChangeAspect="1" noEditPoints="1" noChangeArrowheads="1" noChangeShapeType="1"/>
                </p:cNvPicPr>
                <p:nvPr/>
              </p:nvPicPr>
              <p:blipFill>
                <a:blip r:embed="rId22"/>
                <a:stretch>
                  <a:fillRect/>
                </a:stretch>
              </p:blipFill>
              <p:spPr>
                <a:xfrm>
                  <a:off x="4521" y="2598"/>
                  <a:ext cx="1085" cy="366"/>
                </a:xfrm>
                <a:prstGeom prst="rect">
                  <a:avLst/>
                </a:prstGeom>
              </p:spPr>
            </p:pic>
          </mc:Fallback>
        </mc:AlternateContent>
      </p:grpSp>
      <p:sp>
        <p:nvSpPr>
          <p:cNvPr id="26" name="Content Placeholder 2"/>
          <p:cNvSpPr txBox="1">
            <a:spLocks/>
          </p:cNvSpPr>
          <p:nvPr/>
        </p:nvSpPr>
        <p:spPr>
          <a:xfrm>
            <a:off x="5372852" y="369650"/>
            <a:ext cx="3485805" cy="714542"/>
          </a:xfrm>
          <a:prstGeom prst="rect">
            <a:avLst/>
          </a:prstGeom>
          <a:effectLst/>
        </p:spPr>
        <p:txBody>
          <a:bodyPr vert="horz" lIns="91440" tIns="45720" rIns="91440" bIns="45720" rtlCol="0">
            <a:noAutofit/>
          </a:bodyPr>
          <a:lstStyle/>
          <a:p>
            <a:pPr marL="342900" indent="-342900">
              <a:spcBef>
                <a:spcPct val="20000"/>
              </a:spcBef>
              <a:defRPr/>
            </a:pPr>
            <a:r>
              <a:rPr lang="en-US" sz="3600" b="1" dirty="0">
                <a:ln w="28575">
                  <a:noFill/>
                </a:ln>
                <a:solidFill>
                  <a:schemeClr val="bg1">
                    <a:lumMod val="65000"/>
                  </a:schemeClr>
                </a:solidFill>
                <a:latin typeface="Rockwell Extra Bold" pitchFamily="18" charset="0"/>
              </a:rPr>
              <a:t>Unit testing</a:t>
            </a:r>
            <a:endParaRPr lang="en-SG" sz="3600" b="1" dirty="0">
              <a:ln w="28575">
                <a:noFill/>
              </a:ln>
              <a:solidFill>
                <a:schemeClr val="bg1">
                  <a:lumMod val="65000"/>
                </a:schemeClr>
              </a:solidFill>
              <a:latin typeface="Rockwell Extra Bold" pitchFamily="18" charset="0"/>
            </a:endParaRPr>
          </a:p>
        </p:txBody>
      </p:sp>
      <p:grpSp>
        <p:nvGrpSpPr>
          <p:cNvPr id="4" name="Group 3"/>
          <p:cNvGrpSpPr/>
          <p:nvPr/>
        </p:nvGrpSpPr>
        <p:grpSpPr>
          <a:xfrm>
            <a:off x="5712960" y="822961"/>
            <a:ext cx="3294360" cy="1012860"/>
            <a:chOff x="4188960" y="822961"/>
            <a:chExt cx="3294360" cy="1012860"/>
          </a:xfrm>
        </p:grpSpPr>
        <mc:AlternateContent xmlns:mc="http://schemas.openxmlformats.org/markup-compatibility/2006" xmlns:p14="http://schemas.microsoft.com/office/powerpoint/2010/main">
          <mc:Choice Requires="p14">
            <p:contentPart p14:bwMode="auto" r:id="rId23">
              <p14:nvContentPartPr>
                <p14:cNvPr id="2" name="Ink 1"/>
                <p14:cNvContentPartPr/>
                <p14:nvPr/>
              </p14:nvContentPartPr>
              <p14:xfrm rot="1390552">
                <a:off x="4776909" y="822961"/>
                <a:ext cx="2511360" cy="1012860"/>
              </p14:xfrm>
            </p:contentPart>
          </mc:Choice>
          <mc:Fallback xmlns="">
            <p:pic>
              <p:nvPicPr>
                <p:cNvPr id="2" name="Ink 1"/>
                <p:cNvPicPr/>
                <p:nvPr/>
              </p:nvPicPr>
              <p:blipFill>
                <a:blip r:embed="rId24"/>
                <a:stretch>
                  <a:fillRect/>
                </a:stretch>
              </p:blipFill>
              <p:spPr>
                <a:xfrm rot="1390552">
                  <a:off x="4761791" y="801005"/>
                  <a:ext cx="2543035" cy="1049933"/>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3" name="Ink 2"/>
                <p14:cNvContentPartPr/>
                <p14:nvPr/>
              </p14:nvContentPartPr>
              <p14:xfrm>
                <a:off x="4188960" y="971280"/>
                <a:ext cx="3294360" cy="641160"/>
              </p14:xfrm>
            </p:contentPart>
          </mc:Choice>
          <mc:Fallback xmlns="">
            <p:pic>
              <p:nvPicPr>
                <p:cNvPr id="3" name="Ink 2"/>
                <p:cNvPicPr/>
                <p:nvPr/>
              </p:nvPicPr>
              <p:blipFill>
                <a:blip r:embed="rId26"/>
                <a:stretch>
                  <a:fillRect/>
                </a:stretch>
              </p:blipFill>
              <p:spPr>
                <a:xfrm>
                  <a:off x="4170600" y="954720"/>
                  <a:ext cx="3332160" cy="678240"/>
                </a:xfrm>
                <a:prstGeom prst="rect">
                  <a:avLst/>
                </a:prstGeom>
              </p:spPr>
            </p:pic>
          </mc:Fallback>
        </mc:AlternateContent>
      </p:grpSp>
    </p:spTree>
    <p:extLst>
      <p:ext uri="{BB962C8B-B14F-4D97-AF65-F5344CB8AC3E}">
        <p14:creationId xmlns:p14="http://schemas.microsoft.com/office/powerpoint/2010/main" val="3083449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903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1440363"/>
          </a:xfrm>
        </p:spPr>
        <p:txBody>
          <a:bodyPr/>
          <a:lstStyle/>
          <a:p>
            <a:r>
              <a:rPr lang="en-US" dirty="0" smtClean="0">
                <a:latin typeface="Algerian" panose="04020705040A02060702" pitchFamily="82" charset="0"/>
                <a:cs typeface="Times New Roman" panose="02020603050405020304" pitchFamily="18" charset="0"/>
              </a:rPr>
              <a:t>Java  Basics</a:t>
            </a:r>
            <a:endParaRPr lang="en-US" dirty="0">
              <a:latin typeface="Algerian" panose="04020705040A02060702" pitchFamily="82" charset="0"/>
              <a:cs typeface="Times New Roman" panose="02020603050405020304" pitchFamily="18" charset="0"/>
            </a:endParaRPr>
          </a:p>
        </p:txBody>
      </p:sp>
      <p:sp>
        <p:nvSpPr>
          <p:cNvPr id="3" name="Subtitle 2"/>
          <p:cNvSpPr>
            <a:spLocks noGrp="1"/>
          </p:cNvSpPr>
          <p:nvPr>
            <p:ph type="subTitle" idx="1"/>
          </p:nvPr>
        </p:nvSpPr>
        <p:spPr>
          <a:xfrm>
            <a:off x="1447800" y="3178629"/>
            <a:ext cx="9144000" cy="2716845"/>
          </a:xfrm>
        </p:spPr>
        <p:txBody>
          <a:bodyPr>
            <a:normAutofit/>
          </a:bodyPr>
          <a:lstStyle/>
          <a:p>
            <a:r>
              <a:rPr lang="en-US" sz="3200" dirty="0" smtClean="0">
                <a:solidFill>
                  <a:srgbClr val="002060"/>
                </a:solidFill>
                <a:latin typeface="Times New Roman" panose="02020603050405020304" pitchFamily="18" charset="0"/>
                <a:cs typeface="Times New Roman" panose="02020603050405020304" pitchFamily="18" charset="0"/>
              </a:rPr>
              <a:t>TDD, Refactoring </a:t>
            </a:r>
            <a:r>
              <a:rPr lang="en-US" sz="3200" dirty="0">
                <a:solidFill>
                  <a:srgbClr val="002060"/>
                </a:solidFill>
                <a:latin typeface="Times New Roman" panose="02020603050405020304" pitchFamily="18" charset="0"/>
                <a:cs typeface="Times New Roman" panose="02020603050405020304" pitchFamily="18" charset="0"/>
              </a:rPr>
              <a:t>to patterns </a:t>
            </a:r>
            <a:r>
              <a:rPr lang="en-US" sz="3200" dirty="0" smtClean="0">
                <a:solidFill>
                  <a:srgbClr val="002060"/>
                </a:solidFill>
                <a:latin typeface="Times New Roman" panose="02020603050405020304" pitchFamily="18" charset="0"/>
                <a:cs typeface="Times New Roman" panose="02020603050405020304" pitchFamily="18" charset="0"/>
              </a:rPr>
              <a:t>testing tool </a:t>
            </a:r>
            <a:r>
              <a:rPr lang="en-US" sz="3200" smtClean="0">
                <a:solidFill>
                  <a:srgbClr val="002060"/>
                </a:solidFill>
                <a:latin typeface="Times New Roman" panose="02020603050405020304" pitchFamily="18" charset="0"/>
                <a:cs typeface="Times New Roman" panose="02020603050405020304" pitchFamily="18" charset="0"/>
              </a:rPr>
              <a:t>&amp; more…</a:t>
            </a:r>
          </a:p>
          <a:p>
            <a:r>
              <a:rPr lang="en-US" smtClean="0">
                <a:latin typeface="Times New Roman" panose="02020603050405020304" pitchFamily="18" charset="0"/>
                <a:cs typeface="Times New Roman" panose="02020603050405020304" pitchFamily="18" charset="0"/>
              </a:rPr>
              <a:t>Java </a:t>
            </a:r>
            <a:r>
              <a:rPr lang="en-US" dirty="0" smtClean="0">
                <a:latin typeface="Times New Roman" panose="02020603050405020304" pitchFamily="18" charset="0"/>
                <a:cs typeface="Times New Roman" panose="02020603050405020304" pitchFamily="18" charset="0"/>
              </a:rPr>
              <a:t>workshop training, August,2017.</a:t>
            </a:r>
          </a:p>
          <a:p>
            <a:endParaRPr lang="en-US" dirty="0" smtClean="0">
              <a:latin typeface="Times New Roman" panose="02020603050405020304" pitchFamily="18" charset="0"/>
              <a:cs typeface="Times New Roman" panose="02020603050405020304" pitchFamily="18" charset="0"/>
            </a:endParaRPr>
          </a:p>
          <a:p>
            <a:r>
              <a:rPr lang="en-US" sz="1800" b="1" dirty="0" smtClean="0">
                <a:solidFill>
                  <a:srgbClr val="0070C0"/>
                </a:solidFill>
                <a:latin typeface="Times New Roman" panose="02020603050405020304" pitchFamily="18" charset="0"/>
                <a:cs typeface="Times New Roman" panose="02020603050405020304" pitchFamily="18" charset="0"/>
              </a:rPr>
              <a:t>Dr. Kishore Biswas (Forrest/</a:t>
            </a:r>
            <a:r>
              <a:rPr lang="zh-CN" altLang="en-US" sz="1800" b="1" dirty="0" smtClean="0">
                <a:solidFill>
                  <a:srgbClr val="0070C0"/>
                </a:solidFill>
                <a:latin typeface="Times New Roman" panose="02020603050405020304" pitchFamily="18" charset="0"/>
                <a:cs typeface="Times New Roman" panose="02020603050405020304" pitchFamily="18" charset="0"/>
              </a:rPr>
              <a:t>柯修</a:t>
            </a:r>
            <a:r>
              <a:rPr lang="en-US" sz="1800" b="1" dirty="0" smtClean="0">
                <a:solidFill>
                  <a:srgbClr val="0070C0"/>
                </a:solidFill>
                <a:latin typeface="Times New Roman" panose="02020603050405020304" pitchFamily="18" charset="0"/>
                <a:cs typeface="Times New Roman" panose="02020603050405020304" pitchFamily="18" charset="0"/>
              </a:rPr>
              <a:t>)</a:t>
            </a:r>
          </a:p>
          <a:p>
            <a:r>
              <a:rPr lang="en-US" sz="1800" dirty="0" smtClean="0">
                <a:solidFill>
                  <a:srgbClr val="0070C0"/>
                </a:solidFill>
                <a:latin typeface="Times New Roman" panose="02020603050405020304" pitchFamily="18" charset="0"/>
                <a:cs typeface="Times New Roman" panose="02020603050405020304" pitchFamily="18" charset="0"/>
              </a:rPr>
              <a:t>PhD. Artificial Intelligence—Natural Language Processing.</a:t>
            </a:r>
          </a:p>
          <a:p>
            <a:r>
              <a:rPr lang="en-US" sz="1800" dirty="0" smtClean="0">
                <a:solidFill>
                  <a:srgbClr val="0070C0"/>
                </a:solidFill>
                <a:effectLst>
                  <a:reflection blurRad="6350" stA="55000" endA="50" endPos="85000" dist="29997" dir="5400000" sy="-100000" algn="bl" rotWithShape="0"/>
                </a:effectLst>
                <a:latin typeface="Times New Roman" panose="02020603050405020304" pitchFamily="18" charset="0"/>
                <a:cs typeface="Times New Roman" panose="02020603050405020304" pitchFamily="18" charset="0"/>
              </a:rPr>
              <a:t>CanWay IT Training </a:t>
            </a:r>
            <a:r>
              <a:rPr lang="en-US" sz="1600" dirty="0" smtClean="0">
                <a:solidFill>
                  <a:srgbClr val="0070C0"/>
                </a:solidFill>
                <a:effectLst>
                  <a:reflection blurRad="6350" stA="55000" endA="50" endPos="85000" dist="29997" dir="5400000" sy="-100000" algn="bl" rotWithShape="0"/>
                </a:effectLst>
                <a:latin typeface="Times New Roman" panose="02020603050405020304" pitchFamily="18" charset="0"/>
                <a:cs typeface="Times New Roman" panose="02020603050405020304" pitchFamily="18" charset="0"/>
              </a:rPr>
              <a:t>®</a:t>
            </a:r>
            <a:r>
              <a:rPr lang="en-US" sz="1800" dirty="0" smtClean="0">
                <a:solidFill>
                  <a:srgbClr val="0070C0"/>
                </a:solidFill>
                <a:effectLst>
                  <a:reflection blurRad="6350" stA="55000" endA="50" endPos="85000" dist="29997" dir="5400000" sy="-100000" algn="bl" rotWithShape="0"/>
                </a:effectLst>
                <a:latin typeface="Times New Roman" panose="02020603050405020304" pitchFamily="18" charset="0"/>
                <a:cs typeface="Times New Roman" panose="02020603050405020304" pitchFamily="18" charset="0"/>
              </a:rPr>
              <a:t>.</a:t>
            </a:r>
            <a:endParaRPr lang="en-US" sz="1800" dirty="0">
              <a:solidFill>
                <a:srgbClr val="0070C0"/>
              </a:solidFill>
              <a:effectLst>
                <a:reflection blurRad="6350" stA="55000" endA="50" endPos="85000" dist="29997" dir="5400000" sy="-100000" algn="bl" rotWithShape="0"/>
              </a:effectLst>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2"/>
          <a:stretch>
            <a:fillRect/>
          </a:stretch>
        </p:blipFill>
        <p:spPr>
          <a:xfrm>
            <a:off x="218433" y="282026"/>
            <a:ext cx="1827360" cy="47064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6" name="Slide Number Placeholder 5"/>
          <p:cNvSpPr>
            <a:spLocks noGrp="1"/>
          </p:cNvSpPr>
          <p:nvPr>
            <p:ph type="sldNum" sz="quarter" idx="12"/>
          </p:nvPr>
        </p:nvSpPr>
        <p:spPr/>
        <p:txBody>
          <a:bodyPr/>
          <a:lstStyle/>
          <a:p>
            <a:fld id="{83EDDDBF-98CE-46F8-95EA-3A74B9D46D9F}" type="slidenum">
              <a:rPr lang="en-US" smtClean="0"/>
              <a:t>2</a:t>
            </a:fld>
            <a:endParaRPr lang="en-US"/>
          </a:p>
        </p:txBody>
      </p:sp>
    </p:spTree>
    <p:extLst>
      <p:ext uri="{BB962C8B-B14F-4D97-AF65-F5344CB8AC3E}">
        <p14:creationId xmlns:p14="http://schemas.microsoft.com/office/powerpoint/2010/main" val="304180260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Rounded Rectangle 49"/>
          <p:cNvSpPr/>
          <p:nvPr/>
        </p:nvSpPr>
        <p:spPr>
          <a:xfrm>
            <a:off x="3921666" y="2207550"/>
            <a:ext cx="4129549" cy="2905433"/>
          </a:xfrm>
          <a:prstGeom prst="roundRect">
            <a:avLst>
              <a:gd name="adj" fmla="val 7022"/>
            </a:avLst>
          </a:prstGeom>
          <a:solidFill>
            <a:srgbClr val="6DBCD1">
              <a:alpha val="53000"/>
            </a:srgbClr>
          </a:solidFill>
          <a:ln>
            <a:solidFill>
              <a:srgbClr val="00B0F0"/>
            </a:solidFill>
            <a:prstDash val="sys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1" name="Rounded Rectangle 50"/>
          <p:cNvSpPr/>
          <p:nvPr/>
        </p:nvSpPr>
        <p:spPr>
          <a:xfrm>
            <a:off x="3921666" y="2207550"/>
            <a:ext cx="4129549" cy="2905433"/>
          </a:xfrm>
          <a:prstGeom prst="roundRect">
            <a:avLst>
              <a:gd name="adj" fmla="val 7022"/>
            </a:avLst>
          </a:prstGeom>
          <a:solidFill>
            <a:srgbClr val="6DBCD1">
              <a:alpha val="53000"/>
            </a:srgbClr>
          </a:solidFill>
          <a:ln>
            <a:solidFill>
              <a:srgbClr val="00B0F0"/>
            </a:solidFill>
            <a:prstDash val="sys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2" name="Rounded Rectangle 51"/>
          <p:cNvSpPr/>
          <p:nvPr/>
        </p:nvSpPr>
        <p:spPr>
          <a:xfrm>
            <a:off x="4305124" y="2517268"/>
            <a:ext cx="771065" cy="2256503"/>
          </a:xfrm>
          <a:prstGeom prst="roundRect">
            <a:avLst>
              <a:gd name="adj" fmla="val 10870"/>
            </a:avLst>
          </a:prstGeom>
          <a:solidFill>
            <a:schemeClr val="accent5">
              <a:lumMod val="40000"/>
              <a:lumOff val="60000"/>
            </a:schemeClr>
          </a:solidFill>
          <a:ln w="38100">
            <a:solidFill>
              <a:schemeClr val="bg1">
                <a:lumMod val="85000"/>
              </a:schemeClr>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2000" b="1" dirty="0"/>
              <a:t>UI</a:t>
            </a:r>
            <a:endParaRPr lang="en-SG" sz="2000" b="1" dirty="0"/>
          </a:p>
        </p:txBody>
      </p:sp>
      <p:sp>
        <p:nvSpPr>
          <p:cNvPr id="53" name="Rounded Rectangle 52"/>
          <p:cNvSpPr/>
          <p:nvPr/>
        </p:nvSpPr>
        <p:spPr>
          <a:xfrm>
            <a:off x="5617729" y="2517267"/>
            <a:ext cx="1133458" cy="1241902"/>
          </a:xfrm>
          <a:prstGeom prst="roundRect">
            <a:avLst>
              <a:gd name="adj" fmla="val 10870"/>
            </a:avLst>
          </a:prstGeom>
          <a:solidFill>
            <a:schemeClr val="accent5">
              <a:lumMod val="40000"/>
              <a:lumOff val="60000"/>
            </a:schemeClr>
          </a:solidFill>
          <a:ln w="38100">
            <a:solidFill>
              <a:schemeClr val="bg1">
                <a:lumMod val="85000"/>
              </a:schemeClr>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r>
              <a:rPr lang="en-US" b="1" dirty="0" err="1"/>
              <a:t>MSLogic</a:t>
            </a:r>
            <a:endParaRPr lang="en-SG" b="1" dirty="0"/>
          </a:p>
        </p:txBody>
      </p:sp>
      <p:sp>
        <p:nvSpPr>
          <p:cNvPr id="54" name="Rounded Rectangle 53"/>
          <p:cNvSpPr/>
          <p:nvPr/>
        </p:nvSpPr>
        <p:spPr>
          <a:xfrm>
            <a:off x="5621635" y="4202921"/>
            <a:ext cx="2075618" cy="570849"/>
          </a:xfrm>
          <a:prstGeom prst="roundRect">
            <a:avLst>
              <a:gd name="adj" fmla="val 10870"/>
            </a:avLst>
          </a:prstGeom>
          <a:solidFill>
            <a:schemeClr val="accent5">
              <a:lumMod val="20000"/>
              <a:lumOff val="80000"/>
            </a:schemeClr>
          </a:solidFill>
          <a:ln w="38100">
            <a:solidFill>
              <a:schemeClr val="bg1">
                <a:lumMod val="85000"/>
              </a:schemeClr>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r>
              <a:rPr lang="en-US" b="1" dirty="0"/>
              <a:t>Storage</a:t>
            </a:r>
            <a:endParaRPr lang="en-SG" b="1" dirty="0"/>
          </a:p>
        </p:txBody>
      </p:sp>
      <p:sp>
        <p:nvSpPr>
          <p:cNvPr id="55" name="Rounded Rectangle 54"/>
          <p:cNvSpPr/>
          <p:nvPr/>
        </p:nvSpPr>
        <p:spPr>
          <a:xfrm>
            <a:off x="7033576" y="2517267"/>
            <a:ext cx="663677" cy="1241902"/>
          </a:xfrm>
          <a:prstGeom prst="roundRect">
            <a:avLst>
              <a:gd name="adj" fmla="val 10870"/>
            </a:avLst>
          </a:prstGeom>
          <a:solidFill>
            <a:schemeClr val="accent5">
              <a:lumMod val="40000"/>
              <a:lumOff val="60000"/>
            </a:schemeClr>
          </a:solidFill>
          <a:ln w="38100">
            <a:solidFill>
              <a:schemeClr val="bg1">
                <a:lumMod val="85000"/>
              </a:schemeClr>
            </a:solidFill>
            <a:prstDash val="sysDash"/>
          </a:ln>
        </p:spPr>
        <p:style>
          <a:lnRef idx="2">
            <a:schemeClr val="accent1"/>
          </a:lnRef>
          <a:fillRef idx="1">
            <a:schemeClr val="lt1"/>
          </a:fillRef>
          <a:effectRef idx="0">
            <a:schemeClr val="accent1"/>
          </a:effectRef>
          <a:fontRef idx="minor">
            <a:schemeClr val="dk1"/>
          </a:fontRef>
        </p:style>
        <p:txBody>
          <a:bodyPr vert="vert270" rtlCol="0" anchor="ctr"/>
          <a:lstStyle/>
          <a:p>
            <a:pPr algn="ctr"/>
            <a:r>
              <a:rPr lang="en-US" b="1" dirty="0"/>
              <a:t>History</a:t>
            </a:r>
            <a:endParaRPr lang="en-SG" b="1" dirty="0"/>
          </a:p>
        </p:txBody>
      </p:sp>
      <p:sp>
        <p:nvSpPr>
          <p:cNvPr id="41" name="Rounded Rectangle 40"/>
          <p:cNvSpPr/>
          <p:nvPr/>
        </p:nvSpPr>
        <p:spPr>
          <a:xfrm>
            <a:off x="5617731" y="2517266"/>
            <a:ext cx="1133458" cy="1241902"/>
          </a:xfrm>
          <a:prstGeom prst="roundRect">
            <a:avLst>
              <a:gd name="adj" fmla="val 10870"/>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b="1" dirty="0"/>
              <a:t>SUT</a:t>
            </a:r>
            <a:endParaRPr lang="en-SG" b="1" dirty="0"/>
          </a:p>
        </p:txBody>
      </p:sp>
      <p:sp>
        <p:nvSpPr>
          <p:cNvPr id="12" name="Rounded Rectangle 11"/>
          <p:cNvSpPr/>
          <p:nvPr/>
        </p:nvSpPr>
        <p:spPr>
          <a:xfrm>
            <a:off x="5621636" y="4202919"/>
            <a:ext cx="2075618" cy="570849"/>
          </a:xfrm>
          <a:prstGeom prst="roundRect">
            <a:avLst>
              <a:gd name="adj" fmla="val 10870"/>
            </a:avLst>
          </a:prstGeom>
          <a:ln w="76200"/>
        </p:spPr>
        <p:style>
          <a:lnRef idx="2">
            <a:schemeClr val="accent3"/>
          </a:lnRef>
          <a:fillRef idx="1">
            <a:schemeClr val="lt1"/>
          </a:fillRef>
          <a:effectRef idx="0">
            <a:schemeClr val="accent3"/>
          </a:effectRef>
          <a:fontRef idx="minor">
            <a:schemeClr val="dk1"/>
          </a:fontRef>
        </p:style>
        <p:txBody>
          <a:bodyPr rtlCol="0" anchor="ctr"/>
          <a:lstStyle/>
          <a:p>
            <a:pPr algn="ctr"/>
            <a:r>
              <a:rPr lang="en-US" sz="2400" b="1" dirty="0">
                <a:solidFill>
                  <a:schemeClr val="accent3">
                    <a:lumMod val="75000"/>
                  </a:schemeClr>
                </a:solidFill>
              </a:rPr>
              <a:t>Stub</a:t>
            </a:r>
            <a:endParaRPr lang="en-SG" sz="2400" b="1" dirty="0">
              <a:solidFill>
                <a:schemeClr val="accent3">
                  <a:lumMod val="75000"/>
                </a:schemeClr>
              </a:solidFill>
            </a:endParaRPr>
          </a:p>
        </p:txBody>
      </p:sp>
      <p:sp>
        <p:nvSpPr>
          <p:cNvPr id="13" name="Rounded Rectangle 12"/>
          <p:cNvSpPr/>
          <p:nvPr/>
        </p:nvSpPr>
        <p:spPr>
          <a:xfrm>
            <a:off x="7033576" y="2517266"/>
            <a:ext cx="663677" cy="1241902"/>
          </a:xfrm>
          <a:prstGeom prst="roundRect">
            <a:avLst>
              <a:gd name="adj" fmla="val 10870"/>
            </a:avLst>
          </a:prstGeom>
          <a:ln w="76200"/>
        </p:spPr>
        <p:style>
          <a:lnRef idx="2">
            <a:schemeClr val="accent4"/>
          </a:lnRef>
          <a:fillRef idx="1">
            <a:schemeClr val="lt1"/>
          </a:fillRef>
          <a:effectRef idx="0">
            <a:schemeClr val="accent4"/>
          </a:effectRef>
          <a:fontRef idx="minor">
            <a:schemeClr val="dk1"/>
          </a:fontRef>
        </p:style>
        <p:txBody>
          <a:bodyPr vert="vert270" rtlCol="0" anchor="ctr"/>
          <a:lstStyle/>
          <a:p>
            <a:pPr algn="ctr"/>
            <a:r>
              <a:rPr lang="en-US" sz="2400" b="1" dirty="0">
                <a:solidFill>
                  <a:srgbClr val="7030A0"/>
                </a:solidFill>
              </a:rPr>
              <a:t>Stub</a:t>
            </a:r>
            <a:endParaRPr lang="en-SG" sz="2400" b="1" dirty="0">
              <a:solidFill>
                <a:srgbClr val="7030A0"/>
              </a:solidFill>
            </a:endParaRPr>
          </a:p>
        </p:txBody>
      </p:sp>
      <p:sp>
        <p:nvSpPr>
          <p:cNvPr id="14" name="Rounded Rectangle 13"/>
          <p:cNvSpPr/>
          <p:nvPr/>
        </p:nvSpPr>
        <p:spPr>
          <a:xfrm>
            <a:off x="4305125" y="2517266"/>
            <a:ext cx="771065" cy="2256503"/>
          </a:xfrm>
          <a:prstGeom prst="roundRect">
            <a:avLst>
              <a:gd name="adj" fmla="val 10870"/>
            </a:avLst>
          </a:prstGeom>
        </p:spPr>
        <p:style>
          <a:lnRef idx="3">
            <a:schemeClr val="lt1"/>
          </a:lnRef>
          <a:fillRef idx="1">
            <a:schemeClr val="accent2"/>
          </a:fillRef>
          <a:effectRef idx="1">
            <a:schemeClr val="accent2"/>
          </a:effectRef>
          <a:fontRef idx="minor">
            <a:schemeClr val="lt1"/>
          </a:fontRef>
        </p:style>
        <p:txBody>
          <a:bodyPr vert="vert270" rtlCol="0" anchor="ctr"/>
          <a:lstStyle/>
          <a:p>
            <a:pPr algn="ctr"/>
            <a:r>
              <a:rPr lang="en-US" sz="2800" b="1" dirty="0"/>
              <a:t>Test Driver</a:t>
            </a:r>
            <a:endParaRPr lang="en-SG" sz="2800" b="1" dirty="0"/>
          </a:p>
        </p:txBody>
      </p:sp>
      <mc:AlternateContent xmlns:mc="http://schemas.openxmlformats.org/markup-compatibility/2006" xmlns:p14="http://schemas.microsoft.com/office/powerpoint/2010/main">
        <mc:Choice Requires="p14">
          <p:contentPart p14:bwMode="auto" r:id="rId2">
            <p14:nvContentPartPr>
              <p14:cNvPr id="1891334" name="Ink 10"/>
              <p14:cNvContentPartPr>
                <a14:cpLocks xmlns:a14="http://schemas.microsoft.com/office/drawing/2010/main" noRot="1" noChangeAspect="1" noEditPoints="1" noChangeArrowheads="1" noChangeShapeType="1"/>
              </p14:cNvContentPartPr>
              <p14:nvPr/>
            </p14:nvContentPartPr>
            <p14:xfrm>
              <a:off x="6738938" y="3065463"/>
              <a:ext cx="258762" cy="184150"/>
            </p14:xfrm>
          </p:contentPart>
        </mc:Choice>
        <mc:Fallback xmlns="">
          <p:pic>
            <p:nvPicPr>
              <p:cNvPr id="1891334" name="Ink 10"/>
              <p:cNvPicPr>
                <a:picLocks noRot="1" noChangeAspect="1" noEditPoints="1" noChangeArrowheads="1" noChangeShapeType="1"/>
              </p:cNvPicPr>
              <p:nvPr/>
            </p:nvPicPr>
            <p:blipFill>
              <a:blip r:embed="rId3"/>
              <a:stretch>
                <a:fillRect/>
              </a:stretch>
            </p:blipFill>
            <p:spPr>
              <a:xfrm>
                <a:off x="6729581" y="3058270"/>
                <a:ext cx="279996" cy="203212"/>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891335" name="Ink 11"/>
              <p14:cNvContentPartPr>
                <a14:cpLocks xmlns:a14="http://schemas.microsoft.com/office/drawing/2010/main" noRot="1" noChangeAspect="1" noEditPoints="1" noChangeArrowheads="1" noChangeShapeType="1"/>
              </p14:cNvContentPartPr>
              <p14:nvPr/>
            </p14:nvContentPartPr>
            <p14:xfrm>
              <a:off x="6096000" y="3778251"/>
              <a:ext cx="166688" cy="396875"/>
            </p14:xfrm>
          </p:contentPart>
        </mc:Choice>
        <mc:Fallback xmlns="">
          <p:pic>
            <p:nvPicPr>
              <p:cNvPr id="1891335" name="Ink 11"/>
              <p:cNvPicPr>
                <a:picLocks noRot="1" noChangeAspect="1" noEditPoints="1" noChangeArrowheads="1" noChangeShapeType="1"/>
              </p:cNvPicPr>
              <p:nvPr/>
            </p:nvPicPr>
            <p:blipFill>
              <a:blip r:embed="rId5"/>
              <a:stretch>
                <a:fillRect/>
              </a:stretch>
            </p:blipFill>
            <p:spPr>
              <a:xfrm>
                <a:off x="6085582" y="3768527"/>
                <a:ext cx="190039" cy="419204"/>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891336" name="Ink 12"/>
              <p14:cNvContentPartPr>
                <a14:cpLocks xmlns:a14="http://schemas.microsoft.com/office/drawing/2010/main" noRot="1" noChangeAspect="1" noEditPoints="1" noChangeArrowheads="1" noChangeShapeType="1"/>
              </p14:cNvContentPartPr>
              <p14:nvPr/>
            </p14:nvContentPartPr>
            <p14:xfrm>
              <a:off x="5114926" y="3116264"/>
              <a:ext cx="455613" cy="185737"/>
            </p14:xfrm>
          </p:contentPart>
        </mc:Choice>
        <mc:Fallback xmlns="">
          <p:pic>
            <p:nvPicPr>
              <p:cNvPr id="1891336" name="Ink 12"/>
              <p:cNvPicPr>
                <a:picLocks noRot="1" noChangeAspect="1" noEditPoints="1" noChangeArrowheads="1" noChangeShapeType="1"/>
              </p:cNvPicPr>
              <p:nvPr/>
            </p:nvPicPr>
            <p:blipFill>
              <a:blip r:embed="rId7"/>
              <a:stretch>
                <a:fillRect/>
              </a:stretch>
            </p:blipFill>
            <p:spPr>
              <a:xfrm>
                <a:off x="5106655" y="3107625"/>
                <a:ext cx="476470" cy="205895"/>
              </a:xfrm>
              <a:prstGeom prst="rect">
                <a:avLst/>
              </a:prstGeom>
            </p:spPr>
          </p:pic>
        </mc:Fallback>
      </mc:AlternateContent>
      <p:sp>
        <p:nvSpPr>
          <p:cNvPr id="19" name="Content Placeholder 2"/>
          <p:cNvSpPr txBox="1">
            <a:spLocks/>
          </p:cNvSpPr>
          <p:nvPr/>
        </p:nvSpPr>
        <p:spPr>
          <a:xfrm>
            <a:off x="5372852" y="369650"/>
            <a:ext cx="3485805" cy="714542"/>
          </a:xfrm>
          <a:prstGeom prst="rect">
            <a:avLst/>
          </a:prstGeom>
          <a:effectLst/>
        </p:spPr>
        <p:txBody>
          <a:bodyPr vert="horz" lIns="91440" tIns="45720" rIns="91440" bIns="45720" rtlCol="0">
            <a:noAutofit/>
          </a:bodyPr>
          <a:lstStyle/>
          <a:p>
            <a:pPr marL="342900" indent="-342900">
              <a:spcBef>
                <a:spcPct val="20000"/>
              </a:spcBef>
              <a:defRPr/>
            </a:pPr>
            <a:r>
              <a:rPr lang="en-US" sz="3600" b="1" dirty="0">
                <a:ln w="28575">
                  <a:noFill/>
                </a:ln>
                <a:solidFill>
                  <a:schemeClr val="bg1">
                    <a:lumMod val="65000"/>
                  </a:schemeClr>
                </a:solidFill>
                <a:latin typeface="Rockwell Extra Bold" pitchFamily="18" charset="0"/>
              </a:rPr>
              <a:t>Unit testing</a:t>
            </a:r>
            <a:endParaRPr lang="en-SG" sz="3600" b="1" dirty="0">
              <a:ln w="28575">
                <a:noFill/>
              </a:ln>
              <a:solidFill>
                <a:schemeClr val="bg1">
                  <a:lumMod val="65000"/>
                </a:schemeClr>
              </a:solidFill>
              <a:latin typeface="Rockwell Extra Bold" pitchFamily="18" charset="0"/>
            </a:endParaRPr>
          </a:p>
        </p:txBody>
      </p:sp>
    </p:spTree>
    <p:extLst>
      <p:ext uri="{BB962C8B-B14F-4D97-AF65-F5344CB8AC3E}">
        <p14:creationId xmlns:p14="http://schemas.microsoft.com/office/powerpoint/2010/main" val="3053509979"/>
      </p:ext>
    </p:extLst>
  </p:cSld>
  <p:clrMapOvr>
    <a:masterClrMapping/>
  </p:clrMapOvr>
  <p:transition>
    <p:circl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1+#ppt_w/2"/>
                                          </p:val>
                                        </p:tav>
                                        <p:tav tm="100000">
                                          <p:val>
                                            <p:strVal val="#ppt_x"/>
                                          </p:val>
                                        </p:tav>
                                      </p:tavLst>
                                    </p:anim>
                                    <p:anim calcmode="lin" valueType="num">
                                      <p:cBhvr additive="base">
                                        <p:cTn id="12" dur="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 calcmode="lin" valueType="num">
                                      <p:cBhvr additive="base">
                                        <p:cTn id="17" dur="500" fill="hold"/>
                                        <p:tgtEl>
                                          <p:spTgt spid="14"/>
                                        </p:tgtEl>
                                        <p:attrNameLst>
                                          <p:attrName>ppt_x</p:attrName>
                                        </p:attrNameLst>
                                      </p:cBhvr>
                                      <p:tavLst>
                                        <p:tav tm="0">
                                          <p:val>
                                            <p:strVal val="0-#ppt_w/2"/>
                                          </p:val>
                                        </p:tav>
                                        <p:tav tm="100000">
                                          <p:val>
                                            <p:strVal val="#ppt_x"/>
                                          </p:val>
                                        </p:tav>
                                      </p:tavLst>
                                    </p:anim>
                                    <p:anim calcmode="lin" valueType="num">
                                      <p:cBhvr additive="base">
                                        <p:cTn id="18" dur="5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Rounded Rectangle 49"/>
          <p:cNvSpPr/>
          <p:nvPr/>
        </p:nvSpPr>
        <p:spPr>
          <a:xfrm>
            <a:off x="3921666" y="2207550"/>
            <a:ext cx="4129549" cy="2905433"/>
          </a:xfrm>
          <a:prstGeom prst="roundRect">
            <a:avLst>
              <a:gd name="adj" fmla="val 7022"/>
            </a:avLst>
          </a:prstGeom>
          <a:solidFill>
            <a:srgbClr val="6DBCD1">
              <a:alpha val="53000"/>
            </a:srgbClr>
          </a:solidFill>
          <a:ln>
            <a:solidFill>
              <a:srgbClr val="00B0F0"/>
            </a:solidFill>
            <a:prstDash val="sys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1" name="Rounded Rectangle 50"/>
          <p:cNvSpPr/>
          <p:nvPr/>
        </p:nvSpPr>
        <p:spPr>
          <a:xfrm>
            <a:off x="3921666" y="2207550"/>
            <a:ext cx="4129549" cy="2905433"/>
          </a:xfrm>
          <a:prstGeom prst="roundRect">
            <a:avLst>
              <a:gd name="adj" fmla="val 7022"/>
            </a:avLst>
          </a:prstGeom>
          <a:solidFill>
            <a:srgbClr val="6DBCD1">
              <a:alpha val="53000"/>
            </a:srgbClr>
          </a:solidFill>
          <a:ln>
            <a:solidFill>
              <a:srgbClr val="00B0F0"/>
            </a:solidFill>
            <a:prstDash val="sys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2" name="Rounded Rectangle 51"/>
          <p:cNvSpPr/>
          <p:nvPr/>
        </p:nvSpPr>
        <p:spPr>
          <a:xfrm>
            <a:off x="4305124" y="2517268"/>
            <a:ext cx="771065" cy="2256503"/>
          </a:xfrm>
          <a:prstGeom prst="roundRect">
            <a:avLst>
              <a:gd name="adj" fmla="val 10870"/>
            </a:avLst>
          </a:prstGeom>
          <a:solidFill>
            <a:schemeClr val="accent5">
              <a:lumMod val="40000"/>
              <a:lumOff val="60000"/>
            </a:schemeClr>
          </a:solidFill>
          <a:ln w="38100">
            <a:solidFill>
              <a:schemeClr val="bg1">
                <a:lumMod val="85000"/>
              </a:schemeClr>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2000" b="1" dirty="0"/>
              <a:t>UI</a:t>
            </a:r>
            <a:endParaRPr lang="en-SG" sz="2000" b="1" dirty="0"/>
          </a:p>
        </p:txBody>
      </p:sp>
      <p:sp>
        <p:nvSpPr>
          <p:cNvPr id="53" name="Rounded Rectangle 52"/>
          <p:cNvSpPr/>
          <p:nvPr/>
        </p:nvSpPr>
        <p:spPr>
          <a:xfrm>
            <a:off x="5617729" y="2517267"/>
            <a:ext cx="1133458" cy="1241902"/>
          </a:xfrm>
          <a:prstGeom prst="roundRect">
            <a:avLst>
              <a:gd name="adj" fmla="val 10870"/>
            </a:avLst>
          </a:prstGeom>
          <a:solidFill>
            <a:schemeClr val="accent5">
              <a:lumMod val="40000"/>
              <a:lumOff val="60000"/>
            </a:schemeClr>
          </a:solidFill>
          <a:ln w="38100">
            <a:solidFill>
              <a:schemeClr val="bg1">
                <a:lumMod val="85000"/>
              </a:schemeClr>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r>
              <a:rPr lang="en-US" b="1" dirty="0" err="1"/>
              <a:t>MSLogic</a:t>
            </a:r>
            <a:endParaRPr lang="en-SG" b="1" dirty="0"/>
          </a:p>
        </p:txBody>
      </p:sp>
      <p:sp>
        <p:nvSpPr>
          <p:cNvPr id="54" name="Rounded Rectangle 53"/>
          <p:cNvSpPr/>
          <p:nvPr/>
        </p:nvSpPr>
        <p:spPr>
          <a:xfrm>
            <a:off x="5621635" y="4202921"/>
            <a:ext cx="2075618" cy="570849"/>
          </a:xfrm>
          <a:prstGeom prst="roundRect">
            <a:avLst>
              <a:gd name="adj" fmla="val 10870"/>
            </a:avLst>
          </a:prstGeom>
          <a:solidFill>
            <a:srgbClr val="FFFF00"/>
          </a:solidFill>
          <a:ln w="38100">
            <a:solidFill>
              <a:schemeClr val="bg1">
                <a:lumMod val="85000"/>
              </a:schemeClr>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r>
              <a:rPr lang="en-US" b="1" dirty="0"/>
              <a:t>Storage</a:t>
            </a:r>
            <a:endParaRPr lang="en-SG" b="1" dirty="0"/>
          </a:p>
        </p:txBody>
      </p:sp>
      <p:sp>
        <p:nvSpPr>
          <p:cNvPr id="55" name="Rounded Rectangle 54"/>
          <p:cNvSpPr/>
          <p:nvPr/>
        </p:nvSpPr>
        <p:spPr>
          <a:xfrm>
            <a:off x="7033576" y="2517267"/>
            <a:ext cx="663677" cy="1241902"/>
          </a:xfrm>
          <a:prstGeom prst="roundRect">
            <a:avLst>
              <a:gd name="adj" fmla="val 10870"/>
            </a:avLst>
          </a:prstGeom>
          <a:solidFill>
            <a:schemeClr val="accent5">
              <a:lumMod val="40000"/>
              <a:lumOff val="60000"/>
            </a:schemeClr>
          </a:solidFill>
          <a:ln w="38100">
            <a:solidFill>
              <a:schemeClr val="bg1">
                <a:lumMod val="85000"/>
              </a:schemeClr>
            </a:solidFill>
            <a:prstDash val="sysDash"/>
          </a:ln>
        </p:spPr>
        <p:style>
          <a:lnRef idx="2">
            <a:schemeClr val="accent1"/>
          </a:lnRef>
          <a:fillRef idx="1">
            <a:schemeClr val="lt1"/>
          </a:fillRef>
          <a:effectRef idx="0">
            <a:schemeClr val="accent1"/>
          </a:effectRef>
          <a:fontRef idx="minor">
            <a:schemeClr val="dk1"/>
          </a:fontRef>
        </p:style>
        <p:txBody>
          <a:bodyPr vert="vert270" rtlCol="0" anchor="ctr"/>
          <a:lstStyle/>
          <a:p>
            <a:pPr algn="ctr"/>
            <a:r>
              <a:rPr lang="en-US" b="1" dirty="0"/>
              <a:t>History</a:t>
            </a:r>
            <a:endParaRPr lang="en-SG" b="1" dirty="0"/>
          </a:p>
        </p:txBody>
      </p:sp>
      <p:sp>
        <p:nvSpPr>
          <p:cNvPr id="41" name="Rounded Rectangle 40"/>
          <p:cNvSpPr/>
          <p:nvPr/>
        </p:nvSpPr>
        <p:spPr>
          <a:xfrm>
            <a:off x="5617731" y="2517266"/>
            <a:ext cx="1133458" cy="1241902"/>
          </a:xfrm>
          <a:prstGeom prst="roundRect">
            <a:avLst>
              <a:gd name="adj" fmla="val 10870"/>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b="1" dirty="0"/>
              <a:t>SUT==</a:t>
            </a:r>
            <a:br>
              <a:rPr lang="en-US" b="1" dirty="0"/>
            </a:br>
            <a:r>
              <a:rPr lang="en-US" b="1" dirty="0" err="1"/>
              <a:t>MSLogic</a:t>
            </a:r>
            <a:endParaRPr lang="en-SG" b="1" dirty="0"/>
          </a:p>
        </p:txBody>
      </p:sp>
      <p:sp>
        <p:nvSpPr>
          <p:cNvPr id="12" name="Rounded Rectangle 11"/>
          <p:cNvSpPr/>
          <p:nvPr/>
        </p:nvSpPr>
        <p:spPr>
          <a:xfrm>
            <a:off x="5621636" y="4202919"/>
            <a:ext cx="2075618" cy="570849"/>
          </a:xfrm>
          <a:prstGeom prst="roundRect">
            <a:avLst>
              <a:gd name="adj" fmla="val 10870"/>
            </a:avLst>
          </a:prstGeom>
          <a:ln w="76200"/>
        </p:spPr>
        <p:style>
          <a:lnRef idx="2">
            <a:schemeClr val="accent3"/>
          </a:lnRef>
          <a:fillRef idx="1">
            <a:schemeClr val="lt1"/>
          </a:fillRef>
          <a:effectRef idx="0">
            <a:schemeClr val="accent3"/>
          </a:effectRef>
          <a:fontRef idx="minor">
            <a:schemeClr val="dk1"/>
          </a:fontRef>
        </p:style>
        <p:txBody>
          <a:bodyPr rtlCol="0" anchor="ctr"/>
          <a:lstStyle/>
          <a:p>
            <a:pPr algn="ctr"/>
            <a:r>
              <a:rPr lang="en-US" sz="2400" b="1" dirty="0">
                <a:solidFill>
                  <a:schemeClr val="accent3">
                    <a:lumMod val="75000"/>
                  </a:schemeClr>
                </a:solidFill>
              </a:rPr>
              <a:t>Stub</a:t>
            </a:r>
            <a:endParaRPr lang="en-SG" sz="2400" b="1" dirty="0">
              <a:solidFill>
                <a:schemeClr val="accent3">
                  <a:lumMod val="75000"/>
                </a:schemeClr>
              </a:solidFill>
            </a:endParaRPr>
          </a:p>
        </p:txBody>
      </p:sp>
      <p:sp>
        <p:nvSpPr>
          <p:cNvPr id="15" name="Up Arrow Callout 14"/>
          <p:cNvSpPr/>
          <p:nvPr/>
        </p:nvSpPr>
        <p:spPr>
          <a:xfrm>
            <a:off x="4137536" y="4644702"/>
            <a:ext cx="5082665" cy="2213298"/>
          </a:xfrm>
          <a:prstGeom prst="upArrowCallout">
            <a:avLst>
              <a:gd name="adj1" fmla="val 23556"/>
              <a:gd name="adj2" fmla="val 17058"/>
              <a:gd name="adj3" fmla="val 17780"/>
              <a:gd name="adj4" fmla="val 75085"/>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sz="2400" dirty="0">
                <a:solidFill>
                  <a:schemeClr val="bg1">
                    <a:lumMod val="85000"/>
                  </a:schemeClr>
                </a:solidFill>
              </a:rPr>
              <a:t>String </a:t>
            </a:r>
            <a:r>
              <a:rPr lang="en-US" sz="2400" dirty="0" err="1">
                <a:solidFill>
                  <a:schemeClr val="accent3">
                    <a:lumMod val="75000"/>
                  </a:schemeClr>
                </a:solidFill>
              </a:rPr>
              <a:t>retrieveFromDatabase</a:t>
            </a:r>
            <a:r>
              <a:rPr lang="en-US" sz="2400" dirty="0">
                <a:solidFill>
                  <a:schemeClr val="bg1">
                    <a:lumMod val="85000"/>
                  </a:schemeClr>
                </a:solidFill>
              </a:rPr>
              <a:t> (</a:t>
            </a:r>
            <a:r>
              <a:rPr lang="en-US" sz="2400" dirty="0" err="1">
                <a:solidFill>
                  <a:schemeClr val="bg1">
                    <a:lumMod val="85000"/>
                  </a:schemeClr>
                </a:solidFill>
              </a:rPr>
              <a:t>int</a:t>
            </a:r>
            <a:r>
              <a:rPr lang="en-US" sz="2400" dirty="0">
                <a:solidFill>
                  <a:schemeClr val="bg1">
                    <a:lumMod val="85000"/>
                  </a:schemeClr>
                </a:solidFill>
              </a:rPr>
              <a:t> </a:t>
            </a:r>
            <a:r>
              <a:rPr lang="en-US" sz="2400" dirty="0">
                <a:solidFill>
                  <a:srgbClr val="00B0F0"/>
                </a:solidFill>
              </a:rPr>
              <a:t>key</a:t>
            </a:r>
            <a:r>
              <a:rPr lang="en-US" sz="2400" dirty="0">
                <a:solidFill>
                  <a:schemeClr val="bg1">
                    <a:lumMod val="85000"/>
                  </a:schemeClr>
                </a:solidFill>
              </a:rPr>
              <a:t>){</a:t>
            </a:r>
          </a:p>
          <a:p>
            <a:r>
              <a:rPr lang="en-US" sz="2400" dirty="0">
                <a:solidFill>
                  <a:schemeClr val="bg1">
                    <a:lumMod val="85000"/>
                  </a:schemeClr>
                </a:solidFill>
              </a:rPr>
              <a:t>    </a:t>
            </a:r>
            <a:r>
              <a:rPr lang="en-US" sz="2400" dirty="0">
                <a:solidFill>
                  <a:srgbClr val="00B0F0"/>
                </a:solidFill>
              </a:rPr>
              <a:t>if(key==1) </a:t>
            </a:r>
            <a:r>
              <a:rPr lang="en-US" sz="2400" dirty="0">
                <a:solidFill>
                  <a:schemeClr val="bg1">
                    <a:lumMod val="85000"/>
                  </a:schemeClr>
                </a:solidFill>
              </a:rPr>
              <a:t>return </a:t>
            </a:r>
            <a:r>
              <a:rPr lang="en-US" sz="2400" dirty="0">
                <a:solidFill>
                  <a:srgbClr val="9900FF"/>
                </a:solidFill>
              </a:rPr>
              <a:t>“Item for key 1”</a:t>
            </a:r>
            <a:r>
              <a:rPr lang="en-US" sz="2400" dirty="0">
                <a:solidFill>
                  <a:schemeClr val="bg1">
                    <a:lumMod val="85000"/>
                  </a:schemeClr>
                </a:solidFill>
              </a:rPr>
              <a:t>;</a:t>
            </a:r>
          </a:p>
          <a:p>
            <a:r>
              <a:rPr lang="en-US" sz="2400" dirty="0">
                <a:solidFill>
                  <a:schemeClr val="bg1">
                    <a:lumMod val="85000"/>
                  </a:schemeClr>
                </a:solidFill>
              </a:rPr>
              <a:t>    if(key==2) return “Item for key 2”;</a:t>
            </a:r>
          </a:p>
          <a:p>
            <a:r>
              <a:rPr lang="en-US" sz="2400" dirty="0">
                <a:solidFill>
                  <a:schemeClr val="bg1">
                    <a:lumMod val="85000"/>
                  </a:schemeClr>
                </a:solidFill>
              </a:rPr>
              <a:t>    …</a:t>
            </a:r>
            <a:endParaRPr lang="en-SG" sz="2400" dirty="0">
              <a:solidFill>
                <a:schemeClr val="bg1">
                  <a:lumMod val="85000"/>
                </a:schemeClr>
              </a:solidFill>
            </a:endParaRPr>
          </a:p>
        </p:txBody>
      </p:sp>
      <p:grpSp>
        <p:nvGrpSpPr>
          <p:cNvPr id="1954825" name="Group 9"/>
          <p:cNvGrpSpPr>
            <a:grpSpLocks/>
          </p:cNvGrpSpPr>
          <p:nvPr/>
        </p:nvGrpSpPr>
        <p:grpSpPr bwMode="auto">
          <a:xfrm>
            <a:off x="5114926" y="3065463"/>
            <a:ext cx="1882775" cy="1109662"/>
            <a:chOff x="2262" y="1931"/>
            <a:chExt cx="1186" cy="699"/>
          </a:xfrm>
        </p:grpSpPr>
        <mc:AlternateContent xmlns:mc="http://schemas.openxmlformats.org/markup-compatibility/2006" xmlns:p14="http://schemas.microsoft.com/office/powerpoint/2010/main">
          <mc:Choice Requires="p14">
            <p:contentPart p14:bwMode="auto" r:id="rId2">
              <p14:nvContentPartPr>
                <p14:cNvPr id="1954826" name="Ink 12"/>
                <p14:cNvContentPartPr>
                  <a14:cpLocks xmlns:a14="http://schemas.microsoft.com/office/drawing/2010/main" noRot="1" noChangeAspect="1" noEditPoints="1" noChangeArrowheads="1" noChangeShapeType="1"/>
                </p14:cNvContentPartPr>
                <p14:nvPr/>
              </p14:nvContentPartPr>
              <p14:xfrm>
                <a:off x="2262" y="1963"/>
                <a:ext cx="287" cy="117"/>
              </p14:xfrm>
            </p:contentPart>
          </mc:Choice>
          <mc:Fallback xmlns="">
            <p:pic>
              <p:nvPicPr>
                <p:cNvPr id="1954826" name="Ink 12"/>
                <p:cNvPicPr>
                  <a:picLocks noRot="1" noChangeAspect="1" noEditPoints="1" noChangeArrowheads="1" noChangeShapeType="1"/>
                </p:cNvPicPr>
                <p:nvPr/>
              </p:nvPicPr>
              <p:blipFill>
                <a:blip r:embed="rId3"/>
                <a:stretch>
                  <a:fillRect/>
                </a:stretch>
              </p:blipFill>
              <p:spPr>
                <a:xfrm>
                  <a:off x="2251" y="1951"/>
                  <a:ext cx="314" cy="143"/>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954827" name="Ink 10"/>
                <p14:cNvContentPartPr>
                  <a14:cpLocks xmlns:a14="http://schemas.microsoft.com/office/drawing/2010/main" noRot="1" noChangeAspect="1" noEditPoints="1" noChangeArrowheads="1" noChangeShapeType="1"/>
                </p14:cNvContentPartPr>
                <p14:nvPr/>
              </p14:nvContentPartPr>
              <p14:xfrm>
                <a:off x="3285" y="1931"/>
                <a:ext cx="163" cy="116"/>
              </p14:xfrm>
            </p:contentPart>
          </mc:Choice>
          <mc:Fallback xmlns="">
            <p:pic>
              <p:nvPicPr>
                <p:cNvPr id="1954827" name="Ink 10"/>
                <p:cNvPicPr>
                  <a:picLocks noRot="1" noChangeAspect="1" noEditPoints="1" noChangeArrowheads="1" noChangeShapeType="1"/>
                </p:cNvPicPr>
                <p:nvPr/>
              </p:nvPicPr>
              <p:blipFill>
                <a:blip r:embed="rId5"/>
                <a:stretch>
                  <a:fillRect/>
                </a:stretch>
              </p:blipFill>
              <p:spPr>
                <a:xfrm>
                  <a:off x="3273" y="1922"/>
                  <a:ext cx="190" cy="1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954828" name="Ink 11"/>
                <p14:cNvContentPartPr>
                  <a14:cpLocks xmlns:a14="http://schemas.microsoft.com/office/drawing/2010/main" noRot="1" noChangeAspect="1" noEditPoints="1" noChangeArrowheads="1" noChangeShapeType="1"/>
                </p14:cNvContentPartPr>
                <p14:nvPr/>
              </p14:nvContentPartPr>
              <p14:xfrm>
                <a:off x="2880" y="2380"/>
                <a:ext cx="105" cy="250"/>
              </p14:xfrm>
            </p:contentPart>
          </mc:Choice>
          <mc:Fallback xmlns="">
            <p:pic>
              <p:nvPicPr>
                <p:cNvPr id="1954828" name="Ink 11"/>
                <p:cNvPicPr>
                  <a:picLocks noRot="1" noChangeAspect="1" noEditPoints="1" noChangeArrowheads="1" noChangeShapeType="1"/>
                </p:cNvPicPr>
                <p:nvPr/>
              </p:nvPicPr>
              <p:blipFill>
                <a:blip r:embed="rId7"/>
                <a:stretch>
                  <a:fillRect/>
                </a:stretch>
              </p:blipFill>
              <p:spPr>
                <a:xfrm>
                  <a:off x="2867" y="2368"/>
                  <a:ext cx="134" cy="278"/>
                </a:xfrm>
                <a:prstGeom prst="rect">
                  <a:avLst/>
                </a:prstGeom>
              </p:spPr>
            </p:pic>
          </mc:Fallback>
        </mc:AlternateContent>
      </p:grpSp>
      <p:sp>
        <p:nvSpPr>
          <p:cNvPr id="21" name="Content Placeholder 2"/>
          <p:cNvSpPr txBox="1">
            <a:spLocks/>
          </p:cNvSpPr>
          <p:nvPr/>
        </p:nvSpPr>
        <p:spPr>
          <a:xfrm>
            <a:off x="5372852" y="369650"/>
            <a:ext cx="3485805" cy="714542"/>
          </a:xfrm>
          <a:prstGeom prst="rect">
            <a:avLst/>
          </a:prstGeom>
          <a:effectLst/>
        </p:spPr>
        <p:txBody>
          <a:bodyPr vert="horz" lIns="91440" tIns="45720" rIns="91440" bIns="45720" rtlCol="0">
            <a:noAutofit/>
          </a:bodyPr>
          <a:lstStyle/>
          <a:p>
            <a:pPr marL="342900" indent="-342900">
              <a:spcBef>
                <a:spcPct val="20000"/>
              </a:spcBef>
              <a:defRPr/>
            </a:pPr>
            <a:r>
              <a:rPr lang="en-US" sz="3600" b="1" dirty="0">
                <a:ln w="28575">
                  <a:noFill/>
                </a:ln>
                <a:solidFill>
                  <a:schemeClr val="bg1">
                    <a:lumMod val="65000"/>
                  </a:schemeClr>
                </a:solidFill>
                <a:latin typeface="Rockwell Extra Bold" pitchFamily="18" charset="0"/>
              </a:rPr>
              <a:t>Unit testing</a:t>
            </a:r>
            <a:endParaRPr lang="en-SG" sz="3600" b="1" dirty="0">
              <a:ln w="28575">
                <a:noFill/>
              </a:ln>
              <a:solidFill>
                <a:schemeClr val="bg1">
                  <a:lumMod val="65000"/>
                </a:schemeClr>
              </a:solidFill>
              <a:latin typeface="Rockwell Extra Bold" pitchFamily="18" charset="0"/>
            </a:endParaRPr>
          </a:p>
        </p:txBody>
      </p:sp>
    </p:spTree>
    <p:extLst>
      <p:ext uri="{BB962C8B-B14F-4D97-AF65-F5344CB8AC3E}">
        <p14:creationId xmlns:p14="http://schemas.microsoft.com/office/powerpoint/2010/main" val="2246160203"/>
      </p:ext>
    </p:extLst>
  </p:cSld>
  <p:clrMapOvr>
    <a:masterClrMapping/>
  </p:clrMapOvr>
  <p:transition>
    <p:split dir="in"/>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 presetClass="entr" presetSubtype="0" fill="hold" nodeType="afterEffect">
                                  <p:stCondLst>
                                    <p:cond delay="0"/>
                                  </p:stCondLst>
                                  <p:childTnLst>
                                    <p:set>
                                      <p:cBhvr>
                                        <p:cTn id="11"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2" presetClass="entr" presetSubtype="2" fill="hold" grpId="0" nodeType="clickEffect">
                                  <p:stCondLst>
                                    <p:cond delay="0"/>
                                  </p:stCondLst>
                                  <p:childTnLst>
                                    <p:set>
                                      <p:cBhvr>
                                        <p:cTn id="15" dur="1" fill="hold">
                                          <p:stCondLst>
                                            <p:cond delay="0"/>
                                          </p:stCondLst>
                                        </p:cTn>
                                        <p:tgtEl>
                                          <p:spTgt spid="12"/>
                                        </p:tgtEl>
                                        <p:attrNameLst>
                                          <p:attrName>style.visibility</p:attrName>
                                        </p:attrNameLst>
                                      </p:cBhvr>
                                      <p:to>
                                        <p:strVal val="visible"/>
                                      </p:to>
                                    </p:set>
                                    <p:anim calcmode="lin" valueType="num">
                                      <p:cBhvr additive="base">
                                        <p:cTn id="16" dur="500" fill="hold"/>
                                        <p:tgtEl>
                                          <p:spTgt spid="12"/>
                                        </p:tgtEl>
                                        <p:attrNameLst>
                                          <p:attrName>ppt_x</p:attrName>
                                        </p:attrNameLst>
                                      </p:cBhvr>
                                      <p:tavLst>
                                        <p:tav tm="0">
                                          <p:val>
                                            <p:strVal val="1+#ppt_w/2"/>
                                          </p:val>
                                        </p:tav>
                                        <p:tav tm="100000">
                                          <p:val>
                                            <p:strVal val="#ppt_x"/>
                                          </p:val>
                                        </p:tav>
                                      </p:tavLst>
                                    </p:anim>
                                    <p:anim calcmode="lin" valueType="num">
                                      <p:cBhvr additive="base">
                                        <p:cTn id="17"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15">
                                            <p:txEl>
                                              <p:pRg st="1" end="1"/>
                                            </p:txEl>
                                          </p:spTgt>
                                        </p:tgtEl>
                                        <p:attrNameLst>
                                          <p:attrName>style.visibility</p:attrName>
                                        </p:attrNameLst>
                                      </p:cBhvr>
                                      <p:to>
                                        <p:strVal val="visible"/>
                                      </p:to>
                                    </p:set>
                                  </p:childTnLst>
                                </p:cTn>
                              </p:par>
                            </p:childTnLst>
                          </p:cTn>
                        </p:par>
                        <p:par>
                          <p:cTn id="22" fill="hold">
                            <p:stCondLst>
                              <p:cond delay="0"/>
                            </p:stCondLst>
                            <p:childTnLst>
                              <p:par>
                                <p:cTn id="23" presetID="1" presetClass="entr" presetSubtype="0" fill="hold" nodeType="afterEffect">
                                  <p:stCondLst>
                                    <p:cond delay="0"/>
                                  </p:stCondLst>
                                  <p:childTnLst>
                                    <p:set>
                                      <p:cBhvr>
                                        <p:cTn id="24" dur="1" fill="hold">
                                          <p:stCondLst>
                                            <p:cond delay="0"/>
                                          </p:stCondLst>
                                        </p:cTn>
                                        <p:tgtEl>
                                          <p:spTgt spid="15">
                                            <p:txEl>
                                              <p:pRg st="2" end="2"/>
                                            </p:txEl>
                                          </p:spTgt>
                                        </p:tgtEl>
                                        <p:attrNameLst>
                                          <p:attrName>style.visibility</p:attrName>
                                        </p:attrNameLst>
                                      </p:cBhvr>
                                      <p:to>
                                        <p:strVal val="visible"/>
                                      </p:to>
                                    </p:set>
                                  </p:childTnLst>
                                </p:cTn>
                              </p:par>
                            </p:childTnLst>
                          </p:cTn>
                        </p:par>
                        <p:par>
                          <p:cTn id="25" fill="hold">
                            <p:stCondLst>
                              <p:cond delay="0"/>
                            </p:stCondLst>
                            <p:childTnLst>
                              <p:par>
                                <p:cTn id="26" presetID="1" presetClass="entr" presetSubtype="0" fill="hold" nodeType="afterEffect">
                                  <p:stCondLst>
                                    <p:cond delay="0"/>
                                  </p:stCondLst>
                                  <p:childTnLst>
                                    <p:set>
                                      <p:cBhvr>
                                        <p:cTn id="27" dur="1" fill="hold">
                                          <p:stCondLst>
                                            <p:cond delay="0"/>
                                          </p:stCondLst>
                                        </p:cTn>
                                        <p:tgtEl>
                                          <p:spTgt spid="1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5"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Rounded Rectangle 49"/>
          <p:cNvSpPr/>
          <p:nvPr/>
        </p:nvSpPr>
        <p:spPr>
          <a:xfrm>
            <a:off x="3921666" y="2207550"/>
            <a:ext cx="4129549" cy="2905433"/>
          </a:xfrm>
          <a:prstGeom prst="roundRect">
            <a:avLst>
              <a:gd name="adj" fmla="val 7022"/>
            </a:avLst>
          </a:prstGeom>
          <a:solidFill>
            <a:srgbClr val="6DBCD1">
              <a:alpha val="53000"/>
            </a:srgbClr>
          </a:solidFill>
          <a:ln>
            <a:solidFill>
              <a:srgbClr val="00B0F0"/>
            </a:solidFill>
            <a:prstDash val="sys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1" name="Rounded Rectangle 50"/>
          <p:cNvSpPr/>
          <p:nvPr/>
        </p:nvSpPr>
        <p:spPr>
          <a:xfrm>
            <a:off x="3921666" y="2207550"/>
            <a:ext cx="4129549" cy="2905433"/>
          </a:xfrm>
          <a:prstGeom prst="roundRect">
            <a:avLst>
              <a:gd name="adj" fmla="val 7022"/>
            </a:avLst>
          </a:prstGeom>
          <a:solidFill>
            <a:srgbClr val="6DBCD1">
              <a:alpha val="53000"/>
            </a:srgbClr>
          </a:solidFill>
          <a:ln>
            <a:solidFill>
              <a:srgbClr val="00B0F0"/>
            </a:solidFill>
            <a:prstDash val="sys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2" name="Rounded Rectangle 51"/>
          <p:cNvSpPr/>
          <p:nvPr/>
        </p:nvSpPr>
        <p:spPr>
          <a:xfrm>
            <a:off x="4305124" y="2517268"/>
            <a:ext cx="771065" cy="2256503"/>
          </a:xfrm>
          <a:prstGeom prst="roundRect">
            <a:avLst>
              <a:gd name="adj" fmla="val 10870"/>
            </a:avLst>
          </a:prstGeom>
          <a:solidFill>
            <a:schemeClr val="accent5">
              <a:lumMod val="40000"/>
              <a:lumOff val="60000"/>
            </a:schemeClr>
          </a:solidFill>
          <a:ln w="38100">
            <a:solidFill>
              <a:schemeClr val="bg1">
                <a:lumMod val="85000"/>
              </a:schemeClr>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2000" b="1" dirty="0"/>
              <a:t>UI</a:t>
            </a:r>
            <a:endParaRPr lang="en-SG" sz="2000" b="1" dirty="0"/>
          </a:p>
        </p:txBody>
      </p:sp>
      <p:sp>
        <p:nvSpPr>
          <p:cNvPr id="53" name="Rounded Rectangle 52"/>
          <p:cNvSpPr/>
          <p:nvPr/>
        </p:nvSpPr>
        <p:spPr>
          <a:xfrm>
            <a:off x="5617729" y="2517267"/>
            <a:ext cx="1133458" cy="1241902"/>
          </a:xfrm>
          <a:prstGeom prst="roundRect">
            <a:avLst>
              <a:gd name="adj" fmla="val 10870"/>
            </a:avLst>
          </a:prstGeom>
          <a:solidFill>
            <a:schemeClr val="accent5">
              <a:lumMod val="40000"/>
              <a:lumOff val="60000"/>
            </a:schemeClr>
          </a:solidFill>
          <a:ln w="38100">
            <a:solidFill>
              <a:schemeClr val="bg1">
                <a:lumMod val="85000"/>
              </a:schemeClr>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r>
              <a:rPr lang="en-US" b="1" dirty="0" err="1"/>
              <a:t>MSLogic</a:t>
            </a:r>
            <a:endParaRPr lang="en-SG" b="1" dirty="0"/>
          </a:p>
        </p:txBody>
      </p:sp>
      <p:sp>
        <p:nvSpPr>
          <p:cNvPr id="54" name="Rounded Rectangle 53"/>
          <p:cNvSpPr/>
          <p:nvPr/>
        </p:nvSpPr>
        <p:spPr>
          <a:xfrm>
            <a:off x="5621635" y="4202921"/>
            <a:ext cx="2075618" cy="570849"/>
          </a:xfrm>
          <a:prstGeom prst="roundRect">
            <a:avLst>
              <a:gd name="adj" fmla="val 10870"/>
            </a:avLst>
          </a:prstGeom>
          <a:solidFill>
            <a:schemeClr val="accent5">
              <a:lumMod val="40000"/>
              <a:lumOff val="60000"/>
            </a:schemeClr>
          </a:solidFill>
          <a:ln w="38100">
            <a:solidFill>
              <a:schemeClr val="bg1">
                <a:lumMod val="85000"/>
              </a:schemeClr>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r>
              <a:rPr lang="en-US" b="1" dirty="0"/>
              <a:t>Storage</a:t>
            </a:r>
            <a:endParaRPr lang="en-SG" b="1" dirty="0"/>
          </a:p>
        </p:txBody>
      </p:sp>
      <p:sp>
        <p:nvSpPr>
          <p:cNvPr id="55" name="Rounded Rectangle 54"/>
          <p:cNvSpPr/>
          <p:nvPr/>
        </p:nvSpPr>
        <p:spPr>
          <a:xfrm>
            <a:off x="7033576" y="2517267"/>
            <a:ext cx="663677" cy="1241902"/>
          </a:xfrm>
          <a:prstGeom prst="roundRect">
            <a:avLst>
              <a:gd name="adj" fmla="val 10870"/>
            </a:avLst>
          </a:prstGeom>
          <a:solidFill>
            <a:schemeClr val="accent5">
              <a:lumMod val="40000"/>
              <a:lumOff val="60000"/>
            </a:schemeClr>
          </a:solidFill>
          <a:ln w="38100">
            <a:solidFill>
              <a:schemeClr val="bg1">
                <a:lumMod val="85000"/>
              </a:schemeClr>
            </a:solidFill>
            <a:prstDash val="sysDash"/>
          </a:ln>
        </p:spPr>
        <p:style>
          <a:lnRef idx="2">
            <a:schemeClr val="accent1"/>
          </a:lnRef>
          <a:fillRef idx="1">
            <a:schemeClr val="lt1"/>
          </a:fillRef>
          <a:effectRef idx="0">
            <a:schemeClr val="accent1"/>
          </a:effectRef>
          <a:fontRef idx="minor">
            <a:schemeClr val="dk1"/>
          </a:fontRef>
        </p:style>
        <p:txBody>
          <a:bodyPr vert="vert270" rtlCol="0" anchor="ctr"/>
          <a:lstStyle/>
          <a:p>
            <a:pPr algn="ctr"/>
            <a:r>
              <a:rPr lang="en-US" b="1" dirty="0"/>
              <a:t>History</a:t>
            </a:r>
            <a:endParaRPr lang="en-SG" b="1" dirty="0"/>
          </a:p>
        </p:txBody>
      </p:sp>
      <p:sp>
        <p:nvSpPr>
          <p:cNvPr id="41" name="Rounded Rectangle 40"/>
          <p:cNvSpPr/>
          <p:nvPr/>
        </p:nvSpPr>
        <p:spPr>
          <a:xfrm>
            <a:off x="5617731" y="2517266"/>
            <a:ext cx="1133458" cy="1241902"/>
          </a:xfrm>
          <a:prstGeom prst="roundRect">
            <a:avLst>
              <a:gd name="adj" fmla="val 10870"/>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b="1" dirty="0"/>
              <a:t>SUT==</a:t>
            </a:r>
            <a:br>
              <a:rPr lang="en-US" b="1" dirty="0"/>
            </a:br>
            <a:r>
              <a:rPr lang="en-US" b="1" dirty="0" err="1"/>
              <a:t>MSLogic</a:t>
            </a:r>
            <a:endParaRPr lang="en-SG" b="1" dirty="0"/>
          </a:p>
        </p:txBody>
      </p:sp>
      <p:sp>
        <p:nvSpPr>
          <p:cNvPr id="12" name="Rounded Rectangle 11"/>
          <p:cNvSpPr/>
          <p:nvPr/>
        </p:nvSpPr>
        <p:spPr>
          <a:xfrm>
            <a:off x="5621636" y="4202919"/>
            <a:ext cx="2075618" cy="570849"/>
          </a:xfrm>
          <a:prstGeom prst="roundRect">
            <a:avLst>
              <a:gd name="adj" fmla="val 10870"/>
            </a:avLst>
          </a:prstGeom>
          <a:ln w="76200">
            <a:solidFill>
              <a:schemeClr val="bg1">
                <a:lumMod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sz="2400" b="1" dirty="0">
                <a:solidFill>
                  <a:schemeClr val="bg1">
                    <a:lumMod val="50000"/>
                  </a:schemeClr>
                </a:solidFill>
              </a:rPr>
              <a:t>Stub</a:t>
            </a:r>
            <a:endParaRPr lang="en-SG" sz="2400" b="1" dirty="0">
              <a:solidFill>
                <a:schemeClr val="bg1">
                  <a:lumMod val="50000"/>
                </a:schemeClr>
              </a:solidFill>
            </a:endParaRPr>
          </a:p>
        </p:txBody>
      </p:sp>
      <p:sp>
        <p:nvSpPr>
          <p:cNvPr id="14" name="Rounded Rectangle 13"/>
          <p:cNvSpPr/>
          <p:nvPr/>
        </p:nvSpPr>
        <p:spPr>
          <a:xfrm>
            <a:off x="4305125" y="2517266"/>
            <a:ext cx="771065" cy="2256503"/>
          </a:xfrm>
          <a:prstGeom prst="roundRect">
            <a:avLst>
              <a:gd name="adj" fmla="val 10870"/>
            </a:avLst>
          </a:prstGeom>
        </p:spPr>
        <p:style>
          <a:lnRef idx="3">
            <a:schemeClr val="lt1"/>
          </a:lnRef>
          <a:fillRef idx="1">
            <a:schemeClr val="accent2"/>
          </a:fillRef>
          <a:effectRef idx="1">
            <a:schemeClr val="accent2"/>
          </a:effectRef>
          <a:fontRef idx="minor">
            <a:schemeClr val="lt1"/>
          </a:fontRef>
        </p:style>
        <p:txBody>
          <a:bodyPr vert="vert270" rtlCol="0" anchor="ctr"/>
          <a:lstStyle/>
          <a:p>
            <a:pPr algn="ctr"/>
            <a:r>
              <a:rPr lang="en-US" sz="2800" b="1" dirty="0">
                <a:solidFill>
                  <a:srgbClr val="FFFF00"/>
                </a:solidFill>
              </a:rPr>
              <a:t>Test Driver</a:t>
            </a:r>
            <a:endParaRPr lang="en-SG" sz="2800" b="1" dirty="0">
              <a:solidFill>
                <a:srgbClr val="FFFF00"/>
              </a:solidFill>
            </a:endParaRPr>
          </a:p>
        </p:txBody>
      </p:sp>
      <p:sp>
        <p:nvSpPr>
          <p:cNvPr id="15" name="testcase"/>
          <p:cNvSpPr/>
          <p:nvPr/>
        </p:nvSpPr>
        <p:spPr>
          <a:xfrm>
            <a:off x="1828800" y="4644702"/>
            <a:ext cx="6187441" cy="2213298"/>
          </a:xfrm>
          <a:prstGeom prst="upArrowCallout">
            <a:avLst>
              <a:gd name="adj1" fmla="val 23556"/>
              <a:gd name="adj2" fmla="val 17058"/>
              <a:gd name="adj3" fmla="val 17780"/>
              <a:gd name="adj4" fmla="val 75085"/>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182563"/>
            <a:r>
              <a:rPr lang="en-US" sz="2400" dirty="0">
                <a:solidFill>
                  <a:schemeClr val="bg1">
                    <a:lumMod val="85000"/>
                  </a:schemeClr>
                </a:solidFill>
              </a:rPr>
              <a:t>String </a:t>
            </a:r>
            <a:r>
              <a:rPr lang="en-US" sz="2400" dirty="0">
                <a:solidFill>
                  <a:srgbClr val="9900FF"/>
                </a:solidFill>
              </a:rPr>
              <a:t>item</a:t>
            </a:r>
            <a:r>
              <a:rPr lang="en-US" sz="2400" dirty="0">
                <a:solidFill>
                  <a:schemeClr val="bg1">
                    <a:lumMod val="85000"/>
                  </a:schemeClr>
                </a:solidFill>
              </a:rPr>
              <a:t> = </a:t>
            </a:r>
            <a:r>
              <a:rPr lang="en-US" sz="2400" dirty="0" err="1">
                <a:solidFill>
                  <a:srgbClr val="3399FF"/>
                </a:solidFill>
              </a:rPr>
              <a:t>msLogic.getItem</a:t>
            </a:r>
            <a:r>
              <a:rPr lang="en-US" sz="2400" dirty="0">
                <a:solidFill>
                  <a:srgbClr val="3399FF"/>
                </a:solidFill>
              </a:rPr>
              <a:t>(</a:t>
            </a:r>
            <a:r>
              <a:rPr lang="en-US" sz="2400" dirty="0">
                <a:solidFill>
                  <a:srgbClr val="00FF00"/>
                </a:solidFill>
              </a:rPr>
              <a:t>1</a:t>
            </a:r>
            <a:r>
              <a:rPr lang="en-US" sz="2400" dirty="0">
                <a:solidFill>
                  <a:srgbClr val="3399FF"/>
                </a:solidFill>
              </a:rPr>
              <a:t>)</a:t>
            </a:r>
            <a:r>
              <a:rPr lang="en-US" sz="2400" dirty="0">
                <a:solidFill>
                  <a:schemeClr val="bg1">
                    <a:lumMod val="85000"/>
                  </a:schemeClr>
                </a:solidFill>
              </a:rPr>
              <a:t>;</a:t>
            </a:r>
          </a:p>
          <a:p>
            <a:pPr marL="182563"/>
            <a:r>
              <a:rPr lang="en-US" sz="2400" dirty="0">
                <a:solidFill>
                  <a:schemeClr val="bg1">
                    <a:lumMod val="85000"/>
                  </a:schemeClr>
                </a:solidFill>
              </a:rPr>
              <a:t>if(</a:t>
            </a:r>
            <a:r>
              <a:rPr lang="en-US" sz="2400" dirty="0">
                <a:solidFill>
                  <a:srgbClr val="FFFF00"/>
                </a:solidFill>
              </a:rPr>
              <a:t>!</a:t>
            </a:r>
            <a:r>
              <a:rPr lang="en-US" sz="2400" dirty="0" err="1">
                <a:solidFill>
                  <a:schemeClr val="bg1">
                    <a:lumMod val="85000"/>
                  </a:schemeClr>
                </a:solidFill>
              </a:rPr>
              <a:t>item.equals</a:t>
            </a:r>
            <a:r>
              <a:rPr lang="en-US" sz="2400" dirty="0">
                <a:solidFill>
                  <a:schemeClr val="bg1">
                    <a:lumMod val="85000"/>
                  </a:schemeClr>
                </a:solidFill>
              </a:rPr>
              <a:t>(</a:t>
            </a:r>
            <a:r>
              <a:rPr lang="en-US" sz="2400" dirty="0">
                <a:solidFill>
                  <a:srgbClr val="FF3399"/>
                </a:solidFill>
              </a:rPr>
              <a:t>“Item1”</a:t>
            </a:r>
            <a:r>
              <a:rPr lang="en-US" sz="2400" dirty="0">
                <a:solidFill>
                  <a:schemeClr val="bg1">
                    <a:lumMod val="85000"/>
                  </a:schemeClr>
                </a:solidFill>
              </a:rPr>
              <a:t>) print(“Case 1 failed”);</a:t>
            </a:r>
          </a:p>
          <a:p>
            <a:pPr marL="182563"/>
            <a:r>
              <a:rPr lang="en-US" sz="2400" dirty="0">
                <a:solidFill>
                  <a:schemeClr val="bg1">
                    <a:lumMod val="85000"/>
                  </a:schemeClr>
                </a:solidFill>
              </a:rPr>
              <a:t>…</a:t>
            </a:r>
            <a:endParaRPr lang="en-SG" sz="2400" dirty="0">
              <a:solidFill>
                <a:schemeClr val="bg1">
                  <a:lumMod val="85000"/>
                </a:schemeClr>
              </a:solidFill>
            </a:endParaRPr>
          </a:p>
        </p:txBody>
      </p:sp>
      <p:grpSp>
        <p:nvGrpSpPr>
          <p:cNvPr id="1955849" name="Group 9"/>
          <p:cNvGrpSpPr>
            <a:grpSpLocks/>
          </p:cNvGrpSpPr>
          <p:nvPr/>
        </p:nvGrpSpPr>
        <p:grpSpPr bwMode="auto">
          <a:xfrm>
            <a:off x="5114926" y="3065463"/>
            <a:ext cx="1882775" cy="1109662"/>
            <a:chOff x="2262" y="1931"/>
            <a:chExt cx="1186" cy="699"/>
          </a:xfrm>
        </p:grpSpPr>
        <mc:AlternateContent xmlns:mc="http://schemas.openxmlformats.org/markup-compatibility/2006" xmlns:p14="http://schemas.microsoft.com/office/powerpoint/2010/main">
          <mc:Choice Requires="p14">
            <p:contentPart p14:bwMode="auto" r:id="rId2">
              <p14:nvContentPartPr>
                <p14:cNvPr id="1955850" name="Ink 12"/>
                <p14:cNvContentPartPr>
                  <a14:cpLocks xmlns:a14="http://schemas.microsoft.com/office/drawing/2010/main" noRot="1" noChangeAspect="1" noEditPoints="1" noChangeArrowheads="1" noChangeShapeType="1"/>
                </p14:cNvContentPartPr>
                <p14:nvPr/>
              </p14:nvContentPartPr>
              <p14:xfrm>
                <a:off x="2262" y="1963"/>
                <a:ext cx="287" cy="117"/>
              </p14:xfrm>
            </p:contentPart>
          </mc:Choice>
          <mc:Fallback xmlns="">
            <p:pic>
              <p:nvPicPr>
                <p:cNvPr id="1955850" name="Ink 12"/>
                <p:cNvPicPr>
                  <a:picLocks noRot="1" noChangeAspect="1" noEditPoints="1" noChangeArrowheads="1" noChangeShapeType="1"/>
                </p:cNvPicPr>
                <p:nvPr/>
              </p:nvPicPr>
              <p:blipFill>
                <a:blip r:embed="rId3"/>
                <a:stretch>
                  <a:fillRect/>
                </a:stretch>
              </p:blipFill>
              <p:spPr>
                <a:xfrm>
                  <a:off x="2251" y="1951"/>
                  <a:ext cx="314" cy="143"/>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955851" name="Ink 10"/>
                <p14:cNvContentPartPr>
                  <a14:cpLocks xmlns:a14="http://schemas.microsoft.com/office/drawing/2010/main" noRot="1" noChangeAspect="1" noEditPoints="1" noChangeArrowheads="1" noChangeShapeType="1"/>
                </p14:cNvContentPartPr>
                <p14:nvPr/>
              </p14:nvContentPartPr>
              <p14:xfrm>
                <a:off x="3285" y="1931"/>
                <a:ext cx="163" cy="116"/>
              </p14:xfrm>
            </p:contentPart>
          </mc:Choice>
          <mc:Fallback xmlns="">
            <p:pic>
              <p:nvPicPr>
                <p:cNvPr id="1955851" name="Ink 10"/>
                <p:cNvPicPr>
                  <a:picLocks noRot="1" noChangeAspect="1" noEditPoints="1" noChangeArrowheads="1" noChangeShapeType="1"/>
                </p:cNvPicPr>
                <p:nvPr/>
              </p:nvPicPr>
              <p:blipFill>
                <a:blip r:embed="rId5"/>
                <a:stretch>
                  <a:fillRect/>
                </a:stretch>
              </p:blipFill>
              <p:spPr>
                <a:xfrm>
                  <a:off x="3273" y="1922"/>
                  <a:ext cx="190" cy="141"/>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955852" name="Ink 11"/>
                <p14:cNvContentPartPr>
                  <a14:cpLocks xmlns:a14="http://schemas.microsoft.com/office/drawing/2010/main" noRot="1" noChangeAspect="1" noEditPoints="1" noChangeArrowheads="1" noChangeShapeType="1"/>
                </p14:cNvContentPartPr>
                <p14:nvPr/>
              </p14:nvContentPartPr>
              <p14:xfrm>
                <a:off x="2880" y="2380"/>
                <a:ext cx="105" cy="250"/>
              </p14:xfrm>
            </p:contentPart>
          </mc:Choice>
          <mc:Fallback xmlns="">
            <p:pic>
              <p:nvPicPr>
                <p:cNvPr id="1955852" name="Ink 11"/>
                <p:cNvPicPr>
                  <a:picLocks noRot="1" noChangeAspect="1" noEditPoints="1" noChangeArrowheads="1" noChangeShapeType="1"/>
                </p:cNvPicPr>
                <p:nvPr/>
              </p:nvPicPr>
              <p:blipFill>
                <a:blip r:embed="rId7"/>
                <a:stretch>
                  <a:fillRect/>
                </a:stretch>
              </p:blipFill>
              <p:spPr>
                <a:xfrm>
                  <a:off x="2867" y="2368"/>
                  <a:ext cx="134" cy="278"/>
                </a:xfrm>
                <a:prstGeom prst="rect">
                  <a:avLst/>
                </a:prstGeom>
              </p:spPr>
            </p:pic>
          </mc:Fallback>
        </mc:AlternateContent>
      </p:grpSp>
      <p:sp>
        <p:nvSpPr>
          <p:cNvPr id="21" name="Content Placeholder 2"/>
          <p:cNvSpPr txBox="1">
            <a:spLocks/>
          </p:cNvSpPr>
          <p:nvPr/>
        </p:nvSpPr>
        <p:spPr>
          <a:xfrm>
            <a:off x="5372852" y="369650"/>
            <a:ext cx="3485805" cy="714542"/>
          </a:xfrm>
          <a:prstGeom prst="rect">
            <a:avLst/>
          </a:prstGeom>
          <a:effectLst/>
        </p:spPr>
        <p:txBody>
          <a:bodyPr vert="horz" lIns="91440" tIns="45720" rIns="91440" bIns="45720" rtlCol="0">
            <a:noAutofit/>
          </a:bodyPr>
          <a:lstStyle/>
          <a:p>
            <a:pPr marL="342900" indent="-342900">
              <a:spcBef>
                <a:spcPct val="20000"/>
              </a:spcBef>
              <a:defRPr/>
            </a:pPr>
            <a:r>
              <a:rPr lang="en-US" sz="3600" b="1" dirty="0">
                <a:ln w="28575">
                  <a:noFill/>
                </a:ln>
                <a:solidFill>
                  <a:schemeClr val="bg1">
                    <a:lumMod val="65000"/>
                  </a:schemeClr>
                </a:solidFill>
                <a:latin typeface="Rockwell Extra Bold" pitchFamily="18" charset="0"/>
              </a:rPr>
              <a:t>Unit testing</a:t>
            </a:r>
            <a:endParaRPr lang="en-SG" sz="3600" b="1" dirty="0">
              <a:ln w="28575">
                <a:noFill/>
              </a:ln>
              <a:solidFill>
                <a:schemeClr val="bg1">
                  <a:lumMod val="65000"/>
                </a:schemeClr>
              </a:solidFill>
              <a:latin typeface="Rockwell Extra Bold" pitchFamily="18" charset="0"/>
            </a:endParaRPr>
          </a:p>
        </p:txBody>
      </p:sp>
      <mc:AlternateContent xmlns:mc="http://schemas.openxmlformats.org/markup-compatibility/2006" xmlns:p14="http://schemas.microsoft.com/office/powerpoint/2010/main">
        <mc:Choice Requires="p14">
          <p:contentPart p14:bwMode="auto" r:id="rId8">
            <p14:nvContentPartPr>
              <p14:cNvPr id="18" name="Ink 17"/>
              <p14:cNvContentPartPr/>
              <p14:nvPr/>
            </p14:nvContentPartPr>
            <p14:xfrm>
              <a:off x="4074028" y="6324600"/>
              <a:ext cx="1496511" cy="359361"/>
            </p14:xfrm>
          </p:contentPart>
        </mc:Choice>
        <mc:Fallback xmlns="">
          <p:pic>
            <p:nvPicPr>
              <p:cNvPr id="18" name="Ink 17"/>
              <p:cNvPicPr/>
              <p:nvPr/>
            </p:nvPicPr>
            <p:blipFill>
              <a:blip r:embed="rId9"/>
              <a:stretch>
                <a:fillRect/>
              </a:stretch>
            </p:blipFill>
            <p:spPr>
              <a:xfrm>
                <a:off x="4065388" y="6313077"/>
                <a:ext cx="1517751" cy="381326"/>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9" name="Ink 18"/>
              <p14:cNvContentPartPr/>
              <p14:nvPr/>
            </p14:nvContentPartPr>
            <p14:xfrm rot="280000">
              <a:off x="2803447" y="5201813"/>
              <a:ext cx="1108636" cy="280751"/>
            </p14:xfrm>
          </p:contentPart>
        </mc:Choice>
        <mc:Fallback xmlns="">
          <p:pic>
            <p:nvPicPr>
              <p:cNvPr id="19" name="Ink 18"/>
              <p:cNvPicPr/>
              <p:nvPr/>
            </p:nvPicPr>
            <p:blipFill>
              <a:blip r:embed="rId11"/>
              <a:stretch>
                <a:fillRect/>
              </a:stretch>
            </p:blipFill>
            <p:spPr>
              <a:xfrm rot="280000">
                <a:off x="2793368" y="5191375"/>
                <a:ext cx="1131673" cy="301267"/>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0" name="Ink 19"/>
              <p14:cNvContentPartPr/>
              <p14:nvPr/>
            </p14:nvContentPartPr>
            <p14:xfrm>
              <a:off x="6249452" y="5251770"/>
              <a:ext cx="1447800" cy="370018"/>
            </p14:xfrm>
          </p:contentPart>
        </mc:Choice>
        <mc:Fallback xmlns="">
          <p:pic>
            <p:nvPicPr>
              <p:cNvPr id="20" name="Ink 19"/>
              <p:cNvPicPr/>
              <p:nvPr/>
            </p:nvPicPr>
            <p:blipFill>
              <a:blip r:embed="rId13"/>
              <a:stretch>
                <a:fillRect/>
              </a:stretch>
            </p:blipFill>
            <p:spPr>
              <a:xfrm>
                <a:off x="6240451" y="5241692"/>
                <a:ext cx="1468323" cy="390535"/>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2" name="automated"/>
              <p14:cNvContentPartPr/>
              <p14:nvPr/>
            </p14:nvContentPartPr>
            <p14:xfrm>
              <a:off x="8305800" y="5473920"/>
              <a:ext cx="1535220" cy="1079280"/>
            </p14:xfrm>
          </p:contentPart>
        </mc:Choice>
        <mc:Fallback xmlns="">
          <p:pic>
            <p:nvPicPr>
              <p:cNvPr id="22" name="automated"/>
              <p:cNvPicPr/>
              <p:nvPr/>
            </p:nvPicPr>
            <p:blipFill>
              <a:blip r:embed="rId15"/>
              <a:stretch>
                <a:fillRect/>
              </a:stretch>
            </p:blipFill>
            <p:spPr>
              <a:xfrm>
                <a:off x="8291398" y="5458080"/>
                <a:ext cx="1567264" cy="11095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 name="Ink 1"/>
              <p14:cNvContentPartPr/>
              <p14:nvPr/>
            </p14:nvContentPartPr>
            <p14:xfrm>
              <a:off x="4769760" y="5243760"/>
              <a:ext cx="1039320" cy="336960"/>
            </p14:xfrm>
          </p:contentPart>
        </mc:Choice>
        <mc:Fallback xmlns="">
          <p:pic>
            <p:nvPicPr>
              <p:cNvPr id="2" name="Ink 1"/>
              <p:cNvPicPr/>
              <p:nvPr/>
            </p:nvPicPr>
            <p:blipFill>
              <a:blip r:embed="rId17"/>
              <a:stretch>
                <a:fillRect/>
              </a:stretch>
            </p:blipFill>
            <p:spPr>
              <a:xfrm>
                <a:off x="4758960" y="5229720"/>
                <a:ext cx="1065600" cy="365040"/>
              </a:xfrm>
              <a:prstGeom prst="rect">
                <a:avLst/>
              </a:prstGeom>
            </p:spPr>
          </p:pic>
        </mc:Fallback>
      </mc:AlternateContent>
    </p:spTree>
    <p:extLst>
      <p:ext uri="{BB962C8B-B14F-4D97-AF65-F5344CB8AC3E}">
        <p14:creationId xmlns:p14="http://schemas.microsoft.com/office/powerpoint/2010/main" val="2433257029"/>
      </p:ext>
    </p:extLst>
  </p:cSld>
  <p:clrMapOvr>
    <a:masterClrMapping/>
  </p:clrMapOvr>
  <p:transition>
    <p:split dir="in"/>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fade">
                                      <p:cBhvr>
                                        <p:cTn id="18" dur="500"/>
                                        <p:tgtEl>
                                          <p:spTgt spid="2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fade">
                                      <p:cBhvr>
                                        <p:cTn id="23" dur="500"/>
                                        <p:tgtEl>
                                          <p:spTgt spid="19"/>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fade">
                                      <p:cBhvr>
                                        <p:cTn id="28" dur="500"/>
                                        <p:tgtEl>
                                          <p:spTgt spid="18"/>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22"/>
                                        </p:tgtEl>
                                        <p:attrNameLst>
                                          <p:attrName>style.visibility</p:attrName>
                                        </p:attrNameLst>
                                      </p:cBhvr>
                                      <p:to>
                                        <p:strVal val="visible"/>
                                      </p:to>
                                    </p:set>
                                    <p:animEffect transition="in" filter="fade">
                                      <p:cBhvr>
                                        <p:cTn id="33"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Rounded Rectangle 49"/>
          <p:cNvSpPr/>
          <p:nvPr/>
        </p:nvSpPr>
        <p:spPr>
          <a:xfrm>
            <a:off x="3921666" y="2207550"/>
            <a:ext cx="4129549" cy="2905433"/>
          </a:xfrm>
          <a:prstGeom prst="roundRect">
            <a:avLst>
              <a:gd name="adj" fmla="val 7022"/>
            </a:avLst>
          </a:prstGeom>
          <a:solidFill>
            <a:srgbClr val="6DBCD1">
              <a:alpha val="53000"/>
            </a:srgbClr>
          </a:solidFill>
          <a:ln>
            <a:solidFill>
              <a:srgbClr val="00B0F0"/>
            </a:solidFill>
            <a:prstDash val="sys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1" name="Rounded Rectangle 50"/>
          <p:cNvSpPr/>
          <p:nvPr/>
        </p:nvSpPr>
        <p:spPr>
          <a:xfrm>
            <a:off x="3921666" y="2207550"/>
            <a:ext cx="4129549" cy="2905433"/>
          </a:xfrm>
          <a:prstGeom prst="roundRect">
            <a:avLst>
              <a:gd name="adj" fmla="val 7022"/>
            </a:avLst>
          </a:prstGeom>
          <a:solidFill>
            <a:srgbClr val="6DBCD1">
              <a:alpha val="53000"/>
            </a:srgbClr>
          </a:solidFill>
          <a:ln>
            <a:solidFill>
              <a:srgbClr val="00B0F0"/>
            </a:solidFill>
            <a:prstDash val="sys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2" name="Rounded Rectangle 51"/>
          <p:cNvSpPr/>
          <p:nvPr/>
        </p:nvSpPr>
        <p:spPr>
          <a:xfrm>
            <a:off x="4305124" y="2517268"/>
            <a:ext cx="771065" cy="2256503"/>
          </a:xfrm>
          <a:prstGeom prst="roundRect">
            <a:avLst>
              <a:gd name="adj" fmla="val 10870"/>
            </a:avLst>
          </a:prstGeom>
          <a:solidFill>
            <a:schemeClr val="accent5">
              <a:lumMod val="40000"/>
              <a:lumOff val="60000"/>
            </a:schemeClr>
          </a:solidFill>
          <a:ln w="38100">
            <a:solidFill>
              <a:schemeClr val="bg1">
                <a:lumMod val="85000"/>
              </a:schemeClr>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2000" b="1" dirty="0"/>
              <a:t>UI</a:t>
            </a:r>
            <a:endParaRPr lang="en-SG" sz="2000" b="1" dirty="0"/>
          </a:p>
        </p:txBody>
      </p:sp>
      <p:sp>
        <p:nvSpPr>
          <p:cNvPr id="53" name="Rounded Rectangle 52"/>
          <p:cNvSpPr/>
          <p:nvPr/>
        </p:nvSpPr>
        <p:spPr>
          <a:xfrm>
            <a:off x="5617729" y="2517267"/>
            <a:ext cx="1133458" cy="1241902"/>
          </a:xfrm>
          <a:prstGeom prst="roundRect">
            <a:avLst>
              <a:gd name="adj" fmla="val 10870"/>
            </a:avLst>
          </a:prstGeom>
          <a:solidFill>
            <a:schemeClr val="accent5">
              <a:lumMod val="40000"/>
              <a:lumOff val="60000"/>
            </a:schemeClr>
          </a:solidFill>
          <a:ln w="38100">
            <a:solidFill>
              <a:schemeClr val="bg1">
                <a:lumMod val="85000"/>
              </a:schemeClr>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r>
              <a:rPr lang="en-US" b="1" dirty="0" err="1"/>
              <a:t>MSLogic</a:t>
            </a:r>
            <a:endParaRPr lang="en-SG" b="1" dirty="0"/>
          </a:p>
        </p:txBody>
      </p:sp>
      <p:sp>
        <p:nvSpPr>
          <p:cNvPr id="54" name="Rounded Rectangle 53"/>
          <p:cNvSpPr/>
          <p:nvPr/>
        </p:nvSpPr>
        <p:spPr>
          <a:xfrm>
            <a:off x="5621635" y="4202921"/>
            <a:ext cx="2075618" cy="570849"/>
          </a:xfrm>
          <a:prstGeom prst="roundRect">
            <a:avLst>
              <a:gd name="adj" fmla="val 10870"/>
            </a:avLst>
          </a:prstGeom>
          <a:solidFill>
            <a:schemeClr val="accent5">
              <a:lumMod val="40000"/>
              <a:lumOff val="60000"/>
            </a:schemeClr>
          </a:solidFill>
          <a:ln w="38100">
            <a:solidFill>
              <a:schemeClr val="bg1">
                <a:lumMod val="85000"/>
              </a:schemeClr>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r>
              <a:rPr lang="en-US" b="1" dirty="0"/>
              <a:t>Storage</a:t>
            </a:r>
            <a:endParaRPr lang="en-SG" b="1" dirty="0"/>
          </a:p>
        </p:txBody>
      </p:sp>
      <p:sp>
        <p:nvSpPr>
          <p:cNvPr id="55" name="Rounded Rectangle 54"/>
          <p:cNvSpPr/>
          <p:nvPr/>
        </p:nvSpPr>
        <p:spPr>
          <a:xfrm>
            <a:off x="7033576" y="2517267"/>
            <a:ext cx="663677" cy="1241902"/>
          </a:xfrm>
          <a:prstGeom prst="roundRect">
            <a:avLst>
              <a:gd name="adj" fmla="val 10870"/>
            </a:avLst>
          </a:prstGeom>
          <a:solidFill>
            <a:schemeClr val="accent5">
              <a:lumMod val="40000"/>
              <a:lumOff val="60000"/>
            </a:schemeClr>
          </a:solidFill>
          <a:ln w="38100">
            <a:solidFill>
              <a:schemeClr val="bg1">
                <a:lumMod val="85000"/>
              </a:schemeClr>
            </a:solidFill>
            <a:prstDash val="sysDash"/>
          </a:ln>
        </p:spPr>
        <p:style>
          <a:lnRef idx="2">
            <a:schemeClr val="accent1"/>
          </a:lnRef>
          <a:fillRef idx="1">
            <a:schemeClr val="lt1"/>
          </a:fillRef>
          <a:effectRef idx="0">
            <a:schemeClr val="accent1"/>
          </a:effectRef>
          <a:fontRef idx="minor">
            <a:schemeClr val="dk1"/>
          </a:fontRef>
        </p:style>
        <p:txBody>
          <a:bodyPr vert="vert270" rtlCol="0" anchor="ctr"/>
          <a:lstStyle/>
          <a:p>
            <a:pPr algn="ctr"/>
            <a:r>
              <a:rPr lang="en-US" b="1" dirty="0"/>
              <a:t>History</a:t>
            </a:r>
            <a:endParaRPr lang="en-SG" b="1" dirty="0"/>
          </a:p>
        </p:txBody>
      </p:sp>
      <p:sp>
        <p:nvSpPr>
          <p:cNvPr id="41" name="Rounded Rectangle 40"/>
          <p:cNvSpPr/>
          <p:nvPr/>
        </p:nvSpPr>
        <p:spPr>
          <a:xfrm>
            <a:off x="5617731" y="2517266"/>
            <a:ext cx="1133458" cy="1241902"/>
          </a:xfrm>
          <a:prstGeom prst="roundRect">
            <a:avLst>
              <a:gd name="adj" fmla="val 10870"/>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b="1" dirty="0"/>
              <a:t>SUT==</a:t>
            </a:r>
            <a:br>
              <a:rPr lang="en-US" b="1" dirty="0"/>
            </a:br>
            <a:r>
              <a:rPr lang="en-US" b="1" dirty="0" err="1"/>
              <a:t>MSLogic</a:t>
            </a:r>
            <a:endParaRPr lang="en-SG" b="1" dirty="0"/>
          </a:p>
        </p:txBody>
      </p:sp>
      <p:sp>
        <p:nvSpPr>
          <p:cNvPr id="12" name="Rounded Rectangle 11"/>
          <p:cNvSpPr/>
          <p:nvPr/>
        </p:nvSpPr>
        <p:spPr>
          <a:xfrm>
            <a:off x="5621636" y="4202919"/>
            <a:ext cx="2075618" cy="570849"/>
          </a:xfrm>
          <a:prstGeom prst="roundRect">
            <a:avLst>
              <a:gd name="adj" fmla="val 10870"/>
            </a:avLst>
          </a:prstGeom>
          <a:ln w="76200">
            <a:solidFill>
              <a:schemeClr val="bg1">
                <a:lumMod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sz="2400" b="1" dirty="0">
                <a:solidFill>
                  <a:schemeClr val="bg1">
                    <a:lumMod val="50000"/>
                  </a:schemeClr>
                </a:solidFill>
              </a:rPr>
              <a:t>Stub</a:t>
            </a:r>
            <a:endParaRPr lang="en-SG" sz="2400" b="1" dirty="0">
              <a:solidFill>
                <a:schemeClr val="bg1">
                  <a:lumMod val="50000"/>
                </a:schemeClr>
              </a:solidFill>
            </a:endParaRPr>
          </a:p>
        </p:txBody>
      </p:sp>
      <p:sp>
        <p:nvSpPr>
          <p:cNvPr id="14" name="Rounded Rectangle 13"/>
          <p:cNvSpPr/>
          <p:nvPr/>
        </p:nvSpPr>
        <p:spPr>
          <a:xfrm>
            <a:off x="4305125" y="2517266"/>
            <a:ext cx="771065" cy="2256503"/>
          </a:xfrm>
          <a:prstGeom prst="roundRect">
            <a:avLst>
              <a:gd name="adj" fmla="val 10870"/>
            </a:avLst>
          </a:prstGeom>
        </p:spPr>
        <p:style>
          <a:lnRef idx="3">
            <a:schemeClr val="lt1"/>
          </a:lnRef>
          <a:fillRef idx="1">
            <a:schemeClr val="accent2"/>
          </a:fillRef>
          <a:effectRef idx="1">
            <a:schemeClr val="accent2"/>
          </a:effectRef>
          <a:fontRef idx="minor">
            <a:schemeClr val="lt1"/>
          </a:fontRef>
        </p:style>
        <p:txBody>
          <a:bodyPr vert="vert270" rtlCol="0" anchor="ctr"/>
          <a:lstStyle/>
          <a:p>
            <a:pPr algn="ctr"/>
            <a:r>
              <a:rPr lang="en-US" sz="2800" b="1" dirty="0"/>
              <a:t>Test Driver</a:t>
            </a:r>
            <a:endParaRPr lang="en-SG" sz="2800" b="1" dirty="0"/>
          </a:p>
        </p:txBody>
      </p:sp>
      <p:sp>
        <p:nvSpPr>
          <p:cNvPr id="15" name="testcase"/>
          <p:cNvSpPr/>
          <p:nvPr/>
        </p:nvSpPr>
        <p:spPr>
          <a:xfrm>
            <a:off x="1828800" y="4644702"/>
            <a:ext cx="6187441" cy="2213298"/>
          </a:xfrm>
          <a:prstGeom prst="upArrowCallout">
            <a:avLst>
              <a:gd name="adj1" fmla="val 23556"/>
              <a:gd name="adj2" fmla="val 17058"/>
              <a:gd name="adj3" fmla="val 17780"/>
              <a:gd name="adj4" fmla="val 75085"/>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182563"/>
            <a:r>
              <a:rPr lang="en-US" sz="2400" dirty="0">
                <a:solidFill>
                  <a:schemeClr val="bg1">
                    <a:lumMod val="85000"/>
                  </a:schemeClr>
                </a:solidFill>
              </a:rPr>
              <a:t>String </a:t>
            </a:r>
            <a:r>
              <a:rPr lang="en-US" sz="2400" dirty="0">
                <a:solidFill>
                  <a:srgbClr val="9900FF"/>
                </a:solidFill>
              </a:rPr>
              <a:t>item</a:t>
            </a:r>
            <a:r>
              <a:rPr lang="en-US" sz="2400" dirty="0">
                <a:solidFill>
                  <a:schemeClr val="bg1">
                    <a:lumMod val="85000"/>
                  </a:schemeClr>
                </a:solidFill>
              </a:rPr>
              <a:t> = </a:t>
            </a:r>
            <a:r>
              <a:rPr lang="en-US" sz="2400" dirty="0" err="1">
                <a:solidFill>
                  <a:srgbClr val="3399FF"/>
                </a:solidFill>
              </a:rPr>
              <a:t>msLogic.getItem</a:t>
            </a:r>
            <a:r>
              <a:rPr lang="en-US" sz="2400" dirty="0">
                <a:solidFill>
                  <a:srgbClr val="3399FF"/>
                </a:solidFill>
              </a:rPr>
              <a:t>(</a:t>
            </a:r>
            <a:r>
              <a:rPr lang="en-US" sz="2400" dirty="0">
                <a:solidFill>
                  <a:srgbClr val="00FF00"/>
                </a:solidFill>
              </a:rPr>
              <a:t>1</a:t>
            </a:r>
            <a:r>
              <a:rPr lang="en-US" sz="2400" dirty="0">
                <a:solidFill>
                  <a:srgbClr val="3399FF"/>
                </a:solidFill>
              </a:rPr>
              <a:t>)</a:t>
            </a:r>
            <a:r>
              <a:rPr lang="en-US" sz="2400" dirty="0">
                <a:solidFill>
                  <a:schemeClr val="bg1">
                    <a:lumMod val="85000"/>
                  </a:schemeClr>
                </a:solidFill>
              </a:rPr>
              <a:t>;</a:t>
            </a:r>
          </a:p>
          <a:p>
            <a:pPr marL="182563"/>
            <a:r>
              <a:rPr lang="en-US" sz="2400" dirty="0">
                <a:solidFill>
                  <a:schemeClr val="bg1">
                    <a:lumMod val="85000"/>
                  </a:schemeClr>
                </a:solidFill>
              </a:rPr>
              <a:t>if(</a:t>
            </a:r>
            <a:r>
              <a:rPr lang="en-US" sz="2400" dirty="0">
                <a:solidFill>
                  <a:srgbClr val="FFFF00"/>
                </a:solidFill>
              </a:rPr>
              <a:t>!</a:t>
            </a:r>
            <a:r>
              <a:rPr lang="en-US" sz="2400" dirty="0" err="1">
                <a:solidFill>
                  <a:schemeClr val="bg1">
                    <a:lumMod val="85000"/>
                  </a:schemeClr>
                </a:solidFill>
              </a:rPr>
              <a:t>item.equals</a:t>
            </a:r>
            <a:r>
              <a:rPr lang="en-US" sz="2400" dirty="0">
                <a:solidFill>
                  <a:schemeClr val="bg1">
                    <a:lumMod val="85000"/>
                  </a:schemeClr>
                </a:solidFill>
              </a:rPr>
              <a:t>(</a:t>
            </a:r>
            <a:r>
              <a:rPr lang="en-US" sz="2400" dirty="0">
                <a:solidFill>
                  <a:srgbClr val="FF3399"/>
                </a:solidFill>
              </a:rPr>
              <a:t>“Item1”</a:t>
            </a:r>
            <a:r>
              <a:rPr lang="en-US" sz="2400" dirty="0">
                <a:solidFill>
                  <a:schemeClr val="bg1">
                    <a:lumMod val="85000"/>
                  </a:schemeClr>
                </a:solidFill>
              </a:rPr>
              <a:t>) print(“Case 1 failed”);</a:t>
            </a:r>
          </a:p>
          <a:p>
            <a:pPr marL="182563"/>
            <a:r>
              <a:rPr lang="en-US" sz="2400" dirty="0">
                <a:solidFill>
                  <a:schemeClr val="bg1">
                    <a:lumMod val="85000"/>
                  </a:schemeClr>
                </a:solidFill>
              </a:rPr>
              <a:t>…</a:t>
            </a:r>
            <a:endParaRPr lang="en-SG" sz="2400" dirty="0">
              <a:solidFill>
                <a:schemeClr val="bg1">
                  <a:lumMod val="85000"/>
                </a:schemeClr>
              </a:solidFill>
            </a:endParaRPr>
          </a:p>
        </p:txBody>
      </p:sp>
      <p:grpSp>
        <p:nvGrpSpPr>
          <p:cNvPr id="1955849" name="Group 9"/>
          <p:cNvGrpSpPr>
            <a:grpSpLocks/>
          </p:cNvGrpSpPr>
          <p:nvPr/>
        </p:nvGrpSpPr>
        <p:grpSpPr bwMode="auto">
          <a:xfrm>
            <a:off x="5114926" y="3065463"/>
            <a:ext cx="1882775" cy="1109662"/>
            <a:chOff x="2262" y="1931"/>
            <a:chExt cx="1186" cy="699"/>
          </a:xfrm>
        </p:grpSpPr>
        <mc:AlternateContent xmlns:mc="http://schemas.openxmlformats.org/markup-compatibility/2006" xmlns:p14="http://schemas.microsoft.com/office/powerpoint/2010/main">
          <mc:Choice Requires="p14">
            <p:contentPart p14:bwMode="auto" r:id="rId2">
              <p14:nvContentPartPr>
                <p14:cNvPr id="1955850" name="Ink 12"/>
                <p14:cNvContentPartPr>
                  <a14:cpLocks xmlns:a14="http://schemas.microsoft.com/office/drawing/2010/main" noRot="1" noChangeAspect="1" noEditPoints="1" noChangeArrowheads="1" noChangeShapeType="1"/>
                </p14:cNvContentPartPr>
                <p14:nvPr/>
              </p14:nvContentPartPr>
              <p14:xfrm>
                <a:off x="2262" y="1963"/>
                <a:ext cx="287" cy="117"/>
              </p14:xfrm>
            </p:contentPart>
          </mc:Choice>
          <mc:Fallback xmlns="">
            <p:pic>
              <p:nvPicPr>
                <p:cNvPr id="1955850" name="Ink 12"/>
                <p:cNvPicPr>
                  <a:picLocks noRot="1" noChangeAspect="1" noEditPoints="1" noChangeArrowheads="1" noChangeShapeType="1"/>
                </p:cNvPicPr>
                <p:nvPr/>
              </p:nvPicPr>
              <p:blipFill>
                <a:blip r:embed="rId3"/>
                <a:stretch>
                  <a:fillRect/>
                </a:stretch>
              </p:blipFill>
              <p:spPr>
                <a:xfrm>
                  <a:off x="2251" y="1951"/>
                  <a:ext cx="314" cy="143"/>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955851" name="Ink 10"/>
                <p14:cNvContentPartPr>
                  <a14:cpLocks xmlns:a14="http://schemas.microsoft.com/office/drawing/2010/main" noRot="1" noChangeAspect="1" noEditPoints="1" noChangeArrowheads="1" noChangeShapeType="1"/>
                </p14:cNvContentPartPr>
                <p14:nvPr/>
              </p14:nvContentPartPr>
              <p14:xfrm>
                <a:off x="3285" y="1931"/>
                <a:ext cx="163" cy="116"/>
              </p14:xfrm>
            </p:contentPart>
          </mc:Choice>
          <mc:Fallback xmlns="">
            <p:pic>
              <p:nvPicPr>
                <p:cNvPr id="1955851" name="Ink 10"/>
                <p:cNvPicPr>
                  <a:picLocks noRot="1" noChangeAspect="1" noEditPoints="1" noChangeArrowheads="1" noChangeShapeType="1"/>
                </p:cNvPicPr>
                <p:nvPr/>
              </p:nvPicPr>
              <p:blipFill>
                <a:blip r:embed="rId5"/>
                <a:stretch>
                  <a:fillRect/>
                </a:stretch>
              </p:blipFill>
              <p:spPr>
                <a:xfrm>
                  <a:off x="3273" y="1922"/>
                  <a:ext cx="190" cy="141"/>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955852" name="Ink 11"/>
                <p14:cNvContentPartPr>
                  <a14:cpLocks xmlns:a14="http://schemas.microsoft.com/office/drawing/2010/main" noRot="1" noChangeAspect="1" noEditPoints="1" noChangeArrowheads="1" noChangeShapeType="1"/>
                </p14:cNvContentPartPr>
                <p14:nvPr/>
              </p14:nvContentPartPr>
              <p14:xfrm>
                <a:off x="2880" y="2380"/>
                <a:ext cx="105" cy="250"/>
              </p14:xfrm>
            </p:contentPart>
          </mc:Choice>
          <mc:Fallback xmlns="">
            <p:pic>
              <p:nvPicPr>
                <p:cNvPr id="1955852" name="Ink 11"/>
                <p:cNvPicPr>
                  <a:picLocks noRot="1" noChangeAspect="1" noEditPoints="1" noChangeArrowheads="1" noChangeShapeType="1"/>
                </p:cNvPicPr>
                <p:nvPr/>
              </p:nvPicPr>
              <p:blipFill>
                <a:blip r:embed="rId7"/>
                <a:stretch>
                  <a:fillRect/>
                </a:stretch>
              </p:blipFill>
              <p:spPr>
                <a:xfrm>
                  <a:off x="2867" y="2368"/>
                  <a:ext cx="134" cy="278"/>
                </a:xfrm>
                <a:prstGeom prst="rect">
                  <a:avLst/>
                </a:prstGeom>
              </p:spPr>
            </p:pic>
          </mc:Fallback>
        </mc:AlternateContent>
      </p:grpSp>
      <p:sp>
        <p:nvSpPr>
          <p:cNvPr id="21" name="Content Placeholder 2"/>
          <p:cNvSpPr txBox="1">
            <a:spLocks/>
          </p:cNvSpPr>
          <p:nvPr/>
        </p:nvSpPr>
        <p:spPr>
          <a:xfrm>
            <a:off x="5372852" y="369650"/>
            <a:ext cx="3485805" cy="714542"/>
          </a:xfrm>
          <a:prstGeom prst="rect">
            <a:avLst/>
          </a:prstGeom>
          <a:effectLst/>
        </p:spPr>
        <p:txBody>
          <a:bodyPr vert="horz" lIns="91440" tIns="45720" rIns="91440" bIns="45720" rtlCol="0">
            <a:noAutofit/>
          </a:bodyPr>
          <a:lstStyle/>
          <a:p>
            <a:pPr marL="342900" indent="-342900">
              <a:spcBef>
                <a:spcPct val="20000"/>
              </a:spcBef>
              <a:defRPr/>
            </a:pPr>
            <a:r>
              <a:rPr lang="en-US" sz="3600" b="1" dirty="0">
                <a:ln w="28575">
                  <a:noFill/>
                </a:ln>
                <a:solidFill>
                  <a:schemeClr val="bg1">
                    <a:lumMod val="65000"/>
                  </a:schemeClr>
                </a:solidFill>
                <a:latin typeface="Rockwell Extra Bold" pitchFamily="18" charset="0"/>
              </a:rPr>
              <a:t>Unit testing</a:t>
            </a:r>
            <a:endParaRPr lang="en-SG" sz="3600" b="1" dirty="0">
              <a:ln w="28575">
                <a:noFill/>
              </a:ln>
              <a:solidFill>
                <a:schemeClr val="bg1">
                  <a:lumMod val="65000"/>
                </a:schemeClr>
              </a:solidFill>
              <a:latin typeface="Rockwell Extra Bold" pitchFamily="18" charset="0"/>
            </a:endParaRPr>
          </a:p>
        </p:txBody>
      </p:sp>
      <mc:AlternateContent xmlns:mc="http://schemas.openxmlformats.org/markup-compatibility/2006" xmlns:p14="http://schemas.microsoft.com/office/powerpoint/2010/main">
        <mc:Choice Requires="p14">
          <p:contentPart p14:bwMode="auto" r:id="rId8">
            <p14:nvContentPartPr>
              <p14:cNvPr id="18" name="Ink 17"/>
              <p14:cNvContentPartPr/>
              <p14:nvPr/>
            </p14:nvContentPartPr>
            <p14:xfrm>
              <a:off x="4074028" y="6324600"/>
              <a:ext cx="1496511" cy="359361"/>
            </p14:xfrm>
          </p:contentPart>
        </mc:Choice>
        <mc:Fallback xmlns="">
          <p:pic>
            <p:nvPicPr>
              <p:cNvPr id="18" name="Ink 17"/>
              <p:cNvPicPr/>
              <p:nvPr/>
            </p:nvPicPr>
            <p:blipFill>
              <a:blip r:embed="rId9"/>
              <a:stretch>
                <a:fillRect/>
              </a:stretch>
            </p:blipFill>
            <p:spPr>
              <a:xfrm>
                <a:off x="4065388" y="6313077"/>
                <a:ext cx="1517751" cy="381326"/>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9" name="Ink 18"/>
              <p14:cNvContentPartPr/>
              <p14:nvPr/>
            </p14:nvContentPartPr>
            <p14:xfrm rot="280000">
              <a:off x="2803447" y="5201813"/>
              <a:ext cx="1108636" cy="280751"/>
            </p14:xfrm>
          </p:contentPart>
        </mc:Choice>
        <mc:Fallback xmlns="">
          <p:pic>
            <p:nvPicPr>
              <p:cNvPr id="19" name="Ink 18"/>
              <p:cNvPicPr/>
              <p:nvPr/>
            </p:nvPicPr>
            <p:blipFill>
              <a:blip r:embed="rId11"/>
              <a:stretch>
                <a:fillRect/>
              </a:stretch>
            </p:blipFill>
            <p:spPr>
              <a:xfrm rot="280000">
                <a:off x="2793368" y="5191375"/>
                <a:ext cx="1131673" cy="301267"/>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0" name="Ink 19"/>
              <p14:cNvContentPartPr/>
              <p14:nvPr/>
            </p14:nvContentPartPr>
            <p14:xfrm>
              <a:off x="6249452" y="5251770"/>
              <a:ext cx="1447800" cy="370018"/>
            </p14:xfrm>
          </p:contentPart>
        </mc:Choice>
        <mc:Fallback xmlns="">
          <p:pic>
            <p:nvPicPr>
              <p:cNvPr id="20" name="Ink 19"/>
              <p:cNvPicPr/>
              <p:nvPr/>
            </p:nvPicPr>
            <p:blipFill>
              <a:blip r:embed="rId13"/>
              <a:stretch>
                <a:fillRect/>
              </a:stretch>
            </p:blipFill>
            <p:spPr>
              <a:xfrm>
                <a:off x="6240451" y="5241692"/>
                <a:ext cx="1468323" cy="390535"/>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2" name="automated"/>
              <p14:cNvContentPartPr/>
              <p14:nvPr/>
            </p14:nvContentPartPr>
            <p14:xfrm>
              <a:off x="8305800" y="5473920"/>
              <a:ext cx="1535220" cy="1079280"/>
            </p14:xfrm>
          </p:contentPart>
        </mc:Choice>
        <mc:Fallback xmlns="">
          <p:pic>
            <p:nvPicPr>
              <p:cNvPr id="22" name="automated"/>
              <p:cNvPicPr/>
              <p:nvPr/>
            </p:nvPicPr>
            <p:blipFill>
              <a:blip r:embed="rId15"/>
              <a:stretch>
                <a:fillRect/>
              </a:stretch>
            </p:blipFill>
            <p:spPr>
              <a:xfrm>
                <a:off x="8291398" y="5458080"/>
                <a:ext cx="1567264" cy="1109520"/>
              </a:xfrm>
              <a:prstGeom prst="rect">
                <a:avLst/>
              </a:prstGeom>
            </p:spPr>
          </p:pic>
        </mc:Fallback>
      </mc:AlternateContent>
      <p:pic>
        <p:nvPicPr>
          <p:cNvPr id="2" name="PPIndicator201402070954078948"/>
          <p:cNvPicPr>
            <a:picLocks/>
          </p:cNvPicPr>
          <p:nvPr/>
        </p:nvPicPr>
        <p:blipFill>
          <a:blip r:embed="rId16" cstate="print">
            <a:extLst>
              <a:ext uri="{28A0092B-C50C-407E-A947-70E740481C1C}">
                <a14:useLocalDpi xmlns:a14="http://schemas.microsoft.com/office/drawing/2010/main" val="0"/>
              </a:ext>
            </a:extLst>
          </a:blip>
          <a:stretch>
            <a:fillRect/>
          </a:stretch>
        </p:blipFill>
        <p:spPr>
          <a:xfrm>
            <a:off x="9144000" y="0"/>
            <a:ext cx="1524000" cy="1066800"/>
          </a:xfrm>
          <a:prstGeom prst="rect">
            <a:avLst/>
          </a:prstGeom>
        </p:spPr>
      </p:pic>
    </p:spTree>
    <p:extLst>
      <p:ext uri="{BB962C8B-B14F-4D97-AF65-F5344CB8AC3E}">
        <p14:creationId xmlns:p14="http://schemas.microsoft.com/office/powerpoint/2010/main" val="1237907564"/>
      </p:ext>
    </p:extLst>
  </p:cSld>
  <p:clrMapOvr>
    <a:masterClrMapping/>
  </p:clrMapOvr>
  <p:transition advClick="0" advTm="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0"/>
                                          </p:stCondLst>
                                        </p:cTn>
                                        <p:tgtEl>
                                          <p:spTgt spid="2"/>
                                        </p:tgtEl>
                                        <p:attrNameLst>
                                          <p:attrName>style.visibility</p:attrName>
                                        </p:attrNameLst>
                                      </p:cBhvr>
                                      <p:to>
                                        <p:strVal val="hidden"/>
                                      </p:to>
                                    </p:set>
                                  </p:childTnLst>
                                </p:cTn>
                              </p:par>
                              <p:par>
                                <p:cTn id="7" presetID="10" presetClass="exit" presetSubtype="0" fill="hold" grpId="0" nodeType="withEffect">
                                  <p:stCondLst>
                                    <p:cond delay="0"/>
                                  </p:stCondLst>
                                  <p:childTnLst>
                                    <p:animEffect transition="out" filter="fade">
                                      <p:cBhvr>
                                        <p:cTn id="8" dur="500"/>
                                        <p:tgtEl>
                                          <p:spTgt spid="50"/>
                                        </p:tgtEl>
                                      </p:cBhvr>
                                    </p:animEffect>
                                    <p:set>
                                      <p:cBhvr>
                                        <p:cTn id="9" dur="1" fill="hold">
                                          <p:stCondLst>
                                            <p:cond delay="499"/>
                                          </p:stCondLst>
                                        </p:cTn>
                                        <p:tgtEl>
                                          <p:spTgt spid="50"/>
                                        </p:tgtEl>
                                        <p:attrNameLst>
                                          <p:attrName>style.visibility</p:attrName>
                                        </p:attrNameLst>
                                      </p:cBhvr>
                                      <p:to>
                                        <p:strVal val="hidden"/>
                                      </p:to>
                                    </p:set>
                                  </p:childTnLst>
                                </p:cTn>
                              </p:par>
                              <p:par>
                                <p:cTn id="10" presetID="10" presetClass="exit" presetSubtype="0" fill="hold" grpId="0" nodeType="withEffect">
                                  <p:stCondLst>
                                    <p:cond delay="0"/>
                                  </p:stCondLst>
                                  <p:childTnLst>
                                    <p:animEffect transition="out" filter="fade">
                                      <p:cBhvr>
                                        <p:cTn id="11" dur="500"/>
                                        <p:tgtEl>
                                          <p:spTgt spid="51"/>
                                        </p:tgtEl>
                                      </p:cBhvr>
                                    </p:animEffect>
                                    <p:set>
                                      <p:cBhvr>
                                        <p:cTn id="12" dur="1" fill="hold">
                                          <p:stCondLst>
                                            <p:cond delay="499"/>
                                          </p:stCondLst>
                                        </p:cTn>
                                        <p:tgtEl>
                                          <p:spTgt spid="51"/>
                                        </p:tgtEl>
                                        <p:attrNameLst>
                                          <p:attrName>style.visibility</p:attrName>
                                        </p:attrNameLst>
                                      </p:cBhvr>
                                      <p:to>
                                        <p:strVal val="hidden"/>
                                      </p:to>
                                    </p:set>
                                  </p:childTnLst>
                                </p:cTn>
                              </p:par>
                              <p:par>
                                <p:cTn id="13" presetID="10" presetClass="exit" presetSubtype="0" fill="hold" grpId="0" nodeType="withEffect">
                                  <p:stCondLst>
                                    <p:cond delay="0"/>
                                  </p:stCondLst>
                                  <p:childTnLst>
                                    <p:animEffect transition="out" filter="fade">
                                      <p:cBhvr>
                                        <p:cTn id="14" dur="500"/>
                                        <p:tgtEl>
                                          <p:spTgt spid="52"/>
                                        </p:tgtEl>
                                      </p:cBhvr>
                                    </p:animEffect>
                                    <p:set>
                                      <p:cBhvr>
                                        <p:cTn id="15" dur="1" fill="hold">
                                          <p:stCondLst>
                                            <p:cond delay="499"/>
                                          </p:stCondLst>
                                        </p:cTn>
                                        <p:tgtEl>
                                          <p:spTgt spid="52"/>
                                        </p:tgtEl>
                                        <p:attrNameLst>
                                          <p:attrName>style.visibility</p:attrName>
                                        </p:attrNameLst>
                                      </p:cBhvr>
                                      <p:to>
                                        <p:strVal val="hidden"/>
                                      </p:to>
                                    </p:set>
                                  </p:childTnLst>
                                </p:cTn>
                              </p:par>
                              <p:par>
                                <p:cTn id="16" presetID="10" presetClass="exit" presetSubtype="0" fill="hold" grpId="0" nodeType="withEffect">
                                  <p:stCondLst>
                                    <p:cond delay="0"/>
                                  </p:stCondLst>
                                  <p:childTnLst>
                                    <p:animEffect transition="out" filter="fade">
                                      <p:cBhvr>
                                        <p:cTn id="17" dur="500"/>
                                        <p:tgtEl>
                                          <p:spTgt spid="53"/>
                                        </p:tgtEl>
                                      </p:cBhvr>
                                    </p:animEffect>
                                    <p:set>
                                      <p:cBhvr>
                                        <p:cTn id="18" dur="1" fill="hold">
                                          <p:stCondLst>
                                            <p:cond delay="499"/>
                                          </p:stCondLst>
                                        </p:cTn>
                                        <p:tgtEl>
                                          <p:spTgt spid="53"/>
                                        </p:tgtEl>
                                        <p:attrNameLst>
                                          <p:attrName>style.visibility</p:attrName>
                                        </p:attrNameLst>
                                      </p:cBhvr>
                                      <p:to>
                                        <p:strVal val="hidden"/>
                                      </p:to>
                                    </p:set>
                                  </p:childTnLst>
                                </p:cTn>
                              </p:par>
                              <p:par>
                                <p:cTn id="19" presetID="10" presetClass="exit" presetSubtype="0" fill="hold" grpId="0" nodeType="withEffect">
                                  <p:stCondLst>
                                    <p:cond delay="0"/>
                                  </p:stCondLst>
                                  <p:childTnLst>
                                    <p:animEffect transition="out" filter="fade">
                                      <p:cBhvr>
                                        <p:cTn id="20" dur="500"/>
                                        <p:tgtEl>
                                          <p:spTgt spid="54"/>
                                        </p:tgtEl>
                                      </p:cBhvr>
                                    </p:animEffect>
                                    <p:set>
                                      <p:cBhvr>
                                        <p:cTn id="21" dur="1" fill="hold">
                                          <p:stCondLst>
                                            <p:cond delay="499"/>
                                          </p:stCondLst>
                                        </p:cTn>
                                        <p:tgtEl>
                                          <p:spTgt spid="54"/>
                                        </p:tgtEl>
                                        <p:attrNameLst>
                                          <p:attrName>style.visibility</p:attrName>
                                        </p:attrNameLst>
                                      </p:cBhvr>
                                      <p:to>
                                        <p:strVal val="hidden"/>
                                      </p:to>
                                    </p:set>
                                  </p:childTnLst>
                                </p:cTn>
                              </p:par>
                              <p:par>
                                <p:cTn id="22" presetID="10" presetClass="exit" presetSubtype="0" fill="hold" grpId="0" nodeType="withEffect">
                                  <p:stCondLst>
                                    <p:cond delay="0"/>
                                  </p:stCondLst>
                                  <p:childTnLst>
                                    <p:animEffect transition="out" filter="fade">
                                      <p:cBhvr>
                                        <p:cTn id="23" dur="500"/>
                                        <p:tgtEl>
                                          <p:spTgt spid="55"/>
                                        </p:tgtEl>
                                      </p:cBhvr>
                                    </p:animEffect>
                                    <p:set>
                                      <p:cBhvr>
                                        <p:cTn id="24" dur="1" fill="hold">
                                          <p:stCondLst>
                                            <p:cond delay="499"/>
                                          </p:stCondLst>
                                        </p:cTn>
                                        <p:tgtEl>
                                          <p:spTgt spid="55"/>
                                        </p:tgtEl>
                                        <p:attrNameLst>
                                          <p:attrName>style.visibility</p:attrName>
                                        </p:attrNameLst>
                                      </p:cBhvr>
                                      <p:to>
                                        <p:strVal val="hidden"/>
                                      </p:to>
                                    </p:set>
                                  </p:childTnLst>
                                </p:cTn>
                              </p:par>
                              <p:par>
                                <p:cTn id="25" presetID="10" presetClass="exit" presetSubtype="0" fill="hold" grpId="0" nodeType="withEffect">
                                  <p:stCondLst>
                                    <p:cond delay="0"/>
                                  </p:stCondLst>
                                  <p:childTnLst>
                                    <p:animEffect transition="out" filter="fade">
                                      <p:cBhvr>
                                        <p:cTn id="26" dur="500"/>
                                        <p:tgtEl>
                                          <p:spTgt spid="41"/>
                                        </p:tgtEl>
                                      </p:cBhvr>
                                    </p:animEffect>
                                    <p:set>
                                      <p:cBhvr>
                                        <p:cTn id="27" dur="1" fill="hold">
                                          <p:stCondLst>
                                            <p:cond delay="499"/>
                                          </p:stCondLst>
                                        </p:cTn>
                                        <p:tgtEl>
                                          <p:spTgt spid="41"/>
                                        </p:tgtEl>
                                        <p:attrNameLst>
                                          <p:attrName>style.visibility</p:attrName>
                                        </p:attrNameLst>
                                      </p:cBhvr>
                                      <p:to>
                                        <p:strVal val="hidden"/>
                                      </p:to>
                                    </p:set>
                                  </p:childTnLst>
                                </p:cTn>
                              </p:par>
                              <p:par>
                                <p:cTn id="28" presetID="10" presetClass="exit" presetSubtype="0" fill="hold" grpId="0" nodeType="withEffect">
                                  <p:stCondLst>
                                    <p:cond delay="0"/>
                                  </p:stCondLst>
                                  <p:childTnLst>
                                    <p:animEffect transition="out" filter="fade">
                                      <p:cBhvr>
                                        <p:cTn id="29" dur="500"/>
                                        <p:tgtEl>
                                          <p:spTgt spid="12"/>
                                        </p:tgtEl>
                                      </p:cBhvr>
                                    </p:animEffect>
                                    <p:set>
                                      <p:cBhvr>
                                        <p:cTn id="30" dur="1" fill="hold">
                                          <p:stCondLst>
                                            <p:cond delay="499"/>
                                          </p:stCondLst>
                                        </p:cTn>
                                        <p:tgtEl>
                                          <p:spTgt spid="12"/>
                                        </p:tgtEl>
                                        <p:attrNameLst>
                                          <p:attrName>style.visibility</p:attrName>
                                        </p:attrNameLst>
                                      </p:cBhvr>
                                      <p:to>
                                        <p:strVal val="hidden"/>
                                      </p:to>
                                    </p:set>
                                  </p:childTnLst>
                                </p:cTn>
                              </p:par>
                              <p:par>
                                <p:cTn id="31" presetID="10" presetClass="exit" presetSubtype="0" fill="hold" grpId="0" nodeType="withEffect">
                                  <p:stCondLst>
                                    <p:cond delay="0"/>
                                  </p:stCondLst>
                                  <p:childTnLst>
                                    <p:animEffect transition="out" filter="fade">
                                      <p:cBhvr>
                                        <p:cTn id="32" dur="500"/>
                                        <p:tgtEl>
                                          <p:spTgt spid="14"/>
                                        </p:tgtEl>
                                      </p:cBhvr>
                                    </p:animEffect>
                                    <p:set>
                                      <p:cBhvr>
                                        <p:cTn id="33" dur="1" fill="hold">
                                          <p:stCondLst>
                                            <p:cond delay="499"/>
                                          </p:stCondLst>
                                        </p:cTn>
                                        <p:tgtEl>
                                          <p:spTgt spid="14"/>
                                        </p:tgtEl>
                                        <p:attrNameLst>
                                          <p:attrName>style.visibility</p:attrName>
                                        </p:attrNameLst>
                                      </p:cBhvr>
                                      <p:to>
                                        <p:strVal val="hidden"/>
                                      </p:to>
                                    </p:set>
                                  </p:childTnLst>
                                </p:cTn>
                              </p:par>
                              <p:par>
                                <p:cTn id="34" presetID="10" presetClass="exit" presetSubtype="0" fill="hold" nodeType="withEffect">
                                  <p:stCondLst>
                                    <p:cond delay="0"/>
                                  </p:stCondLst>
                                  <p:childTnLst>
                                    <p:animEffect transition="out" filter="fade">
                                      <p:cBhvr>
                                        <p:cTn id="35" dur="500"/>
                                        <p:tgtEl>
                                          <p:spTgt spid="1955849"/>
                                        </p:tgtEl>
                                      </p:cBhvr>
                                    </p:animEffect>
                                    <p:set>
                                      <p:cBhvr>
                                        <p:cTn id="36" dur="1" fill="hold">
                                          <p:stCondLst>
                                            <p:cond delay="499"/>
                                          </p:stCondLst>
                                        </p:cTn>
                                        <p:tgtEl>
                                          <p:spTgt spid="1955849"/>
                                        </p:tgtEl>
                                        <p:attrNameLst>
                                          <p:attrName>style.visibility</p:attrName>
                                        </p:attrNameLst>
                                      </p:cBhvr>
                                      <p:to>
                                        <p:strVal val="hidden"/>
                                      </p:to>
                                    </p:set>
                                  </p:childTnLst>
                                </p:cTn>
                              </p:par>
                              <p:par>
                                <p:cTn id="37" presetID="10" presetClass="exit" presetSubtype="0" fill="hold" grpId="0" nodeType="withEffect">
                                  <p:stCondLst>
                                    <p:cond delay="0"/>
                                  </p:stCondLst>
                                  <p:childTnLst>
                                    <p:animEffect transition="out" filter="fade">
                                      <p:cBhvr>
                                        <p:cTn id="38" dur="500"/>
                                        <p:tgtEl>
                                          <p:spTgt spid="21"/>
                                        </p:tgtEl>
                                      </p:cBhvr>
                                    </p:animEffect>
                                    <p:set>
                                      <p:cBhvr>
                                        <p:cTn id="39" dur="1" fill="hold">
                                          <p:stCondLst>
                                            <p:cond delay="499"/>
                                          </p:stCondLst>
                                        </p:cTn>
                                        <p:tgtEl>
                                          <p:spTgt spid="21"/>
                                        </p:tgtEl>
                                        <p:attrNameLst>
                                          <p:attrName>style.visibility</p:attrName>
                                        </p:attrNameLst>
                                      </p:cBhvr>
                                      <p:to>
                                        <p:strVal val="hidden"/>
                                      </p:to>
                                    </p:set>
                                  </p:childTnLst>
                                </p:cTn>
                              </p:par>
                              <p:par>
                                <p:cTn id="40" presetID="10" presetClass="exit" presetSubtype="0" fill="hold" nodeType="withEffect">
                                  <p:stCondLst>
                                    <p:cond delay="0"/>
                                  </p:stCondLst>
                                  <p:childTnLst>
                                    <p:animEffect transition="out" filter="fade">
                                      <p:cBhvr>
                                        <p:cTn id="41" dur="500"/>
                                        <p:tgtEl>
                                          <p:spTgt spid="18"/>
                                        </p:tgtEl>
                                      </p:cBhvr>
                                    </p:animEffect>
                                    <p:set>
                                      <p:cBhvr>
                                        <p:cTn id="42" dur="1" fill="hold">
                                          <p:stCondLst>
                                            <p:cond delay="499"/>
                                          </p:stCondLst>
                                        </p:cTn>
                                        <p:tgtEl>
                                          <p:spTgt spid="18"/>
                                        </p:tgtEl>
                                        <p:attrNameLst>
                                          <p:attrName>style.visibility</p:attrName>
                                        </p:attrNameLst>
                                      </p:cBhvr>
                                      <p:to>
                                        <p:strVal val="hidden"/>
                                      </p:to>
                                    </p:set>
                                  </p:childTnLst>
                                </p:cTn>
                              </p:par>
                              <p:par>
                                <p:cTn id="43" presetID="10" presetClass="exit" presetSubtype="0" fill="hold" nodeType="withEffect">
                                  <p:stCondLst>
                                    <p:cond delay="0"/>
                                  </p:stCondLst>
                                  <p:childTnLst>
                                    <p:animEffect transition="out" filter="fade">
                                      <p:cBhvr>
                                        <p:cTn id="44" dur="500"/>
                                        <p:tgtEl>
                                          <p:spTgt spid="19"/>
                                        </p:tgtEl>
                                      </p:cBhvr>
                                    </p:animEffect>
                                    <p:set>
                                      <p:cBhvr>
                                        <p:cTn id="45" dur="1" fill="hold">
                                          <p:stCondLst>
                                            <p:cond delay="499"/>
                                          </p:stCondLst>
                                        </p:cTn>
                                        <p:tgtEl>
                                          <p:spTgt spid="19"/>
                                        </p:tgtEl>
                                        <p:attrNameLst>
                                          <p:attrName>style.visibility</p:attrName>
                                        </p:attrNameLst>
                                      </p:cBhvr>
                                      <p:to>
                                        <p:strVal val="hidden"/>
                                      </p:to>
                                    </p:set>
                                  </p:childTnLst>
                                </p:cTn>
                              </p:par>
                              <p:par>
                                <p:cTn id="46" presetID="10" presetClass="exit" presetSubtype="0" fill="hold" nodeType="withEffect">
                                  <p:stCondLst>
                                    <p:cond delay="0"/>
                                  </p:stCondLst>
                                  <p:childTnLst>
                                    <p:animEffect transition="out" filter="fade">
                                      <p:cBhvr>
                                        <p:cTn id="47" dur="500"/>
                                        <p:tgtEl>
                                          <p:spTgt spid="20"/>
                                        </p:tgtEl>
                                      </p:cBhvr>
                                    </p:animEffect>
                                    <p:set>
                                      <p:cBhvr>
                                        <p:cTn id="48" dur="1" fill="hold">
                                          <p:stCondLst>
                                            <p:cond delay="499"/>
                                          </p:stCondLst>
                                        </p:cTn>
                                        <p:tgtEl>
                                          <p:spTgt spid="20"/>
                                        </p:tgtEl>
                                        <p:attrNameLst>
                                          <p:attrName>style.visibility</p:attrName>
                                        </p:attrNameLst>
                                      </p:cBhvr>
                                      <p:to>
                                        <p:strVal val="hidden"/>
                                      </p:to>
                                    </p:set>
                                  </p:childTnLst>
                                </p:cTn>
                              </p:par>
                            </p:childTnLst>
                          </p:cTn>
                        </p:par>
                        <p:par>
                          <p:cTn id="49" fill="hold">
                            <p:stCondLst>
                              <p:cond delay="500"/>
                            </p:stCondLst>
                            <p:childTnLst>
                              <p:par>
                                <p:cTn id="50" presetID="42" presetClass="path" presetSubtype="0" fill="hold" grpId="0" nodeType="afterEffect">
                                  <p:stCondLst>
                                    <p:cond delay="0"/>
                                  </p:stCondLst>
                                  <p:childTnLst>
                                    <p:animMotion origin="layout" path="M 0 0 C 0 -0.3716251 0 -0.3716251 0 -0.7432503 E" pathEditMode="relative" ptsTypes="">
                                      <p:cBhvr>
                                        <p:cTn id="51" dur="500" fill="hold"/>
                                        <p:tgtEl>
                                          <p:spTgt spid="15"/>
                                        </p:tgtEl>
                                        <p:attrNameLst>
                                          <p:attrName>ppt_x</p:attrName>
                                          <p:attrName>ppt_y</p:attrName>
                                        </p:attrNameLst>
                                      </p:cBhvr>
                                    </p:animMotion>
                                  </p:childTnLst>
                                </p:cTn>
                              </p:par>
                              <p:par>
                                <p:cTn id="52" presetID="42" presetClass="path" presetSubtype="0" fill="hold" nodeType="withEffect">
                                  <p:stCondLst>
                                    <p:cond delay="0"/>
                                  </p:stCondLst>
                                  <p:childTnLst>
                                    <p:animMotion origin="layout" path="M 0 0 C 0 -0.3824235 0 -0.3824235 0 -0.7648469 E" pathEditMode="relative" ptsTypes="">
                                      <p:cBhvr>
                                        <p:cTn id="53" dur="500" fill="hold"/>
                                        <p:tgtEl>
                                          <p:spTgt spid="22"/>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1" grpId="0" animBg="1"/>
      <p:bldP spid="52" grpId="0" animBg="1"/>
      <p:bldP spid="53" grpId="0" animBg="1"/>
      <p:bldP spid="54" grpId="0" animBg="1"/>
      <p:bldP spid="55" grpId="0" animBg="1"/>
      <p:bldP spid="41" grpId="0" animBg="1"/>
      <p:bldP spid="12" grpId="0" animBg="1"/>
      <p:bldP spid="14" grpId="0" animBg="1"/>
      <p:bldP spid="15" grpId="0" animBg="1"/>
      <p:bldP spid="21"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2358302" y="4981855"/>
            <a:ext cx="4634652" cy="2302867"/>
            <a:chOff x="834302" y="4981854"/>
            <a:chExt cx="4634652" cy="2302867"/>
          </a:xfrm>
        </p:grpSpPr>
        <p:pic>
          <p:nvPicPr>
            <p:cNvPr id="1026" name="Picture 2" descr="http://xprogramming.com/wp-content/uploads/junit2.jpg"/>
            <p:cNvPicPr>
              <a:picLocks noChangeAspect="1" noChangeArrowheads="1"/>
            </p:cNvPicPr>
            <p:nvPr/>
          </p:nvPicPr>
          <p:blipFill rotWithShape="1">
            <a:blip r:embed="rId2">
              <a:extLst>
                <a:ext uri="{28A0092B-C50C-407E-A947-70E740481C1C}">
                  <a14:useLocalDpi xmlns:a14="http://schemas.microsoft.com/office/drawing/2010/main" val="0"/>
                </a:ext>
              </a:extLst>
            </a:blip>
            <a:srcRect l="6696" t="2237" r="37818" b="35689"/>
            <a:stretch/>
          </p:blipFill>
          <p:spPr bwMode="auto">
            <a:xfrm>
              <a:off x="2636905" y="4981854"/>
              <a:ext cx="2832049" cy="2060090"/>
            </a:xfrm>
            <a:prstGeom prst="roundRect">
              <a:avLst/>
            </a:prstGeom>
            <a:noFill/>
            <a:effectLst>
              <a:softEdge rad="63500"/>
            </a:effectLst>
            <a:extLst>
              <a:ext uri="{909E8E84-426E-40DD-AFC4-6F175D3DCCD1}">
                <a14:hiddenFill xmlns:a14="http://schemas.microsoft.com/office/drawing/2010/main">
                  <a:solidFill>
                    <a:srgbClr val="FFFFFF"/>
                  </a:solidFill>
                </a14:hiddenFill>
              </a:ext>
            </a:extLst>
          </p:spPr>
        </p:pic>
        <p:pic>
          <p:nvPicPr>
            <p:cNvPr id="1028" name="Picture 4" descr="http://www.eng.utah.edu/~cs2420/Labs/lab01/dialog3.gif"/>
            <p:cNvPicPr>
              <a:picLocks noChangeAspect="1" noChangeArrowheads="1"/>
            </p:cNvPicPr>
            <p:nvPr/>
          </p:nvPicPr>
          <p:blipFill rotWithShape="1">
            <a:blip r:embed="rId3">
              <a:extLst>
                <a:ext uri="{28A0092B-C50C-407E-A947-70E740481C1C}">
                  <a14:useLocalDpi xmlns:a14="http://schemas.microsoft.com/office/drawing/2010/main" val="0"/>
                </a:ext>
              </a:extLst>
            </a:blip>
            <a:srcRect t="18009" r="54383" b="8727"/>
            <a:stretch/>
          </p:blipFill>
          <p:spPr bwMode="auto">
            <a:xfrm>
              <a:off x="834302" y="4981855"/>
              <a:ext cx="1694560" cy="2302866"/>
            </a:xfrm>
            <a:prstGeom prst="roundRect">
              <a:avLst/>
            </a:prstGeom>
            <a:noFill/>
            <a:effectLst>
              <a:softEdge rad="63500"/>
            </a:effectLst>
            <a:extLst>
              <a:ext uri="{909E8E84-426E-40DD-AFC4-6F175D3DCCD1}">
                <a14:hiddenFill xmlns:a14="http://schemas.microsoft.com/office/drawing/2010/main">
                  <a:solidFill>
                    <a:srgbClr val="FFFFFF"/>
                  </a:solidFill>
                </a14:hiddenFill>
              </a:ext>
            </a:extLst>
          </p:spPr>
        </p:pic>
      </p:grpSp>
      <p:sp>
        <p:nvSpPr>
          <p:cNvPr id="4" name="testcase"/>
          <p:cNvSpPr/>
          <p:nvPr/>
        </p:nvSpPr>
        <p:spPr>
          <a:xfrm>
            <a:off x="1828800" y="-452508"/>
            <a:ext cx="6187441" cy="2213298"/>
          </a:xfrm>
          <a:prstGeom prst="upArrowCallout">
            <a:avLst>
              <a:gd name="adj1" fmla="val 23556"/>
              <a:gd name="adj2" fmla="val 17058"/>
              <a:gd name="adj3" fmla="val 17780"/>
              <a:gd name="adj4" fmla="val 75085"/>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182563"/>
            <a:r>
              <a:rPr lang="en-US" sz="2400" dirty="0">
                <a:solidFill>
                  <a:schemeClr val="bg1">
                    <a:lumMod val="85000"/>
                  </a:schemeClr>
                </a:solidFill>
              </a:rPr>
              <a:t>String item = </a:t>
            </a:r>
            <a:r>
              <a:rPr lang="en-US" sz="2400" dirty="0" err="1">
                <a:solidFill>
                  <a:srgbClr val="3399FF"/>
                </a:solidFill>
              </a:rPr>
              <a:t>msLogic.getItem</a:t>
            </a:r>
            <a:r>
              <a:rPr lang="en-US" sz="2400" dirty="0">
                <a:solidFill>
                  <a:srgbClr val="3399FF"/>
                </a:solidFill>
              </a:rPr>
              <a:t>(</a:t>
            </a:r>
            <a:r>
              <a:rPr lang="en-US" sz="2400" dirty="0">
                <a:solidFill>
                  <a:srgbClr val="00FF00"/>
                </a:solidFill>
              </a:rPr>
              <a:t>1</a:t>
            </a:r>
            <a:r>
              <a:rPr lang="en-US" sz="2400" dirty="0">
                <a:solidFill>
                  <a:srgbClr val="3399FF"/>
                </a:solidFill>
              </a:rPr>
              <a:t>)</a:t>
            </a:r>
            <a:r>
              <a:rPr lang="en-US" sz="2400" dirty="0">
                <a:solidFill>
                  <a:schemeClr val="bg1">
                    <a:lumMod val="85000"/>
                  </a:schemeClr>
                </a:solidFill>
              </a:rPr>
              <a:t>;</a:t>
            </a:r>
          </a:p>
          <a:p>
            <a:pPr marL="182563"/>
            <a:r>
              <a:rPr lang="en-US" sz="2400" dirty="0">
                <a:solidFill>
                  <a:schemeClr val="bg1">
                    <a:lumMod val="85000"/>
                  </a:schemeClr>
                </a:solidFill>
              </a:rPr>
              <a:t>if(!</a:t>
            </a:r>
            <a:r>
              <a:rPr lang="en-US" sz="2400" dirty="0" err="1">
                <a:solidFill>
                  <a:schemeClr val="bg1">
                    <a:lumMod val="85000"/>
                  </a:schemeClr>
                </a:solidFill>
              </a:rPr>
              <a:t>item.equals</a:t>
            </a:r>
            <a:r>
              <a:rPr lang="en-US" sz="2400" dirty="0">
                <a:solidFill>
                  <a:schemeClr val="bg1">
                    <a:lumMod val="85000"/>
                  </a:schemeClr>
                </a:solidFill>
              </a:rPr>
              <a:t>(</a:t>
            </a:r>
            <a:r>
              <a:rPr lang="en-US" sz="2400" dirty="0">
                <a:solidFill>
                  <a:srgbClr val="FF3399"/>
                </a:solidFill>
              </a:rPr>
              <a:t>“Item1”</a:t>
            </a:r>
            <a:r>
              <a:rPr lang="en-US" sz="2400" dirty="0">
                <a:solidFill>
                  <a:schemeClr val="bg1">
                    <a:lumMod val="85000"/>
                  </a:schemeClr>
                </a:solidFill>
              </a:rPr>
              <a:t>) print(“Case 1 failed”);</a:t>
            </a:r>
          </a:p>
          <a:p>
            <a:pPr marL="182563"/>
            <a:r>
              <a:rPr lang="en-US" sz="2400" dirty="0">
                <a:solidFill>
                  <a:schemeClr val="bg1">
                    <a:lumMod val="85000"/>
                  </a:schemeClr>
                </a:solidFill>
              </a:rPr>
              <a:t>…</a:t>
            </a:r>
            <a:endParaRPr lang="en-SG" sz="2400" dirty="0">
              <a:solidFill>
                <a:schemeClr val="bg1">
                  <a:lumMod val="85000"/>
                </a:schemeClr>
              </a:solidFill>
            </a:endParaRPr>
          </a:p>
        </p:txBody>
      </p:sp>
      <p:sp>
        <p:nvSpPr>
          <p:cNvPr id="5" name="Rounded Rectangle 4"/>
          <p:cNvSpPr/>
          <p:nvPr/>
        </p:nvSpPr>
        <p:spPr>
          <a:xfrm>
            <a:off x="1864467" y="3171212"/>
            <a:ext cx="6187441" cy="1504628"/>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182563"/>
            <a:r>
              <a:rPr lang="en-US" sz="2400" dirty="0" err="1">
                <a:solidFill>
                  <a:schemeClr val="accent6"/>
                </a:solidFill>
              </a:rPr>
              <a:t>assertEquals</a:t>
            </a:r>
            <a:r>
              <a:rPr lang="en-US" sz="2400" dirty="0">
                <a:solidFill>
                  <a:schemeClr val="accent6"/>
                </a:solidFill>
              </a:rPr>
              <a:t>(</a:t>
            </a:r>
            <a:r>
              <a:rPr lang="en-US" sz="2400" dirty="0" err="1">
                <a:solidFill>
                  <a:srgbClr val="3399FF"/>
                </a:solidFill>
              </a:rPr>
              <a:t>msLogic.getItem</a:t>
            </a:r>
            <a:r>
              <a:rPr lang="en-US" sz="2400" dirty="0">
                <a:solidFill>
                  <a:srgbClr val="3399FF"/>
                </a:solidFill>
              </a:rPr>
              <a:t>(</a:t>
            </a:r>
            <a:r>
              <a:rPr lang="en-US" sz="2400" dirty="0">
                <a:solidFill>
                  <a:srgbClr val="00FF00"/>
                </a:solidFill>
              </a:rPr>
              <a:t>1</a:t>
            </a:r>
            <a:r>
              <a:rPr lang="en-US" sz="2400" dirty="0">
                <a:solidFill>
                  <a:srgbClr val="3399FF"/>
                </a:solidFill>
              </a:rPr>
              <a:t>)</a:t>
            </a:r>
            <a:r>
              <a:rPr lang="en-US" sz="2400" dirty="0">
                <a:solidFill>
                  <a:schemeClr val="accent6"/>
                </a:solidFill>
              </a:rPr>
              <a:t>,</a:t>
            </a:r>
            <a:r>
              <a:rPr lang="en-US" sz="2400" dirty="0">
                <a:solidFill>
                  <a:srgbClr val="FF3399"/>
                </a:solidFill>
              </a:rPr>
              <a:t> “Item1”</a:t>
            </a:r>
            <a:r>
              <a:rPr lang="en-US" sz="2400" dirty="0">
                <a:solidFill>
                  <a:schemeClr val="accent6"/>
                </a:solidFill>
              </a:rPr>
              <a:t>);</a:t>
            </a:r>
          </a:p>
          <a:p>
            <a:pPr marL="182563"/>
            <a:r>
              <a:rPr lang="en-US" sz="2400" dirty="0">
                <a:solidFill>
                  <a:schemeClr val="bg1">
                    <a:lumMod val="85000"/>
                  </a:schemeClr>
                </a:solidFill>
              </a:rPr>
              <a:t> </a:t>
            </a:r>
            <a:endParaRPr lang="en-SG" sz="2400" dirty="0">
              <a:solidFill>
                <a:schemeClr val="bg1">
                  <a:lumMod val="85000"/>
                </a:schemeClr>
              </a:solidFill>
            </a:endParaRPr>
          </a:p>
        </p:txBody>
      </p:sp>
      <p:cxnSp>
        <p:nvCxnSpPr>
          <p:cNvPr id="8" name="Straight Connector 7"/>
          <p:cNvCxnSpPr/>
          <p:nvPr/>
        </p:nvCxnSpPr>
        <p:spPr>
          <a:xfrm>
            <a:off x="1524000" y="1926083"/>
            <a:ext cx="9144000" cy="0"/>
          </a:xfrm>
          <a:prstGeom prst="line">
            <a:avLst/>
          </a:prstGeom>
          <a:ln w="38100">
            <a:solidFill>
              <a:schemeClr val="bg1"/>
            </a:solidFill>
            <a:prstDash val="sysDot"/>
          </a:ln>
        </p:spPr>
        <p:style>
          <a:lnRef idx="1">
            <a:schemeClr val="accent1"/>
          </a:lnRef>
          <a:fillRef idx="0">
            <a:schemeClr val="accent1"/>
          </a:fillRef>
          <a:effectRef idx="0">
            <a:schemeClr val="accent1"/>
          </a:effectRef>
          <a:fontRef idx="minor">
            <a:schemeClr val="tx1"/>
          </a:fontRef>
        </p:style>
      </p:cxnSp>
      <p:sp>
        <p:nvSpPr>
          <p:cNvPr id="9" name="Down Arrow 8"/>
          <p:cNvSpPr/>
          <p:nvPr/>
        </p:nvSpPr>
        <p:spPr>
          <a:xfrm>
            <a:off x="4267200" y="4630361"/>
            <a:ext cx="817123" cy="642026"/>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a:p>
        </p:txBody>
      </p:sp>
      <p:grpSp>
        <p:nvGrpSpPr>
          <p:cNvPr id="10" name="Group 12"/>
          <p:cNvGrpSpPr/>
          <p:nvPr/>
        </p:nvGrpSpPr>
        <p:grpSpPr>
          <a:xfrm>
            <a:off x="3236063" y="2026807"/>
            <a:ext cx="7398727" cy="969309"/>
            <a:chOff x="930161" y="5509313"/>
            <a:chExt cx="7398727" cy="1144404"/>
          </a:xfrm>
        </p:grpSpPr>
        <p:sp>
          <p:nvSpPr>
            <p:cNvPr id="11" name="TextBox 10"/>
            <p:cNvSpPr txBox="1"/>
            <p:nvPr/>
          </p:nvSpPr>
          <p:spPr>
            <a:xfrm>
              <a:off x="930161" y="5525308"/>
              <a:ext cx="7346732" cy="1128409"/>
            </a:xfrm>
            <a:prstGeom prst="roundRect">
              <a:avLst/>
            </a:prstGeom>
            <a:solidFill>
              <a:schemeClr val="bg1">
                <a:lumMod val="85000"/>
                <a:alpha val="63000"/>
              </a:schemeClr>
            </a:solidFill>
            <a:effectLst/>
          </p:spPr>
          <p:txBody>
            <a:bodyPr wrap="square" rtlCol="0" anchor="b" anchorCtr="0">
              <a:noAutofit/>
            </a:bodyPr>
            <a:lstStyle/>
            <a:p>
              <a:pPr algn="ctr"/>
              <a:endParaRPr lang="en-US" sz="2400" b="1" dirty="0">
                <a:solidFill>
                  <a:srgbClr val="C00000"/>
                </a:solidFill>
                <a:effectLst>
                  <a:outerShdw blurRad="50800" dist="38100" dir="2700000" algn="tl" rotWithShape="0">
                    <a:prstClr val="black">
                      <a:alpha val="40000"/>
                    </a:prstClr>
                  </a:outerShdw>
                </a:effectLst>
              </a:endParaRPr>
            </a:p>
            <a:p>
              <a:pPr algn="ctr"/>
              <a:endParaRPr lang="en-SG" sz="2400" b="1" dirty="0">
                <a:solidFill>
                  <a:srgbClr val="C00000"/>
                </a:solidFill>
              </a:endParaRPr>
            </a:p>
          </p:txBody>
        </p:sp>
        <p:sp>
          <p:nvSpPr>
            <p:cNvPr id="12" name="Content Placeholder 2"/>
            <p:cNvSpPr txBox="1">
              <a:spLocks/>
            </p:cNvSpPr>
            <p:nvPr/>
          </p:nvSpPr>
          <p:spPr>
            <a:xfrm>
              <a:off x="1045219" y="5509313"/>
              <a:ext cx="7283669" cy="977463"/>
            </a:xfrm>
            <a:prstGeom prst="rect">
              <a:avLst/>
            </a:prstGeom>
            <a:effectLst/>
          </p:spPr>
          <p:txBody>
            <a:bodyPr vert="horz" lIns="91440" tIns="45720" rIns="91440" bIns="45720" rtlCol="0">
              <a:noAutofit/>
            </a:bodyPr>
            <a:lstStyle/>
            <a:p>
              <a:pPr marL="342900" indent="-342900">
                <a:spcBef>
                  <a:spcPct val="20000"/>
                </a:spcBef>
                <a:defRPr/>
              </a:pPr>
              <a:r>
                <a:rPr lang="en-US" sz="4400" b="1" dirty="0">
                  <a:ln w="28575">
                    <a:solidFill>
                      <a:srgbClr val="C00000"/>
                    </a:solidFill>
                  </a:ln>
                  <a:solidFill>
                    <a:srgbClr val="FFFF99"/>
                  </a:solidFill>
                  <a:effectLst>
                    <a:outerShdw blurRad="50800" dist="38100" dir="2700000" algn="tl" rotWithShape="0">
                      <a:prstClr val="black">
                        <a:alpha val="40000"/>
                      </a:prstClr>
                    </a:outerShdw>
                  </a:effectLst>
                  <a:latin typeface="Rockwell Extra Bold" pitchFamily="18" charset="0"/>
                </a:rPr>
                <a:t>Testing frameworks</a:t>
              </a:r>
              <a:endParaRPr lang="en-SG" sz="4400" b="1" dirty="0">
                <a:ln w="28575">
                  <a:solidFill>
                    <a:srgbClr val="C00000"/>
                  </a:solidFill>
                </a:ln>
                <a:solidFill>
                  <a:srgbClr val="FFFF99"/>
                </a:solidFill>
                <a:effectLst>
                  <a:outerShdw blurRad="50800" dist="38100" dir="2700000" algn="tl" rotWithShape="0">
                    <a:prstClr val="black">
                      <a:alpha val="40000"/>
                    </a:prstClr>
                  </a:outerShdw>
                </a:effectLst>
                <a:latin typeface="Rockwell Extra Bold" pitchFamily="18" charset="0"/>
              </a:endParaRPr>
            </a:p>
          </p:txBody>
        </p:sp>
      </p:grpSp>
      <mc:AlternateContent xmlns:mc="http://schemas.openxmlformats.org/markup-compatibility/2006" xmlns:p14="http://schemas.microsoft.com/office/powerpoint/2010/main">
        <mc:Choice Requires="p14">
          <p:contentPart p14:bwMode="auto" r:id="rId4">
            <p14:nvContentPartPr>
              <p14:cNvPr id="7" name="automated"/>
              <p14:cNvContentPartPr/>
              <p14:nvPr/>
            </p14:nvContentPartPr>
            <p14:xfrm>
              <a:off x="8305800" y="228600"/>
              <a:ext cx="1535220" cy="1079280"/>
            </p14:xfrm>
          </p:contentPart>
        </mc:Choice>
        <mc:Fallback xmlns="">
          <p:pic>
            <p:nvPicPr>
              <p:cNvPr id="7" name="automated"/>
              <p:cNvPicPr/>
              <p:nvPr/>
            </p:nvPicPr>
            <p:blipFill>
              <a:blip r:embed="rId5"/>
              <a:stretch>
                <a:fillRect/>
              </a:stretch>
            </p:blipFill>
            <p:spPr>
              <a:xfrm>
                <a:off x="8291398" y="212760"/>
                <a:ext cx="1567264" cy="11095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3" name="Ink 12"/>
              <p14:cNvContentPartPr/>
              <p14:nvPr/>
            </p14:nvContentPartPr>
            <p14:xfrm>
              <a:off x="6217219" y="4038925"/>
              <a:ext cx="1616785" cy="477720"/>
            </p14:xfrm>
          </p:contentPart>
        </mc:Choice>
        <mc:Fallback xmlns="">
          <p:pic>
            <p:nvPicPr>
              <p:cNvPr id="13" name="Ink 12"/>
              <p:cNvPicPr/>
              <p:nvPr/>
            </p:nvPicPr>
            <p:blipFill>
              <a:blip r:embed="rId7"/>
              <a:stretch>
                <a:fillRect/>
              </a:stretch>
            </p:blipFill>
            <p:spPr>
              <a:xfrm>
                <a:off x="6208579" y="4027414"/>
                <a:ext cx="1638025" cy="499663"/>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4" name="Ink 13"/>
              <p14:cNvContentPartPr/>
              <p14:nvPr/>
            </p14:nvContentPartPr>
            <p14:xfrm rot="280000">
              <a:off x="4160905" y="3987762"/>
              <a:ext cx="1203080" cy="419899"/>
            </p14:xfrm>
          </p:contentPart>
        </mc:Choice>
        <mc:Fallback xmlns="">
          <p:pic>
            <p:nvPicPr>
              <p:cNvPr id="14" name="Ink 13"/>
              <p:cNvPicPr/>
              <p:nvPr/>
            </p:nvPicPr>
            <p:blipFill>
              <a:blip r:embed="rId9"/>
              <a:stretch>
                <a:fillRect/>
              </a:stretch>
            </p:blipFill>
            <p:spPr>
              <a:xfrm rot="280000">
                <a:off x="4150825" y="3977327"/>
                <a:ext cx="1226119" cy="440408"/>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5" name="Ink 14"/>
              <p14:cNvContentPartPr/>
              <p14:nvPr/>
            </p14:nvContentPartPr>
            <p14:xfrm>
              <a:off x="5943601" y="3171212"/>
              <a:ext cx="1447800" cy="370018"/>
            </p14:xfrm>
          </p:contentPart>
        </mc:Choice>
        <mc:Fallback xmlns="">
          <p:pic>
            <p:nvPicPr>
              <p:cNvPr id="15" name="Ink 14"/>
              <p:cNvPicPr/>
              <p:nvPr/>
            </p:nvPicPr>
            <p:blipFill>
              <a:blip r:embed="rId11"/>
              <a:stretch>
                <a:fillRect/>
              </a:stretch>
            </p:blipFill>
            <p:spPr>
              <a:xfrm>
                <a:off x="5934602" y="3161134"/>
                <a:ext cx="1468318" cy="390535"/>
              </a:xfrm>
              <a:prstGeom prst="rect">
                <a:avLst/>
              </a:prstGeom>
            </p:spPr>
          </p:pic>
        </mc:Fallback>
      </mc:AlternateContent>
      <p:sp>
        <p:nvSpPr>
          <p:cNvPr id="18" name="TextBox 17"/>
          <p:cNvSpPr txBox="1"/>
          <p:nvPr/>
        </p:nvSpPr>
        <p:spPr>
          <a:xfrm>
            <a:off x="7171113" y="5504457"/>
            <a:ext cx="3343794" cy="646331"/>
          </a:xfrm>
          <a:prstGeom prst="rect">
            <a:avLst/>
          </a:prstGeom>
          <a:noFill/>
        </p:spPr>
        <p:txBody>
          <a:bodyPr wrap="square" rtlCol="0">
            <a:spAutoFit/>
          </a:bodyPr>
          <a:lstStyle/>
          <a:p>
            <a:r>
              <a:rPr lang="en-US" b="1" dirty="0" err="1">
                <a:solidFill>
                  <a:srgbClr val="FFFF00"/>
                </a:solidFill>
              </a:rPr>
              <a:t>JUnit</a:t>
            </a:r>
            <a:r>
              <a:rPr lang="en-US" b="1" dirty="0">
                <a:solidFill>
                  <a:srgbClr val="FFFF00"/>
                </a:solidFill>
              </a:rPr>
              <a:t> (Java)</a:t>
            </a:r>
          </a:p>
          <a:p>
            <a:r>
              <a:rPr lang="en-US" b="1" dirty="0">
                <a:solidFill>
                  <a:srgbClr val="FFFF00"/>
                </a:solidFill>
              </a:rPr>
              <a:t>Visual Studio Native Tests (C++)</a:t>
            </a:r>
            <a:endParaRPr lang="en-SG" b="1" dirty="0">
              <a:solidFill>
                <a:srgbClr val="FFFF00"/>
              </a:solidFill>
            </a:endParaRPr>
          </a:p>
        </p:txBody>
      </p:sp>
      <mc:AlternateContent xmlns:mc="http://schemas.openxmlformats.org/markup-compatibility/2006" xmlns:p14="http://schemas.microsoft.com/office/powerpoint/2010/main">
        <mc:Choice Requires="p14">
          <p:contentPart p14:bwMode="auto" r:id="rId12">
            <p14:nvContentPartPr>
              <p14:cNvPr id="2" name="Ink 1"/>
              <p14:cNvContentPartPr/>
              <p14:nvPr/>
            </p14:nvContentPartPr>
            <p14:xfrm>
              <a:off x="3880560" y="3913560"/>
              <a:ext cx="2356560" cy="104040"/>
            </p14:xfrm>
          </p:contentPart>
        </mc:Choice>
        <mc:Fallback xmlns="">
          <p:pic>
            <p:nvPicPr>
              <p:cNvPr id="2" name="Ink 1"/>
              <p:cNvPicPr/>
              <p:nvPr/>
            </p:nvPicPr>
            <p:blipFill>
              <a:blip r:embed="rId13"/>
              <a:stretch>
                <a:fillRect/>
              </a:stretch>
            </p:blipFill>
            <p:spPr>
              <a:xfrm>
                <a:off x="3874080" y="3906360"/>
                <a:ext cx="2373840" cy="120960"/>
              </a:xfrm>
              <a:prstGeom prst="rect">
                <a:avLst/>
              </a:prstGeom>
            </p:spPr>
          </p:pic>
        </mc:Fallback>
      </mc:AlternateContent>
      <p:sp>
        <p:nvSpPr>
          <p:cNvPr id="6" name="Rectangle 5"/>
          <p:cNvSpPr/>
          <p:nvPr/>
        </p:nvSpPr>
        <p:spPr>
          <a:xfrm>
            <a:off x="2172960" y="3442761"/>
            <a:ext cx="1670760" cy="62129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9" name="Rectangle 18"/>
          <p:cNvSpPr/>
          <p:nvPr/>
        </p:nvSpPr>
        <p:spPr>
          <a:xfrm>
            <a:off x="6233150" y="3541231"/>
            <a:ext cx="151721" cy="52282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0" name="Rectangle 19"/>
          <p:cNvSpPr/>
          <p:nvPr/>
        </p:nvSpPr>
        <p:spPr>
          <a:xfrm>
            <a:off x="7347762" y="3416697"/>
            <a:ext cx="183582" cy="62129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2899271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par>
                          <p:cTn id="7" fill="hold">
                            <p:stCondLst>
                              <p:cond delay="0"/>
                            </p:stCondLst>
                            <p:childTnLst>
                              <p:par>
                                <p:cTn id="8" presetID="23" presetClass="entr" presetSubtype="288" fill="hold" nodeType="afterEffect">
                                  <p:stCondLst>
                                    <p:cond delay="0"/>
                                  </p:stCondLst>
                                  <p:childTnLst>
                                    <p:set>
                                      <p:cBhvr>
                                        <p:cTn id="9" dur="1" fill="hold">
                                          <p:stCondLst>
                                            <p:cond delay="0"/>
                                          </p:stCondLst>
                                        </p:cTn>
                                        <p:tgtEl>
                                          <p:spTgt spid="10"/>
                                        </p:tgtEl>
                                        <p:attrNameLst>
                                          <p:attrName>style.visibility</p:attrName>
                                        </p:attrNameLst>
                                      </p:cBhvr>
                                      <p:to>
                                        <p:strVal val="visible"/>
                                      </p:to>
                                    </p:set>
                                    <p:anim calcmode="lin" valueType="num">
                                      <p:cBhvr>
                                        <p:cTn id="10" dur="500" fill="hold"/>
                                        <p:tgtEl>
                                          <p:spTgt spid="10"/>
                                        </p:tgtEl>
                                        <p:attrNameLst>
                                          <p:attrName>ppt_w</p:attrName>
                                        </p:attrNameLst>
                                      </p:cBhvr>
                                      <p:tavLst>
                                        <p:tav tm="0">
                                          <p:val>
                                            <p:strVal val="4/3*#ppt_w"/>
                                          </p:val>
                                        </p:tav>
                                        <p:tav tm="100000">
                                          <p:val>
                                            <p:strVal val="#ppt_w"/>
                                          </p:val>
                                        </p:tav>
                                      </p:tavLst>
                                    </p:anim>
                                    <p:anim calcmode="lin" valueType="num">
                                      <p:cBhvr>
                                        <p:cTn id="11" dur="500" fill="hold"/>
                                        <p:tgtEl>
                                          <p:spTgt spid="10"/>
                                        </p:tgtEl>
                                        <p:attrNameLst>
                                          <p:attrName>ppt_h</p:attrName>
                                        </p:attrNameLst>
                                      </p:cBhvr>
                                      <p:tavLst>
                                        <p:tav tm="0">
                                          <p:val>
                                            <p:strVal val="4/3*#ppt_h"/>
                                          </p:val>
                                        </p:tav>
                                        <p:tav tm="100000">
                                          <p:val>
                                            <p:strVal val="#ppt_h"/>
                                          </p:val>
                                        </p:tav>
                                      </p:tavLst>
                                    </p:anim>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grpId="0" nodeType="clickEffect">
                                  <p:stCondLst>
                                    <p:cond delay="0"/>
                                  </p:stCondLst>
                                  <p:childTnLst>
                                    <p:set>
                                      <p:cBhvr>
                                        <p:cTn id="15" dur="1" fill="hold">
                                          <p:stCondLst>
                                            <p:cond delay="0"/>
                                          </p:stCondLst>
                                        </p:cTn>
                                        <p:tgtEl>
                                          <p:spTgt spid="5"/>
                                        </p:tgtEl>
                                        <p:attrNameLst>
                                          <p:attrName>style.visibility</p:attrName>
                                        </p:attrNameLst>
                                      </p:cBhvr>
                                      <p:to>
                                        <p:strVal val="visible"/>
                                      </p:to>
                                    </p:set>
                                    <p:anim calcmode="lin" valueType="num">
                                      <p:cBhvr additive="base">
                                        <p:cTn id="16" dur="500" fill="hold"/>
                                        <p:tgtEl>
                                          <p:spTgt spid="5"/>
                                        </p:tgtEl>
                                        <p:attrNameLst>
                                          <p:attrName>ppt_x</p:attrName>
                                        </p:attrNameLst>
                                      </p:cBhvr>
                                      <p:tavLst>
                                        <p:tav tm="0">
                                          <p:val>
                                            <p:strVal val="#ppt_x"/>
                                          </p:val>
                                        </p:tav>
                                        <p:tav tm="100000">
                                          <p:val>
                                            <p:strVal val="#ppt_x"/>
                                          </p:val>
                                        </p:tav>
                                      </p:tavLst>
                                    </p:anim>
                                    <p:anim calcmode="lin" valueType="num">
                                      <p:cBhvr additive="base">
                                        <p:cTn id="17" dur="500" fill="hold"/>
                                        <p:tgtEl>
                                          <p:spTgt spid="5"/>
                                        </p:tgtEl>
                                        <p:attrNameLst>
                                          <p:attrName>ppt_y</p:attrName>
                                        </p:attrNameLst>
                                      </p:cBhvr>
                                      <p:tavLst>
                                        <p:tav tm="0">
                                          <p:val>
                                            <p:strVal val="1+#ppt_h/2"/>
                                          </p:val>
                                        </p:tav>
                                        <p:tav tm="100000">
                                          <p:val>
                                            <p:strVal val="#ppt_y"/>
                                          </p:val>
                                        </p:tav>
                                      </p:tavLst>
                                    </p:anim>
                                  </p:childTnLst>
                                </p:cTn>
                              </p:par>
                              <p:par>
                                <p:cTn id="18" presetID="2" presetClass="entr" presetSubtype="4" fill="hold" grpId="1" nodeType="withEffect">
                                  <p:stCondLst>
                                    <p:cond delay="0"/>
                                  </p:stCondLst>
                                  <p:childTnLst>
                                    <p:set>
                                      <p:cBhvr>
                                        <p:cTn id="19" dur="1" fill="hold">
                                          <p:stCondLst>
                                            <p:cond delay="0"/>
                                          </p:stCondLst>
                                        </p:cTn>
                                        <p:tgtEl>
                                          <p:spTgt spid="6"/>
                                        </p:tgtEl>
                                        <p:attrNameLst>
                                          <p:attrName>style.visibility</p:attrName>
                                        </p:attrNameLst>
                                      </p:cBhvr>
                                      <p:to>
                                        <p:strVal val="visible"/>
                                      </p:to>
                                    </p:set>
                                    <p:anim calcmode="lin" valueType="num">
                                      <p:cBhvr additive="base">
                                        <p:cTn id="20" dur="500" fill="hold"/>
                                        <p:tgtEl>
                                          <p:spTgt spid="6"/>
                                        </p:tgtEl>
                                        <p:attrNameLst>
                                          <p:attrName>ppt_x</p:attrName>
                                        </p:attrNameLst>
                                      </p:cBhvr>
                                      <p:tavLst>
                                        <p:tav tm="0">
                                          <p:val>
                                            <p:strVal val="#ppt_x"/>
                                          </p:val>
                                        </p:tav>
                                        <p:tav tm="100000">
                                          <p:val>
                                            <p:strVal val="#ppt_x"/>
                                          </p:val>
                                        </p:tav>
                                      </p:tavLst>
                                    </p:anim>
                                    <p:anim calcmode="lin" valueType="num">
                                      <p:cBhvr additive="base">
                                        <p:cTn id="21" dur="500" fill="hold"/>
                                        <p:tgtEl>
                                          <p:spTgt spid="6"/>
                                        </p:tgtEl>
                                        <p:attrNameLst>
                                          <p:attrName>ppt_y</p:attrName>
                                        </p:attrNameLst>
                                      </p:cBhvr>
                                      <p:tavLst>
                                        <p:tav tm="0">
                                          <p:val>
                                            <p:strVal val="1+#ppt_h/2"/>
                                          </p:val>
                                        </p:tav>
                                        <p:tav tm="100000">
                                          <p:val>
                                            <p:strVal val="#ppt_y"/>
                                          </p:val>
                                        </p:tav>
                                      </p:tavLst>
                                    </p:anim>
                                  </p:childTnLst>
                                </p:cTn>
                              </p:par>
                              <p:par>
                                <p:cTn id="22" presetID="2" presetClass="entr" presetSubtype="4" fill="hold" grpId="1" nodeType="withEffect">
                                  <p:stCondLst>
                                    <p:cond delay="0"/>
                                  </p:stCondLst>
                                  <p:childTnLst>
                                    <p:set>
                                      <p:cBhvr>
                                        <p:cTn id="23" dur="1" fill="hold">
                                          <p:stCondLst>
                                            <p:cond delay="0"/>
                                          </p:stCondLst>
                                        </p:cTn>
                                        <p:tgtEl>
                                          <p:spTgt spid="19"/>
                                        </p:tgtEl>
                                        <p:attrNameLst>
                                          <p:attrName>style.visibility</p:attrName>
                                        </p:attrNameLst>
                                      </p:cBhvr>
                                      <p:to>
                                        <p:strVal val="visible"/>
                                      </p:to>
                                    </p:set>
                                    <p:anim calcmode="lin" valueType="num">
                                      <p:cBhvr additive="base">
                                        <p:cTn id="24" dur="500" fill="hold"/>
                                        <p:tgtEl>
                                          <p:spTgt spid="19"/>
                                        </p:tgtEl>
                                        <p:attrNameLst>
                                          <p:attrName>ppt_x</p:attrName>
                                        </p:attrNameLst>
                                      </p:cBhvr>
                                      <p:tavLst>
                                        <p:tav tm="0">
                                          <p:val>
                                            <p:strVal val="#ppt_x"/>
                                          </p:val>
                                        </p:tav>
                                        <p:tav tm="100000">
                                          <p:val>
                                            <p:strVal val="#ppt_x"/>
                                          </p:val>
                                        </p:tav>
                                      </p:tavLst>
                                    </p:anim>
                                    <p:anim calcmode="lin" valueType="num">
                                      <p:cBhvr additive="base">
                                        <p:cTn id="25" dur="500" fill="hold"/>
                                        <p:tgtEl>
                                          <p:spTgt spid="19"/>
                                        </p:tgtEl>
                                        <p:attrNameLst>
                                          <p:attrName>ppt_y</p:attrName>
                                        </p:attrNameLst>
                                      </p:cBhvr>
                                      <p:tavLst>
                                        <p:tav tm="0">
                                          <p:val>
                                            <p:strVal val="1+#ppt_h/2"/>
                                          </p:val>
                                        </p:tav>
                                        <p:tav tm="100000">
                                          <p:val>
                                            <p:strVal val="#ppt_y"/>
                                          </p:val>
                                        </p:tav>
                                      </p:tavLst>
                                    </p:anim>
                                  </p:childTnLst>
                                </p:cTn>
                              </p:par>
                              <p:par>
                                <p:cTn id="26" presetID="2" presetClass="entr" presetSubtype="4" fill="hold" grpId="1" nodeType="withEffect">
                                  <p:stCondLst>
                                    <p:cond delay="0"/>
                                  </p:stCondLst>
                                  <p:childTnLst>
                                    <p:set>
                                      <p:cBhvr>
                                        <p:cTn id="27" dur="1" fill="hold">
                                          <p:stCondLst>
                                            <p:cond delay="0"/>
                                          </p:stCondLst>
                                        </p:cTn>
                                        <p:tgtEl>
                                          <p:spTgt spid="20"/>
                                        </p:tgtEl>
                                        <p:attrNameLst>
                                          <p:attrName>style.visibility</p:attrName>
                                        </p:attrNameLst>
                                      </p:cBhvr>
                                      <p:to>
                                        <p:strVal val="visible"/>
                                      </p:to>
                                    </p:set>
                                    <p:anim calcmode="lin" valueType="num">
                                      <p:cBhvr additive="base">
                                        <p:cTn id="28" dur="500" fill="hold"/>
                                        <p:tgtEl>
                                          <p:spTgt spid="20"/>
                                        </p:tgtEl>
                                        <p:attrNameLst>
                                          <p:attrName>ppt_x</p:attrName>
                                        </p:attrNameLst>
                                      </p:cBhvr>
                                      <p:tavLst>
                                        <p:tav tm="0">
                                          <p:val>
                                            <p:strVal val="#ppt_x"/>
                                          </p:val>
                                        </p:tav>
                                        <p:tav tm="100000">
                                          <p:val>
                                            <p:strVal val="#ppt_x"/>
                                          </p:val>
                                        </p:tav>
                                      </p:tavLst>
                                    </p:anim>
                                    <p:anim calcmode="lin" valueType="num">
                                      <p:cBhvr additive="base">
                                        <p:cTn id="29"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fade">
                                      <p:cBhvr>
                                        <p:cTn id="34" dur="500"/>
                                        <p:tgtEl>
                                          <p:spTgt spid="15"/>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fade">
                                      <p:cBhvr>
                                        <p:cTn id="39" dur="500"/>
                                        <p:tgtEl>
                                          <p:spTgt spid="14"/>
                                        </p:tgtEl>
                                      </p:cBhvr>
                                    </p:animEffect>
                                  </p:childTnLst>
                                </p:cTn>
                              </p:par>
                              <p:par>
                                <p:cTn id="40" presetID="10" presetClass="entr" presetSubtype="0" fill="hold" nodeType="withEffect">
                                  <p:stCondLst>
                                    <p:cond delay="0"/>
                                  </p:stCondLst>
                                  <p:childTnLst>
                                    <p:set>
                                      <p:cBhvr>
                                        <p:cTn id="41" dur="1" fill="hold">
                                          <p:stCondLst>
                                            <p:cond delay="0"/>
                                          </p:stCondLst>
                                        </p:cTn>
                                        <p:tgtEl>
                                          <p:spTgt spid="2"/>
                                        </p:tgtEl>
                                        <p:attrNameLst>
                                          <p:attrName>style.visibility</p:attrName>
                                        </p:attrNameLst>
                                      </p:cBhvr>
                                      <p:to>
                                        <p:strVal val="visible"/>
                                      </p:to>
                                    </p:set>
                                    <p:animEffect transition="in" filter="fade">
                                      <p:cBhvr>
                                        <p:cTn id="42" dur="500"/>
                                        <p:tgtEl>
                                          <p:spTgt spid="2"/>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fade">
                                      <p:cBhvr>
                                        <p:cTn id="47" dur="500"/>
                                        <p:tgtEl>
                                          <p:spTgt spid="13"/>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xit" presetSubtype="0" fill="hold" grpId="0" nodeType="clickEffect">
                                  <p:stCondLst>
                                    <p:cond delay="0"/>
                                  </p:stCondLst>
                                  <p:childTnLst>
                                    <p:animEffect transition="out" filter="fade">
                                      <p:cBhvr>
                                        <p:cTn id="51" dur="500"/>
                                        <p:tgtEl>
                                          <p:spTgt spid="6"/>
                                        </p:tgtEl>
                                      </p:cBhvr>
                                    </p:animEffect>
                                    <p:set>
                                      <p:cBhvr>
                                        <p:cTn id="52" dur="1" fill="hold">
                                          <p:stCondLst>
                                            <p:cond delay="499"/>
                                          </p:stCondLst>
                                        </p:cTn>
                                        <p:tgtEl>
                                          <p:spTgt spid="6"/>
                                        </p:tgtEl>
                                        <p:attrNameLst>
                                          <p:attrName>style.visibility</p:attrName>
                                        </p:attrNameLst>
                                      </p:cBhvr>
                                      <p:to>
                                        <p:strVal val="hidden"/>
                                      </p:to>
                                    </p:set>
                                  </p:childTnLst>
                                </p:cTn>
                              </p:par>
                              <p:par>
                                <p:cTn id="53" presetID="10" presetClass="exit" presetSubtype="0" fill="hold" grpId="0" nodeType="withEffect">
                                  <p:stCondLst>
                                    <p:cond delay="0"/>
                                  </p:stCondLst>
                                  <p:childTnLst>
                                    <p:animEffect transition="out" filter="fade">
                                      <p:cBhvr>
                                        <p:cTn id="54" dur="500"/>
                                        <p:tgtEl>
                                          <p:spTgt spid="19"/>
                                        </p:tgtEl>
                                      </p:cBhvr>
                                    </p:animEffect>
                                    <p:set>
                                      <p:cBhvr>
                                        <p:cTn id="55" dur="1" fill="hold">
                                          <p:stCondLst>
                                            <p:cond delay="499"/>
                                          </p:stCondLst>
                                        </p:cTn>
                                        <p:tgtEl>
                                          <p:spTgt spid="19"/>
                                        </p:tgtEl>
                                        <p:attrNameLst>
                                          <p:attrName>style.visibility</p:attrName>
                                        </p:attrNameLst>
                                      </p:cBhvr>
                                      <p:to>
                                        <p:strVal val="hidden"/>
                                      </p:to>
                                    </p:set>
                                  </p:childTnLst>
                                </p:cTn>
                              </p:par>
                              <p:par>
                                <p:cTn id="56" presetID="10" presetClass="exit" presetSubtype="0" fill="hold" grpId="0" nodeType="withEffect">
                                  <p:stCondLst>
                                    <p:cond delay="0"/>
                                  </p:stCondLst>
                                  <p:childTnLst>
                                    <p:animEffect transition="out" filter="fade">
                                      <p:cBhvr>
                                        <p:cTn id="57" dur="500"/>
                                        <p:tgtEl>
                                          <p:spTgt spid="20"/>
                                        </p:tgtEl>
                                      </p:cBhvr>
                                    </p:animEffect>
                                    <p:set>
                                      <p:cBhvr>
                                        <p:cTn id="58" dur="1" fill="hold">
                                          <p:stCondLst>
                                            <p:cond delay="499"/>
                                          </p:stCondLst>
                                        </p:cTn>
                                        <p:tgtEl>
                                          <p:spTgt spid="20"/>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22" presetClass="entr" presetSubtype="1" fill="hold" grpId="0" nodeType="clickEffect">
                                  <p:stCondLst>
                                    <p:cond delay="0"/>
                                  </p:stCondLst>
                                  <p:childTnLst>
                                    <p:set>
                                      <p:cBhvr>
                                        <p:cTn id="62" dur="1" fill="hold">
                                          <p:stCondLst>
                                            <p:cond delay="0"/>
                                          </p:stCondLst>
                                        </p:cTn>
                                        <p:tgtEl>
                                          <p:spTgt spid="9"/>
                                        </p:tgtEl>
                                        <p:attrNameLst>
                                          <p:attrName>style.visibility</p:attrName>
                                        </p:attrNameLst>
                                      </p:cBhvr>
                                      <p:to>
                                        <p:strVal val="visible"/>
                                      </p:to>
                                    </p:set>
                                    <p:animEffect transition="in" filter="wipe(up)">
                                      <p:cBhvr>
                                        <p:cTn id="63" dur="500"/>
                                        <p:tgtEl>
                                          <p:spTgt spid="9"/>
                                        </p:tgtEl>
                                      </p:cBhvr>
                                    </p:animEffect>
                                  </p:childTnLst>
                                </p:cTn>
                              </p:par>
                            </p:childTnLst>
                          </p:cTn>
                        </p:par>
                        <p:par>
                          <p:cTn id="64" fill="hold">
                            <p:stCondLst>
                              <p:cond delay="500"/>
                            </p:stCondLst>
                            <p:childTnLst>
                              <p:par>
                                <p:cTn id="65" presetID="22" presetClass="entr" presetSubtype="1" fill="hold" nodeType="afterEffect">
                                  <p:stCondLst>
                                    <p:cond delay="0"/>
                                  </p:stCondLst>
                                  <p:childTnLst>
                                    <p:set>
                                      <p:cBhvr>
                                        <p:cTn id="66" dur="1" fill="hold">
                                          <p:stCondLst>
                                            <p:cond delay="0"/>
                                          </p:stCondLst>
                                        </p:cTn>
                                        <p:tgtEl>
                                          <p:spTgt spid="3"/>
                                        </p:tgtEl>
                                        <p:attrNameLst>
                                          <p:attrName>style.visibility</p:attrName>
                                        </p:attrNameLst>
                                      </p:cBhvr>
                                      <p:to>
                                        <p:strVal val="visible"/>
                                      </p:to>
                                    </p:set>
                                    <p:animEffect transition="in" filter="wipe(up)">
                                      <p:cBhvr>
                                        <p:cTn id="67" dur="500"/>
                                        <p:tgtEl>
                                          <p:spTgt spid="3"/>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18"/>
                                        </p:tgtEl>
                                        <p:attrNameLst>
                                          <p:attrName>style.visibility</p:attrName>
                                        </p:attrNameLst>
                                      </p:cBhvr>
                                      <p:to>
                                        <p:strVal val="visible"/>
                                      </p:to>
                                    </p:set>
                                    <p:animEffect transition="in" filter="fade">
                                      <p:cBhvr>
                                        <p:cTn id="7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animBg="1"/>
      <p:bldP spid="18" grpId="0"/>
      <p:bldP spid="6" grpId="0" animBg="1"/>
      <p:bldP spid="6" grpId="1" animBg="1"/>
      <p:bldP spid="19" grpId="0" animBg="1"/>
      <p:bldP spid="19" grpId="1" animBg="1"/>
      <p:bldP spid="20" grpId="0" animBg="1"/>
      <p:bldP spid="20" grpId="1"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2" y="0"/>
            <a:ext cx="9552971" cy="7086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5337360" y="2455916"/>
            <a:ext cx="1479179" cy="125950"/>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8" name="Rectangle 7"/>
          <p:cNvSpPr/>
          <p:nvPr/>
        </p:nvSpPr>
        <p:spPr>
          <a:xfrm>
            <a:off x="3411901" y="2435135"/>
            <a:ext cx="3485077" cy="171751"/>
          </a:xfrm>
          <a:prstGeom prst="rect">
            <a:avLst/>
          </a:prstGeom>
          <a:noFill/>
          <a:ln>
            <a:solidFill>
              <a:srgbClr val="99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9" name="Rectangle 8"/>
          <p:cNvSpPr/>
          <p:nvPr/>
        </p:nvSpPr>
        <p:spPr>
          <a:xfrm>
            <a:off x="3420200" y="2286505"/>
            <a:ext cx="2447201" cy="127210"/>
          </a:xfrm>
          <a:prstGeom prst="rect">
            <a:avLst/>
          </a:prstGeom>
          <a:noFill/>
          <a:ln>
            <a:solidFill>
              <a:srgbClr val="FF33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0" name="Rectangle 9"/>
          <p:cNvSpPr/>
          <p:nvPr/>
        </p:nvSpPr>
        <p:spPr>
          <a:xfrm>
            <a:off x="3796420" y="2133600"/>
            <a:ext cx="1905000" cy="127210"/>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7" name="Rectangle 6"/>
          <p:cNvSpPr/>
          <p:nvPr/>
        </p:nvSpPr>
        <p:spPr>
          <a:xfrm>
            <a:off x="2819400" y="2057400"/>
            <a:ext cx="4343400" cy="609600"/>
          </a:xfrm>
          <a:prstGeom prst="rect">
            <a:avLst/>
          </a:prstGeom>
          <a:solidFill>
            <a:srgbClr val="FFFF00">
              <a:alpha val="15000"/>
            </a:srgb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1" name="Rectangle 10"/>
          <p:cNvSpPr/>
          <p:nvPr/>
        </p:nvSpPr>
        <p:spPr>
          <a:xfrm>
            <a:off x="2819400" y="2678171"/>
            <a:ext cx="4343400" cy="492586"/>
          </a:xfrm>
          <a:prstGeom prst="rect">
            <a:avLst/>
          </a:prstGeom>
          <a:solidFill>
            <a:srgbClr val="FFFF00">
              <a:alpha val="15000"/>
            </a:srgb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2" name="Rectangle 11"/>
          <p:cNvSpPr/>
          <p:nvPr/>
        </p:nvSpPr>
        <p:spPr>
          <a:xfrm>
            <a:off x="2821709" y="3175524"/>
            <a:ext cx="4343400" cy="415278"/>
          </a:xfrm>
          <a:prstGeom prst="rect">
            <a:avLst/>
          </a:prstGeom>
          <a:solidFill>
            <a:srgbClr val="FFFF00">
              <a:alpha val="15000"/>
            </a:srgb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3" name="Rectangle 12"/>
          <p:cNvSpPr/>
          <p:nvPr/>
        </p:nvSpPr>
        <p:spPr>
          <a:xfrm>
            <a:off x="2824018" y="3602219"/>
            <a:ext cx="4343400" cy="430486"/>
          </a:xfrm>
          <a:prstGeom prst="rect">
            <a:avLst/>
          </a:prstGeom>
          <a:solidFill>
            <a:srgbClr val="FFFF00">
              <a:alpha val="15000"/>
            </a:srgb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4" name="Rectangle 13"/>
          <p:cNvSpPr/>
          <p:nvPr/>
        </p:nvSpPr>
        <p:spPr>
          <a:xfrm>
            <a:off x="2826327" y="4051212"/>
            <a:ext cx="4343400" cy="596988"/>
          </a:xfrm>
          <a:prstGeom prst="rect">
            <a:avLst/>
          </a:prstGeom>
          <a:solidFill>
            <a:srgbClr val="FFFF00">
              <a:alpha val="15000"/>
            </a:srgb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5" name="Rectangle 14"/>
          <p:cNvSpPr/>
          <p:nvPr/>
        </p:nvSpPr>
        <p:spPr>
          <a:xfrm>
            <a:off x="2828636" y="4648200"/>
            <a:ext cx="4343400" cy="482973"/>
          </a:xfrm>
          <a:prstGeom prst="rect">
            <a:avLst/>
          </a:prstGeom>
          <a:solidFill>
            <a:srgbClr val="FFFF00">
              <a:alpha val="15000"/>
            </a:srgb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1917291209"/>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25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heel(1)">
                                      <p:cBhvr>
                                        <p:cTn id="12" dur="25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heel(1)">
                                      <p:cBhvr>
                                        <p:cTn id="17" dur="25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21" presetClass="entr" presetSubtype="1"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wheel(1)">
                                      <p:cBhvr>
                                        <p:cTn id="22" dur="25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21" presetClass="entr" presetSubtype="1"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heel(1)">
                                      <p:cBhvr>
                                        <p:cTn id="27" dur="25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21" presetClass="entr" presetSubtype="1" fill="hold" grpId="0"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wheel(1)">
                                      <p:cBhvr>
                                        <p:cTn id="32" dur="250"/>
                                        <p:tgtEl>
                                          <p:spTgt spid="11"/>
                                        </p:tgtEl>
                                      </p:cBhvr>
                                    </p:animEffect>
                                  </p:childTnLst>
                                </p:cTn>
                              </p:par>
                              <p:par>
                                <p:cTn id="33" presetID="21" presetClass="entr" presetSubtype="1"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wheel(1)">
                                      <p:cBhvr>
                                        <p:cTn id="35" dur="250"/>
                                        <p:tgtEl>
                                          <p:spTgt spid="12"/>
                                        </p:tgtEl>
                                      </p:cBhvr>
                                    </p:animEffect>
                                  </p:childTnLst>
                                </p:cTn>
                              </p:par>
                              <p:par>
                                <p:cTn id="36" presetID="21" presetClass="entr" presetSubtype="1" fill="hold" grpId="0" nodeType="with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wheel(1)">
                                      <p:cBhvr>
                                        <p:cTn id="38" dur="250"/>
                                        <p:tgtEl>
                                          <p:spTgt spid="13"/>
                                        </p:tgtEl>
                                      </p:cBhvr>
                                    </p:animEffect>
                                  </p:childTnLst>
                                </p:cTn>
                              </p:par>
                              <p:par>
                                <p:cTn id="39" presetID="21" presetClass="entr" presetSubtype="1" fill="hold" grpId="0" nodeType="with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wheel(1)">
                                      <p:cBhvr>
                                        <p:cTn id="41" dur="250"/>
                                        <p:tgtEl>
                                          <p:spTgt spid="14"/>
                                        </p:tgtEl>
                                      </p:cBhvr>
                                    </p:animEffect>
                                  </p:childTnLst>
                                </p:cTn>
                              </p:par>
                              <p:par>
                                <p:cTn id="42" presetID="21" presetClass="entr" presetSubtype="1" fill="hold" grpId="0" nodeType="with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wheel(1)">
                                      <p:cBhvr>
                                        <p:cTn id="44" dur="25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9" grpId="0" animBg="1"/>
      <p:bldP spid="10" grpId="0" animBg="1"/>
      <p:bldP spid="7" grpId="0" animBg="1"/>
      <p:bldP spid="11" grpId="0" animBg="1"/>
      <p:bldP spid="12" grpId="0" animBg="1"/>
      <p:bldP spid="13" grpId="0" animBg="1"/>
      <p:bldP spid="14" grpId="0" animBg="1"/>
      <p:bldP spid="15"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itiConnectUnitTesting.wmv">
            <a:hlinkClick r:id="" action="ppaction://media"/>
          </p:cNvPr>
          <p:cNvPicPr>
            <a:picLocks noChangeAspect="1"/>
          </p:cNvPicPr>
          <p:nvPr>
            <a:videoFile r:link="rId2"/>
            <p:extLst>
              <p:ext uri="{DAA4B4D4-6D71-4841-9C94-3DE7FCFB9230}">
                <p14:media xmlns:p14="http://schemas.microsoft.com/office/powerpoint/2010/main" r:link="rId1"/>
              </p:ext>
            </p:extLst>
          </p:nvPr>
        </p:nvPicPr>
        <p:blipFill>
          <a:blip r:embed="rId4"/>
          <a:stretch>
            <a:fillRect/>
          </a:stretch>
        </p:blipFill>
        <p:spPr>
          <a:xfrm>
            <a:off x="1524000" y="0"/>
            <a:ext cx="9552973" cy="7095072"/>
          </a:xfrm>
          <a:prstGeom prst="rect">
            <a:avLst/>
          </a:prstGeom>
        </p:spPr>
      </p:pic>
    </p:spTree>
    <p:extLst>
      <p:ext uri="{BB962C8B-B14F-4D97-AF65-F5344CB8AC3E}">
        <p14:creationId xmlns:p14="http://schemas.microsoft.com/office/powerpoint/2010/main" val="1870091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033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Rounded Rectangle 50"/>
          <p:cNvSpPr/>
          <p:nvPr/>
        </p:nvSpPr>
        <p:spPr>
          <a:xfrm>
            <a:off x="3921666" y="2207550"/>
            <a:ext cx="4129549" cy="2905433"/>
          </a:xfrm>
          <a:prstGeom prst="roundRect">
            <a:avLst>
              <a:gd name="adj" fmla="val 7022"/>
            </a:avLst>
          </a:prstGeom>
          <a:solidFill>
            <a:schemeClr val="tx1"/>
          </a:solidFill>
          <a:ln>
            <a:noFill/>
            <a:prstDash val="sysDash"/>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9" name="Freeform 8"/>
          <p:cNvSpPr/>
          <p:nvPr/>
        </p:nvSpPr>
        <p:spPr>
          <a:xfrm>
            <a:off x="6945745" y="2142836"/>
            <a:ext cx="2262910" cy="1810328"/>
          </a:xfrm>
          <a:custGeom>
            <a:avLst/>
            <a:gdLst>
              <a:gd name="connsiteX0" fmla="*/ 46182 w 2262910"/>
              <a:gd name="connsiteY0" fmla="*/ 332509 h 1810328"/>
              <a:gd name="connsiteX1" fmla="*/ 0 w 2262910"/>
              <a:gd name="connsiteY1" fmla="*/ 1773382 h 1810328"/>
              <a:gd name="connsiteX2" fmla="*/ 969819 w 2262910"/>
              <a:gd name="connsiteY2" fmla="*/ 1810328 h 1810328"/>
              <a:gd name="connsiteX3" fmla="*/ 2262910 w 2262910"/>
              <a:gd name="connsiteY3" fmla="*/ 1108364 h 1810328"/>
              <a:gd name="connsiteX4" fmla="*/ 2189019 w 2262910"/>
              <a:gd name="connsiteY4" fmla="*/ 0 h 1810328"/>
              <a:gd name="connsiteX5" fmla="*/ 46182 w 2262910"/>
              <a:gd name="connsiteY5" fmla="*/ 332509 h 1810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62910" h="1810328">
                <a:moveTo>
                  <a:pt x="46182" y="332509"/>
                </a:moveTo>
                <a:lnTo>
                  <a:pt x="0" y="1773382"/>
                </a:lnTo>
                <a:lnTo>
                  <a:pt x="969819" y="1810328"/>
                </a:lnTo>
                <a:lnTo>
                  <a:pt x="2262910" y="1108364"/>
                </a:lnTo>
                <a:lnTo>
                  <a:pt x="2189019" y="0"/>
                </a:lnTo>
                <a:lnTo>
                  <a:pt x="46182" y="332509"/>
                </a:lnTo>
                <a:close/>
              </a:path>
            </a:pathLst>
          </a:custGeom>
          <a:solidFill>
            <a:srgbClr val="FFFF00">
              <a:alpha val="31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1" name="Freeform 10"/>
          <p:cNvSpPr/>
          <p:nvPr/>
        </p:nvSpPr>
        <p:spPr>
          <a:xfrm>
            <a:off x="5569527" y="4100946"/>
            <a:ext cx="2392218" cy="2512291"/>
          </a:xfrm>
          <a:custGeom>
            <a:avLst/>
            <a:gdLst>
              <a:gd name="connsiteX0" fmla="*/ 0 w 2392218"/>
              <a:gd name="connsiteY0" fmla="*/ 0 h 2512291"/>
              <a:gd name="connsiteX1" fmla="*/ 2392218 w 2392218"/>
              <a:gd name="connsiteY1" fmla="*/ 9237 h 2512291"/>
              <a:gd name="connsiteX2" fmla="*/ 2253673 w 2392218"/>
              <a:gd name="connsiteY2" fmla="*/ 1422400 h 2512291"/>
              <a:gd name="connsiteX3" fmla="*/ 1006764 w 2392218"/>
              <a:gd name="connsiteY3" fmla="*/ 2493819 h 2512291"/>
              <a:gd name="connsiteX4" fmla="*/ 120073 w 2392218"/>
              <a:gd name="connsiteY4" fmla="*/ 2512291 h 2512291"/>
              <a:gd name="connsiteX5" fmla="*/ 0 w 2392218"/>
              <a:gd name="connsiteY5" fmla="*/ 0 h 25122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92218" h="2512291">
                <a:moveTo>
                  <a:pt x="0" y="0"/>
                </a:moveTo>
                <a:lnTo>
                  <a:pt x="2392218" y="9237"/>
                </a:lnTo>
                <a:lnTo>
                  <a:pt x="2253673" y="1422400"/>
                </a:lnTo>
                <a:lnTo>
                  <a:pt x="1006764" y="2493819"/>
                </a:lnTo>
                <a:lnTo>
                  <a:pt x="120073" y="2512291"/>
                </a:lnTo>
                <a:lnTo>
                  <a:pt x="0" y="0"/>
                </a:lnTo>
                <a:close/>
              </a:path>
            </a:pathLst>
          </a:custGeom>
          <a:solidFill>
            <a:srgbClr val="FFFF00">
              <a:alpha val="31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8" name="Freeform 7"/>
          <p:cNvSpPr/>
          <p:nvPr/>
        </p:nvSpPr>
        <p:spPr>
          <a:xfrm>
            <a:off x="5357092" y="1117600"/>
            <a:ext cx="1542473" cy="2835564"/>
          </a:xfrm>
          <a:custGeom>
            <a:avLst/>
            <a:gdLst>
              <a:gd name="connsiteX0" fmla="*/ 157018 w 1542473"/>
              <a:gd name="connsiteY0" fmla="*/ 27709 h 2835564"/>
              <a:gd name="connsiteX1" fmla="*/ 1394691 w 1542473"/>
              <a:gd name="connsiteY1" fmla="*/ 0 h 2835564"/>
              <a:gd name="connsiteX2" fmla="*/ 1542473 w 1542473"/>
              <a:gd name="connsiteY2" fmla="*/ 1099127 h 2835564"/>
              <a:gd name="connsiteX3" fmla="*/ 1450109 w 1542473"/>
              <a:gd name="connsiteY3" fmla="*/ 2835564 h 2835564"/>
              <a:gd name="connsiteX4" fmla="*/ 120073 w 1542473"/>
              <a:gd name="connsiteY4" fmla="*/ 2715491 h 2835564"/>
              <a:gd name="connsiteX5" fmla="*/ 0 w 1542473"/>
              <a:gd name="connsiteY5" fmla="*/ 434109 h 2835564"/>
              <a:gd name="connsiteX6" fmla="*/ 157018 w 1542473"/>
              <a:gd name="connsiteY6" fmla="*/ 27709 h 2835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42473" h="2835564">
                <a:moveTo>
                  <a:pt x="157018" y="27709"/>
                </a:moveTo>
                <a:lnTo>
                  <a:pt x="1394691" y="0"/>
                </a:lnTo>
                <a:lnTo>
                  <a:pt x="1542473" y="1099127"/>
                </a:lnTo>
                <a:lnTo>
                  <a:pt x="1450109" y="2835564"/>
                </a:lnTo>
                <a:lnTo>
                  <a:pt x="120073" y="2715491"/>
                </a:lnTo>
                <a:lnTo>
                  <a:pt x="0" y="434109"/>
                </a:lnTo>
                <a:lnTo>
                  <a:pt x="157018" y="27709"/>
                </a:lnTo>
                <a:close/>
              </a:path>
            </a:pathLst>
          </a:custGeom>
          <a:solidFill>
            <a:srgbClr val="FFFF00">
              <a:alpha val="31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 name="Freeform 1"/>
          <p:cNvSpPr/>
          <p:nvPr/>
        </p:nvSpPr>
        <p:spPr>
          <a:xfrm>
            <a:off x="2974109" y="2346037"/>
            <a:ext cx="2336800" cy="3011055"/>
          </a:xfrm>
          <a:custGeom>
            <a:avLst/>
            <a:gdLst>
              <a:gd name="connsiteX0" fmla="*/ 0 w 2336800"/>
              <a:gd name="connsiteY0" fmla="*/ 942109 h 3011055"/>
              <a:gd name="connsiteX1" fmla="*/ 1311564 w 2336800"/>
              <a:gd name="connsiteY1" fmla="*/ 0 h 3011055"/>
              <a:gd name="connsiteX2" fmla="*/ 2336800 w 2336800"/>
              <a:gd name="connsiteY2" fmla="*/ 110837 h 3011055"/>
              <a:gd name="connsiteX3" fmla="*/ 2133600 w 2336800"/>
              <a:gd name="connsiteY3" fmla="*/ 3011055 h 3011055"/>
              <a:gd name="connsiteX4" fmla="*/ 73891 w 2336800"/>
              <a:gd name="connsiteY4" fmla="*/ 2336800 h 3011055"/>
              <a:gd name="connsiteX5" fmla="*/ 0 w 2336800"/>
              <a:gd name="connsiteY5" fmla="*/ 942109 h 3011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6800" h="3011055">
                <a:moveTo>
                  <a:pt x="0" y="942109"/>
                </a:moveTo>
                <a:lnTo>
                  <a:pt x="1311564" y="0"/>
                </a:lnTo>
                <a:lnTo>
                  <a:pt x="2336800" y="110837"/>
                </a:lnTo>
                <a:lnTo>
                  <a:pt x="2133600" y="3011055"/>
                </a:lnTo>
                <a:lnTo>
                  <a:pt x="73891" y="2336800"/>
                </a:lnTo>
                <a:lnTo>
                  <a:pt x="0" y="942109"/>
                </a:lnTo>
                <a:close/>
              </a:path>
            </a:pathLst>
          </a:custGeom>
          <a:solidFill>
            <a:srgbClr val="FFFF00">
              <a:alpha val="31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nvGrpSpPr>
          <p:cNvPr id="3" name="Group 21"/>
          <p:cNvGrpSpPr/>
          <p:nvPr/>
        </p:nvGrpSpPr>
        <p:grpSpPr>
          <a:xfrm>
            <a:off x="3131039" y="3358473"/>
            <a:ext cx="455224" cy="824420"/>
            <a:chOff x="4121944" y="500062"/>
            <a:chExt cx="614362" cy="1107282"/>
          </a:xfrm>
        </p:grpSpPr>
        <p:sp>
          <p:nvSpPr>
            <p:cNvPr id="23" name="Flowchart: Connector 22"/>
            <p:cNvSpPr/>
            <p:nvPr/>
          </p:nvSpPr>
          <p:spPr>
            <a:xfrm>
              <a:off x="4186237" y="500062"/>
              <a:ext cx="457200" cy="428626"/>
            </a:xfrm>
            <a:prstGeom prst="flowChartConnector">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SG"/>
            </a:p>
          </p:txBody>
        </p:sp>
        <p:sp>
          <p:nvSpPr>
            <p:cNvPr id="28" name="Flowchart: Delay 27"/>
            <p:cNvSpPr/>
            <p:nvPr/>
          </p:nvSpPr>
          <p:spPr>
            <a:xfrm rot="16200000">
              <a:off x="4086225" y="957263"/>
              <a:ext cx="685800" cy="614362"/>
            </a:xfrm>
            <a:prstGeom prst="flowChartDelay">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SG"/>
            </a:p>
          </p:txBody>
        </p:sp>
      </p:grpSp>
      <p:grpSp>
        <p:nvGrpSpPr>
          <p:cNvPr id="4" name="Group 31"/>
          <p:cNvGrpSpPr/>
          <p:nvPr/>
        </p:nvGrpSpPr>
        <p:grpSpPr>
          <a:xfrm>
            <a:off x="5543499" y="1179477"/>
            <a:ext cx="455224" cy="824420"/>
            <a:chOff x="4121944" y="500062"/>
            <a:chExt cx="614362" cy="1107282"/>
          </a:xfrm>
        </p:grpSpPr>
        <p:sp>
          <p:nvSpPr>
            <p:cNvPr id="33" name="Flowchart: Connector 32"/>
            <p:cNvSpPr/>
            <p:nvPr/>
          </p:nvSpPr>
          <p:spPr>
            <a:xfrm>
              <a:off x="4186237" y="500062"/>
              <a:ext cx="457200" cy="428626"/>
            </a:xfrm>
            <a:prstGeom prst="flowChartConnector">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SG"/>
            </a:p>
          </p:txBody>
        </p:sp>
        <p:sp>
          <p:nvSpPr>
            <p:cNvPr id="34" name="Flowchart: Delay 33"/>
            <p:cNvSpPr/>
            <p:nvPr/>
          </p:nvSpPr>
          <p:spPr>
            <a:xfrm rot="16200000">
              <a:off x="4086225" y="957263"/>
              <a:ext cx="685800" cy="614362"/>
            </a:xfrm>
            <a:prstGeom prst="flowChartDelay">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SG"/>
            </a:p>
          </p:txBody>
        </p:sp>
      </p:grpSp>
      <p:grpSp>
        <p:nvGrpSpPr>
          <p:cNvPr id="5" name="Group 34"/>
          <p:cNvGrpSpPr/>
          <p:nvPr/>
        </p:nvGrpSpPr>
        <p:grpSpPr>
          <a:xfrm>
            <a:off x="6243890" y="1198932"/>
            <a:ext cx="455224" cy="824420"/>
            <a:chOff x="4121944" y="500062"/>
            <a:chExt cx="614362" cy="1107282"/>
          </a:xfrm>
        </p:grpSpPr>
        <p:sp>
          <p:nvSpPr>
            <p:cNvPr id="36" name="Flowchart: Connector 35"/>
            <p:cNvSpPr/>
            <p:nvPr/>
          </p:nvSpPr>
          <p:spPr>
            <a:xfrm>
              <a:off x="4186237" y="500062"/>
              <a:ext cx="457200" cy="428626"/>
            </a:xfrm>
            <a:prstGeom prst="flowChartConnector">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SG"/>
            </a:p>
          </p:txBody>
        </p:sp>
        <p:sp>
          <p:nvSpPr>
            <p:cNvPr id="37" name="Flowchart: Delay 36"/>
            <p:cNvSpPr/>
            <p:nvPr/>
          </p:nvSpPr>
          <p:spPr>
            <a:xfrm rot="16200000">
              <a:off x="4086225" y="957263"/>
              <a:ext cx="685800" cy="614362"/>
            </a:xfrm>
            <a:prstGeom prst="flowChartDelay">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SG"/>
            </a:p>
          </p:txBody>
        </p:sp>
      </p:grpSp>
      <p:grpSp>
        <p:nvGrpSpPr>
          <p:cNvPr id="6" name="Group 37"/>
          <p:cNvGrpSpPr/>
          <p:nvPr/>
        </p:nvGrpSpPr>
        <p:grpSpPr>
          <a:xfrm>
            <a:off x="8520162" y="2346796"/>
            <a:ext cx="455224" cy="824420"/>
            <a:chOff x="4121944" y="500062"/>
            <a:chExt cx="614362" cy="1107282"/>
          </a:xfrm>
          <a:solidFill>
            <a:schemeClr val="accent5">
              <a:lumMod val="40000"/>
              <a:lumOff val="60000"/>
            </a:schemeClr>
          </a:solidFill>
        </p:grpSpPr>
        <p:sp>
          <p:nvSpPr>
            <p:cNvPr id="39" name="Flowchart: Connector 38"/>
            <p:cNvSpPr/>
            <p:nvPr/>
          </p:nvSpPr>
          <p:spPr>
            <a:xfrm>
              <a:off x="4186237" y="500062"/>
              <a:ext cx="457200" cy="428626"/>
            </a:xfrm>
            <a:prstGeom prst="flowChartConnector">
              <a:avLst/>
            </a:prstGeom>
            <a:ln/>
          </p:spPr>
          <p:style>
            <a:lnRef idx="0">
              <a:schemeClr val="accent4"/>
            </a:lnRef>
            <a:fillRef idx="3">
              <a:schemeClr val="accent4"/>
            </a:fillRef>
            <a:effectRef idx="3">
              <a:schemeClr val="accent4"/>
            </a:effectRef>
            <a:fontRef idx="minor">
              <a:schemeClr val="lt1"/>
            </a:fontRef>
          </p:style>
          <p:txBody>
            <a:bodyPr rtlCol="0" anchor="ctr"/>
            <a:lstStyle/>
            <a:p>
              <a:pPr algn="ctr"/>
              <a:endParaRPr lang="en-SG"/>
            </a:p>
          </p:txBody>
        </p:sp>
        <p:sp>
          <p:nvSpPr>
            <p:cNvPr id="40" name="Flowchart: Delay 39"/>
            <p:cNvSpPr/>
            <p:nvPr/>
          </p:nvSpPr>
          <p:spPr>
            <a:xfrm rot="16200000">
              <a:off x="4086225" y="957263"/>
              <a:ext cx="685800" cy="614362"/>
            </a:xfrm>
            <a:prstGeom prst="flowChartDelay">
              <a:avLst/>
            </a:prstGeom>
            <a:ln/>
          </p:spPr>
          <p:style>
            <a:lnRef idx="0">
              <a:schemeClr val="accent4"/>
            </a:lnRef>
            <a:fillRef idx="3">
              <a:schemeClr val="accent4"/>
            </a:fillRef>
            <a:effectRef idx="3">
              <a:schemeClr val="accent4"/>
            </a:effectRef>
            <a:fontRef idx="minor">
              <a:schemeClr val="lt1"/>
            </a:fontRef>
          </p:style>
          <p:txBody>
            <a:bodyPr rtlCol="0" anchor="ctr"/>
            <a:lstStyle/>
            <a:p>
              <a:pPr algn="ctr"/>
              <a:endParaRPr lang="en-SG"/>
            </a:p>
          </p:txBody>
        </p:sp>
      </p:grpSp>
      <p:grpSp>
        <p:nvGrpSpPr>
          <p:cNvPr id="7" name="Group 40"/>
          <p:cNvGrpSpPr/>
          <p:nvPr/>
        </p:nvGrpSpPr>
        <p:grpSpPr>
          <a:xfrm>
            <a:off x="6049336" y="5518012"/>
            <a:ext cx="455224" cy="824420"/>
            <a:chOff x="4121944" y="500062"/>
            <a:chExt cx="614362" cy="1107282"/>
          </a:xfrm>
        </p:grpSpPr>
        <p:sp>
          <p:nvSpPr>
            <p:cNvPr id="42" name="Flowchart: Connector 41"/>
            <p:cNvSpPr/>
            <p:nvPr/>
          </p:nvSpPr>
          <p:spPr>
            <a:xfrm>
              <a:off x="4186237" y="500062"/>
              <a:ext cx="457200" cy="428626"/>
            </a:xfrm>
            <a:prstGeom prst="flowChartConnector">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SG"/>
            </a:p>
          </p:txBody>
        </p:sp>
        <p:sp>
          <p:nvSpPr>
            <p:cNvPr id="43" name="Flowchart: Delay 42"/>
            <p:cNvSpPr/>
            <p:nvPr/>
          </p:nvSpPr>
          <p:spPr>
            <a:xfrm rot="16200000">
              <a:off x="4086225" y="957263"/>
              <a:ext cx="685800" cy="614362"/>
            </a:xfrm>
            <a:prstGeom prst="flowChartDelay">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SG"/>
            </a:p>
          </p:txBody>
        </p:sp>
      </p:grpSp>
      <p:grpSp>
        <p:nvGrpSpPr>
          <p:cNvPr id="35" name="Group 12"/>
          <p:cNvGrpSpPr/>
          <p:nvPr/>
        </p:nvGrpSpPr>
        <p:grpSpPr>
          <a:xfrm>
            <a:off x="5317788" y="369650"/>
            <a:ext cx="3540869" cy="714542"/>
            <a:chOff x="930161" y="5509313"/>
            <a:chExt cx="7398727" cy="977463"/>
          </a:xfrm>
        </p:grpSpPr>
        <p:sp>
          <p:nvSpPr>
            <p:cNvPr id="46" name="TextBox 45"/>
            <p:cNvSpPr txBox="1"/>
            <p:nvPr/>
          </p:nvSpPr>
          <p:spPr>
            <a:xfrm>
              <a:off x="930161" y="5525309"/>
              <a:ext cx="7346731" cy="961467"/>
            </a:xfrm>
            <a:prstGeom prst="roundRect">
              <a:avLst/>
            </a:prstGeom>
            <a:solidFill>
              <a:schemeClr val="bg1">
                <a:lumMod val="85000"/>
                <a:alpha val="63000"/>
              </a:schemeClr>
            </a:solidFill>
            <a:effectLst/>
          </p:spPr>
          <p:txBody>
            <a:bodyPr wrap="square" rtlCol="0" anchor="b" anchorCtr="0">
              <a:noAutofit/>
            </a:bodyPr>
            <a:lstStyle/>
            <a:p>
              <a:pPr algn="ctr"/>
              <a:endParaRPr lang="en-US" b="1" dirty="0">
                <a:solidFill>
                  <a:srgbClr val="C00000"/>
                </a:solidFill>
                <a:effectLst>
                  <a:outerShdw blurRad="50800" dist="38100" dir="2700000" algn="tl" rotWithShape="0">
                    <a:prstClr val="black">
                      <a:alpha val="40000"/>
                    </a:prstClr>
                  </a:outerShdw>
                </a:effectLst>
              </a:endParaRPr>
            </a:p>
            <a:p>
              <a:pPr algn="ctr"/>
              <a:endParaRPr lang="en-SG" b="1" dirty="0">
                <a:solidFill>
                  <a:srgbClr val="C00000"/>
                </a:solidFill>
              </a:endParaRPr>
            </a:p>
          </p:txBody>
        </p:sp>
        <p:sp>
          <p:nvSpPr>
            <p:cNvPr id="47" name="Content Placeholder 2"/>
            <p:cNvSpPr txBox="1">
              <a:spLocks/>
            </p:cNvSpPr>
            <p:nvPr/>
          </p:nvSpPr>
          <p:spPr>
            <a:xfrm>
              <a:off x="1045219" y="5509313"/>
              <a:ext cx="7283669" cy="977463"/>
            </a:xfrm>
            <a:prstGeom prst="rect">
              <a:avLst/>
            </a:prstGeom>
            <a:effectLst/>
          </p:spPr>
          <p:txBody>
            <a:bodyPr vert="horz" lIns="91440" tIns="45720" rIns="91440" bIns="45720" rtlCol="0">
              <a:noAutofit/>
            </a:bodyPr>
            <a:lstStyle/>
            <a:p>
              <a:pPr marL="342900" indent="-342900">
                <a:spcBef>
                  <a:spcPct val="20000"/>
                </a:spcBef>
                <a:defRPr/>
              </a:pPr>
              <a:r>
                <a:rPr lang="en-US" sz="3600" b="1" dirty="0">
                  <a:ln w="28575">
                    <a:solidFill>
                      <a:srgbClr val="C00000"/>
                    </a:solidFill>
                  </a:ln>
                  <a:solidFill>
                    <a:srgbClr val="FFFF99"/>
                  </a:solidFill>
                  <a:effectLst>
                    <a:outerShdw blurRad="50800" dist="38100" dir="2700000" algn="tl" rotWithShape="0">
                      <a:prstClr val="black">
                        <a:alpha val="40000"/>
                      </a:prstClr>
                    </a:outerShdw>
                  </a:effectLst>
                  <a:latin typeface="Rockwell Extra Bold" pitchFamily="18" charset="0"/>
                </a:rPr>
                <a:t>Unit testing</a:t>
              </a:r>
              <a:endParaRPr lang="en-SG" sz="3600" b="1" dirty="0">
                <a:ln w="28575">
                  <a:solidFill>
                    <a:srgbClr val="C00000"/>
                  </a:solidFill>
                </a:ln>
                <a:solidFill>
                  <a:srgbClr val="FFFF99"/>
                </a:solidFill>
                <a:effectLst>
                  <a:outerShdw blurRad="50800" dist="38100" dir="2700000" algn="tl" rotWithShape="0">
                    <a:prstClr val="black">
                      <a:alpha val="40000"/>
                    </a:prstClr>
                  </a:outerShdw>
                </a:effectLst>
                <a:latin typeface="Rockwell Extra Bold" pitchFamily="18" charset="0"/>
              </a:endParaRPr>
            </a:p>
          </p:txBody>
        </p:sp>
      </p:grpSp>
      <p:sp>
        <p:nvSpPr>
          <p:cNvPr id="48" name="Rounded Rectangle 47"/>
          <p:cNvSpPr/>
          <p:nvPr/>
        </p:nvSpPr>
        <p:spPr>
          <a:xfrm>
            <a:off x="4305123" y="2517268"/>
            <a:ext cx="771065" cy="2256503"/>
          </a:xfrm>
          <a:prstGeom prst="roundRect">
            <a:avLst>
              <a:gd name="adj" fmla="val 10870"/>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2000" b="1" dirty="0"/>
              <a:t>UI</a:t>
            </a:r>
            <a:endParaRPr lang="en-SG" sz="2000" b="1" dirty="0"/>
          </a:p>
        </p:txBody>
      </p:sp>
      <p:sp>
        <p:nvSpPr>
          <p:cNvPr id="49" name="Rounded Rectangle 48"/>
          <p:cNvSpPr/>
          <p:nvPr/>
        </p:nvSpPr>
        <p:spPr>
          <a:xfrm>
            <a:off x="5612399" y="2517267"/>
            <a:ext cx="1133458" cy="1241902"/>
          </a:xfrm>
          <a:prstGeom prst="roundRect">
            <a:avLst>
              <a:gd name="adj" fmla="val 10870"/>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b="1" dirty="0" err="1"/>
              <a:t>MSLogic</a:t>
            </a:r>
            <a:endParaRPr lang="en-SG" b="1" dirty="0"/>
          </a:p>
        </p:txBody>
      </p:sp>
      <p:sp>
        <p:nvSpPr>
          <p:cNvPr id="56" name="Rounded Rectangle 55"/>
          <p:cNvSpPr/>
          <p:nvPr/>
        </p:nvSpPr>
        <p:spPr>
          <a:xfrm>
            <a:off x="5642543" y="4202922"/>
            <a:ext cx="2075618" cy="570849"/>
          </a:xfrm>
          <a:prstGeom prst="roundRect">
            <a:avLst>
              <a:gd name="adj" fmla="val 10870"/>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b="1" dirty="0"/>
              <a:t>Storage</a:t>
            </a:r>
            <a:endParaRPr lang="en-SG" b="1" dirty="0"/>
          </a:p>
        </p:txBody>
      </p:sp>
      <p:sp>
        <p:nvSpPr>
          <p:cNvPr id="57" name="Rounded Rectangle 56"/>
          <p:cNvSpPr/>
          <p:nvPr/>
        </p:nvSpPr>
        <p:spPr>
          <a:xfrm>
            <a:off x="7033575" y="2517298"/>
            <a:ext cx="663677" cy="1241902"/>
          </a:xfrm>
          <a:prstGeom prst="roundRect">
            <a:avLst>
              <a:gd name="adj" fmla="val 10870"/>
            </a:avLst>
          </a:prstGeom>
        </p:spPr>
        <p:style>
          <a:lnRef idx="0">
            <a:schemeClr val="accent4"/>
          </a:lnRef>
          <a:fillRef idx="3">
            <a:schemeClr val="accent4"/>
          </a:fillRef>
          <a:effectRef idx="3">
            <a:schemeClr val="accent4"/>
          </a:effectRef>
          <a:fontRef idx="minor">
            <a:schemeClr val="lt1"/>
          </a:fontRef>
        </p:style>
        <p:txBody>
          <a:bodyPr vert="vert270" rtlCol="0" anchor="ctr"/>
          <a:lstStyle/>
          <a:p>
            <a:pPr algn="ctr"/>
            <a:r>
              <a:rPr lang="en-US" b="1" dirty="0"/>
              <a:t>History</a:t>
            </a:r>
            <a:endParaRPr lang="en-SG" b="1" dirty="0"/>
          </a:p>
        </p:txBody>
      </p:sp>
    </p:spTree>
    <p:extLst>
      <p:ext uri="{BB962C8B-B14F-4D97-AF65-F5344CB8AC3E}">
        <p14:creationId xmlns:p14="http://schemas.microsoft.com/office/powerpoint/2010/main" val="578074161"/>
      </p:ext>
    </p:extLst>
  </p:cSld>
  <p:clrMapOvr>
    <a:masterClrMapping/>
  </p:clrMapOvr>
  <mc:AlternateContent xmlns:mc="http://schemas.openxmlformats.org/markup-compatibility/2006" xmlns:p14="http://schemas.microsoft.com/office/powerpoint/2010/main">
    <mc:Choice Requires="p14">
      <p:transition spd="slow" p14:dur="1200">
        <p14:prism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8" grpId="0" animBg="1"/>
      <p:bldP spid="2"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Rounded Rectangle 50"/>
          <p:cNvSpPr/>
          <p:nvPr/>
        </p:nvSpPr>
        <p:spPr>
          <a:xfrm>
            <a:off x="3921666" y="2207550"/>
            <a:ext cx="4129549" cy="2905433"/>
          </a:xfrm>
          <a:prstGeom prst="roundRect">
            <a:avLst>
              <a:gd name="adj" fmla="val 7022"/>
            </a:avLst>
          </a:prstGeom>
          <a:solidFill>
            <a:schemeClr val="tx1"/>
          </a:solidFill>
          <a:ln>
            <a:noFill/>
            <a:prstDash val="sysDash"/>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9" name="Freeform 8"/>
          <p:cNvSpPr/>
          <p:nvPr/>
        </p:nvSpPr>
        <p:spPr>
          <a:xfrm>
            <a:off x="6945745" y="2142836"/>
            <a:ext cx="2262910" cy="1810328"/>
          </a:xfrm>
          <a:custGeom>
            <a:avLst/>
            <a:gdLst>
              <a:gd name="connsiteX0" fmla="*/ 46182 w 2262910"/>
              <a:gd name="connsiteY0" fmla="*/ 332509 h 1810328"/>
              <a:gd name="connsiteX1" fmla="*/ 0 w 2262910"/>
              <a:gd name="connsiteY1" fmla="*/ 1773382 h 1810328"/>
              <a:gd name="connsiteX2" fmla="*/ 969819 w 2262910"/>
              <a:gd name="connsiteY2" fmla="*/ 1810328 h 1810328"/>
              <a:gd name="connsiteX3" fmla="*/ 2262910 w 2262910"/>
              <a:gd name="connsiteY3" fmla="*/ 1108364 h 1810328"/>
              <a:gd name="connsiteX4" fmla="*/ 2189019 w 2262910"/>
              <a:gd name="connsiteY4" fmla="*/ 0 h 1810328"/>
              <a:gd name="connsiteX5" fmla="*/ 46182 w 2262910"/>
              <a:gd name="connsiteY5" fmla="*/ 332509 h 1810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62910" h="1810328">
                <a:moveTo>
                  <a:pt x="46182" y="332509"/>
                </a:moveTo>
                <a:lnTo>
                  <a:pt x="0" y="1773382"/>
                </a:lnTo>
                <a:lnTo>
                  <a:pt x="969819" y="1810328"/>
                </a:lnTo>
                <a:lnTo>
                  <a:pt x="2262910" y="1108364"/>
                </a:lnTo>
                <a:lnTo>
                  <a:pt x="2189019" y="0"/>
                </a:lnTo>
                <a:lnTo>
                  <a:pt x="46182" y="332509"/>
                </a:lnTo>
                <a:close/>
              </a:path>
            </a:pathLst>
          </a:custGeom>
          <a:solidFill>
            <a:srgbClr val="FFFF00">
              <a:alpha val="31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1" name="Freeform 10"/>
          <p:cNvSpPr/>
          <p:nvPr/>
        </p:nvSpPr>
        <p:spPr>
          <a:xfrm>
            <a:off x="5569527" y="4100946"/>
            <a:ext cx="2392218" cy="2512291"/>
          </a:xfrm>
          <a:custGeom>
            <a:avLst/>
            <a:gdLst>
              <a:gd name="connsiteX0" fmla="*/ 0 w 2392218"/>
              <a:gd name="connsiteY0" fmla="*/ 0 h 2512291"/>
              <a:gd name="connsiteX1" fmla="*/ 2392218 w 2392218"/>
              <a:gd name="connsiteY1" fmla="*/ 9237 h 2512291"/>
              <a:gd name="connsiteX2" fmla="*/ 2253673 w 2392218"/>
              <a:gd name="connsiteY2" fmla="*/ 1422400 h 2512291"/>
              <a:gd name="connsiteX3" fmla="*/ 1006764 w 2392218"/>
              <a:gd name="connsiteY3" fmla="*/ 2493819 h 2512291"/>
              <a:gd name="connsiteX4" fmla="*/ 120073 w 2392218"/>
              <a:gd name="connsiteY4" fmla="*/ 2512291 h 2512291"/>
              <a:gd name="connsiteX5" fmla="*/ 0 w 2392218"/>
              <a:gd name="connsiteY5" fmla="*/ 0 h 25122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92218" h="2512291">
                <a:moveTo>
                  <a:pt x="0" y="0"/>
                </a:moveTo>
                <a:lnTo>
                  <a:pt x="2392218" y="9237"/>
                </a:lnTo>
                <a:lnTo>
                  <a:pt x="2253673" y="1422400"/>
                </a:lnTo>
                <a:lnTo>
                  <a:pt x="1006764" y="2493819"/>
                </a:lnTo>
                <a:lnTo>
                  <a:pt x="120073" y="2512291"/>
                </a:lnTo>
                <a:lnTo>
                  <a:pt x="0" y="0"/>
                </a:lnTo>
                <a:close/>
              </a:path>
            </a:pathLst>
          </a:custGeom>
          <a:solidFill>
            <a:srgbClr val="FFFF00">
              <a:alpha val="31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8" name="Freeform 7"/>
          <p:cNvSpPr/>
          <p:nvPr/>
        </p:nvSpPr>
        <p:spPr>
          <a:xfrm>
            <a:off x="5357092" y="1117600"/>
            <a:ext cx="1542473" cy="2835564"/>
          </a:xfrm>
          <a:custGeom>
            <a:avLst/>
            <a:gdLst>
              <a:gd name="connsiteX0" fmla="*/ 157018 w 1542473"/>
              <a:gd name="connsiteY0" fmla="*/ 27709 h 2835564"/>
              <a:gd name="connsiteX1" fmla="*/ 1394691 w 1542473"/>
              <a:gd name="connsiteY1" fmla="*/ 0 h 2835564"/>
              <a:gd name="connsiteX2" fmla="*/ 1542473 w 1542473"/>
              <a:gd name="connsiteY2" fmla="*/ 1099127 h 2835564"/>
              <a:gd name="connsiteX3" fmla="*/ 1450109 w 1542473"/>
              <a:gd name="connsiteY3" fmla="*/ 2835564 h 2835564"/>
              <a:gd name="connsiteX4" fmla="*/ 120073 w 1542473"/>
              <a:gd name="connsiteY4" fmla="*/ 2715491 h 2835564"/>
              <a:gd name="connsiteX5" fmla="*/ 0 w 1542473"/>
              <a:gd name="connsiteY5" fmla="*/ 434109 h 2835564"/>
              <a:gd name="connsiteX6" fmla="*/ 157018 w 1542473"/>
              <a:gd name="connsiteY6" fmla="*/ 27709 h 2835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42473" h="2835564">
                <a:moveTo>
                  <a:pt x="157018" y="27709"/>
                </a:moveTo>
                <a:lnTo>
                  <a:pt x="1394691" y="0"/>
                </a:lnTo>
                <a:lnTo>
                  <a:pt x="1542473" y="1099127"/>
                </a:lnTo>
                <a:lnTo>
                  <a:pt x="1450109" y="2835564"/>
                </a:lnTo>
                <a:lnTo>
                  <a:pt x="120073" y="2715491"/>
                </a:lnTo>
                <a:lnTo>
                  <a:pt x="0" y="434109"/>
                </a:lnTo>
                <a:lnTo>
                  <a:pt x="157018" y="27709"/>
                </a:lnTo>
                <a:close/>
              </a:path>
            </a:pathLst>
          </a:custGeom>
          <a:solidFill>
            <a:srgbClr val="FFFF00">
              <a:alpha val="31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 name="Freeform 1"/>
          <p:cNvSpPr/>
          <p:nvPr/>
        </p:nvSpPr>
        <p:spPr>
          <a:xfrm>
            <a:off x="2974109" y="2346037"/>
            <a:ext cx="2336800" cy="3011055"/>
          </a:xfrm>
          <a:custGeom>
            <a:avLst/>
            <a:gdLst>
              <a:gd name="connsiteX0" fmla="*/ 0 w 2336800"/>
              <a:gd name="connsiteY0" fmla="*/ 942109 h 3011055"/>
              <a:gd name="connsiteX1" fmla="*/ 1311564 w 2336800"/>
              <a:gd name="connsiteY1" fmla="*/ 0 h 3011055"/>
              <a:gd name="connsiteX2" fmla="*/ 2336800 w 2336800"/>
              <a:gd name="connsiteY2" fmla="*/ 110837 h 3011055"/>
              <a:gd name="connsiteX3" fmla="*/ 2133600 w 2336800"/>
              <a:gd name="connsiteY3" fmla="*/ 3011055 h 3011055"/>
              <a:gd name="connsiteX4" fmla="*/ 73891 w 2336800"/>
              <a:gd name="connsiteY4" fmla="*/ 2336800 h 3011055"/>
              <a:gd name="connsiteX5" fmla="*/ 0 w 2336800"/>
              <a:gd name="connsiteY5" fmla="*/ 942109 h 3011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6800" h="3011055">
                <a:moveTo>
                  <a:pt x="0" y="942109"/>
                </a:moveTo>
                <a:lnTo>
                  <a:pt x="1311564" y="0"/>
                </a:lnTo>
                <a:lnTo>
                  <a:pt x="2336800" y="110837"/>
                </a:lnTo>
                <a:lnTo>
                  <a:pt x="2133600" y="3011055"/>
                </a:lnTo>
                <a:lnTo>
                  <a:pt x="73891" y="2336800"/>
                </a:lnTo>
                <a:lnTo>
                  <a:pt x="0" y="942109"/>
                </a:lnTo>
                <a:close/>
              </a:path>
            </a:pathLst>
          </a:custGeom>
          <a:solidFill>
            <a:srgbClr val="FFFF00">
              <a:alpha val="31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nvGrpSpPr>
          <p:cNvPr id="3" name="Group 21"/>
          <p:cNvGrpSpPr/>
          <p:nvPr/>
        </p:nvGrpSpPr>
        <p:grpSpPr>
          <a:xfrm>
            <a:off x="3131039" y="3358473"/>
            <a:ext cx="455224" cy="824420"/>
            <a:chOff x="4121944" y="500062"/>
            <a:chExt cx="614362" cy="1107282"/>
          </a:xfrm>
        </p:grpSpPr>
        <p:sp>
          <p:nvSpPr>
            <p:cNvPr id="23" name="Flowchart: Connector 22"/>
            <p:cNvSpPr/>
            <p:nvPr/>
          </p:nvSpPr>
          <p:spPr>
            <a:xfrm>
              <a:off x="4186237" y="500062"/>
              <a:ext cx="457200" cy="428626"/>
            </a:xfrm>
            <a:prstGeom prst="flowChartConnector">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SG"/>
            </a:p>
          </p:txBody>
        </p:sp>
        <p:sp>
          <p:nvSpPr>
            <p:cNvPr id="28" name="Flowchart: Delay 27"/>
            <p:cNvSpPr/>
            <p:nvPr/>
          </p:nvSpPr>
          <p:spPr>
            <a:xfrm rot="16200000">
              <a:off x="4086225" y="957263"/>
              <a:ext cx="685800" cy="614362"/>
            </a:xfrm>
            <a:prstGeom prst="flowChartDelay">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SG"/>
            </a:p>
          </p:txBody>
        </p:sp>
      </p:grpSp>
      <p:grpSp>
        <p:nvGrpSpPr>
          <p:cNvPr id="4" name="Group 31"/>
          <p:cNvGrpSpPr/>
          <p:nvPr/>
        </p:nvGrpSpPr>
        <p:grpSpPr>
          <a:xfrm>
            <a:off x="5543499" y="1179477"/>
            <a:ext cx="455224" cy="824420"/>
            <a:chOff x="4121944" y="500062"/>
            <a:chExt cx="614362" cy="1107282"/>
          </a:xfrm>
        </p:grpSpPr>
        <p:sp>
          <p:nvSpPr>
            <p:cNvPr id="33" name="Flowchart: Connector 32"/>
            <p:cNvSpPr/>
            <p:nvPr/>
          </p:nvSpPr>
          <p:spPr>
            <a:xfrm>
              <a:off x="4186237" y="500062"/>
              <a:ext cx="457200" cy="428626"/>
            </a:xfrm>
            <a:prstGeom prst="flowChartConnector">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SG"/>
            </a:p>
          </p:txBody>
        </p:sp>
        <p:sp>
          <p:nvSpPr>
            <p:cNvPr id="34" name="Flowchart: Delay 33"/>
            <p:cNvSpPr/>
            <p:nvPr/>
          </p:nvSpPr>
          <p:spPr>
            <a:xfrm rot="16200000">
              <a:off x="4086225" y="957263"/>
              <a:ext cx="685800" cy="614362"/>
            </a:xfrm>
            <a:prstGeom prst="flowChartDelay">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SG"/>
            </a:p>
          </p:txBody>
        </p:sp>
      </p:grpSp>
      <p:grpSp>
        <p:nvGrpSpPr>
          <p:cNvPr id="5" name="Group 34"/>
          <p:cNvGrpSpPr/>
          <p:nvPr/>
        </p:nvGrpSpPr>
        <p:grpSpPr>
          <a:xfrm>
            <a:off x="6243890" y="1198932"/>
            <a:ext cx="455224" cy="824420"/>
            <a:chOff x="4121944" y="500062"/>
            <a:chExt cx="614362" cy="1107282"/>
          </a:xfrm>
        </p:grpSpPr>
        <p:sp>
          <p:nvSpPr>
            <p:cNvPr id="36" name="Flowchart: Connector 35"/>
            <p:cNvSpPr/>
            <p:nvPr/>
          </p:nvSpPr>
          <p:spPr>
            <a:xfrm>
              <a:off x="4186237" y="500062"/>
              <a:ext cx="457200" cy="428626"/>
            </a:xfrm>
            <a:prstGeom prst="flowChartConnector">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SG"/>
            </a:p>
          </p:txBody>
        </p:sp>
        <p:sp>
          <p:nvSpPr>
            <p:cNvPr id="37" name="Flowchart: Delay 36"/>
            <p:cNvSpPr/>
            <p:nvPr/>
          </p:nvSpPr>
          <p:spPr>
            <a:xfrm rot="16200000">
              <a:off x="4086225" y="957263"/>
              <a:ext cx="685800" cy="614362"/>
            </a:xfrm>
            <a:prstGeom prst="flowChartDelay">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SG"/>
            </a:p>
          </p:txBody>
        </p:sp>
      </p:grpSp>
      <p:grpSp>
        <p:nvGrpSpPr>
          <p:cNvPr id="6" name="Group 37"/>
          <p:cNvGrpSpPr/>
          <p:nvPr/>
        </p:nvGrpSpPr>
        <p:grpSpPr>
          <a:xfrm>
            <a:off x="8520162" y="2346796"/>
            <a:ext cx="455224" cy="824420"/>
            <a:chOff x="4121944" y="500062"/>
            <a:chExt cx="614362" cy="1107282"/>
          </a:xfrm>
          <a:solidFill>
            <a:schemeClr val="accent5">
              <a:lumMod val="40000"/>
              <a:lumOff val="60000"/>
            </a:schemeClr>
          </a:solidFill>
        </p:grpSpPr>
        <p:sp>
          <p:nvSpPr>
            <p:cNvPr id="39" name="Flowchart: Connector 38"/>
            <p:cNvSpPr/>
            <p:nvPr/>
          </p:nvSpPr>
          <p:spPr>
            <a:xfrm>
              <a:off x="4186237" y="500062"/>
              <a:ext cx="457200" cy="428626"/>
            </a:xfrm>
            <a:prstGeom prst="flowChartConnector">
              <a:avLst/>
            </a:prstGeom>
            <a:ln/>
          </p:spPr>
          <p:style>
            <a:lnRef idx="0">
              <a:schemeClr val="accent4"/>
            </a:lnRef>
            <a:fillRef idx="3">
              <a:schemeClr val="accent4"/>
            </a:fillRef>
            <a:effectRef idx="3">
              <a:schemeClr val="accent4"/>
            </a:effectRef>
            <a:fontRef idx="minor">
              <a:schemeClr val="lt1"/>
            </a:fontRef>
          </p:style>
          <p:txBody>
            <a:bodyPr rtlCol="0" anchor="ctr"/>
            <a:lstStyle/>
            <a:p>
              <a:pPr algn="ctr"/>
              <a:endParaRPr lang="en-SG"/>
            </a:p>
          </p:txBody>
        </p:sp>
        <p:sp>
          <p:nvSpPr>
            <p:cNvPr id="40" name="Flowchart: Delay 39"/>
            <p:cNvSpPr/>
            <p:nvPr/>
          </p:nvSpPr>
          <p:spPr>
            <a:xfrm rot="16200000">
              <a:off x="4086225" y="957263"/>
              <a:ext cx="685800" cy="614362"/>
            </a:xfrm>
            <a:prstGeom prst="flowChartDelay">
              <a:avLst/>
            </a:prstGeom>
            <a:ln/>
          </p:spPr>
          <p:style>
            <a:lnRef idx="0">
              <a:schemeClr val="accent4"/>
            </a:lnRef>
            <a:fillRef idx="3">
              <a:schemeClr val="accent4"/>
            </a:fillRef>
            <a:effectRef idx="3">
              <a:schemeClr val="accent4"/>
            </a:effectRef>
            <a:fontRef idx="minor">
              <a:schemeClr val="lt1"/>
            </a:fontRef>
          </p:style>
          <p:txBody>
            <a:bodyPr rtlCol="0" anchor="ctr"/>
            <a:lstStyle/>
            <a:p>
              <a:pPr algn="ctr"/>
              <a:endParaRPr lang="en-SG"/>
            </a:p>
          </p:txBody>
        </p:sp>
      </p:grpSp>
      <p:grpSp>
        <p:nvGrpSpPr>
          <p:cNvPr id="7" name="Group 40"/>
          <p:cNvGrpSpPr/>
          <p:nvPr/>
        </p:nvGrpSpPr>
        <p:grpSpPr>
          <a:xfrm>
            <a:off x="6049336" y="5518012"/>
            <a:ext cx="455224" cy="824420"/>
            <a:chOff x="4121944" y="500062"/>
            <a:chExt cx="614362" cy="1107282"/>
          </a:xfrm>
        </p:grpSpPr>
        <p:sp>
          <p:nvSpPr>
            <p:cNvPr id="42" name="Flowchart: Connector 41"/>
            <p:cNvSpPr/>
            <p:nvPr/>
          </p:nvSpPr>
          <p:spPr>
            <a:xfrm>
              <a:off x="4186237" y="500062"/>
              <a:ext cx="457200" cy="428626"/>
            </a:xfrm>
            <a:prstGeom prst="flowChartConnector">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SG"/>
            </a:p>
          </p:txBody>
        </p:sp>
        <p:sp>
          <p:nvSpPr>
            <p:cNvPr id="43" name="Flowchart: Delay 42"/>
            <p:cNvSpPr/>
            <p:nvPr/>
          </p:nvSpPr>
          <p:spPr>
            <a:xfrm rot="16200000">
              <a:off x="4086225" y="957263"/>
              <a:ext cx="685800" cy="614362"/>
            </a:xfrm>
            <a:prstGeom prst="flowChartDelay">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SG"/>
            </a:p>
          </p:txBody>
        </p:sp>
      </p:grpSp>
      <p:grpSp>
        <p:nvGrpSpPr>
          <p:cNvPr id="35" name="Group 12"/>
          <p:cNvGrpSpPr/>
          <p:nvPr/>
        </p:nvGrpSpPr>
        <p:grpSpPr>
          <a:xfrm>
            <a:off x="5317788" y="369650"/>
            <a:ext cx="3540869" cy="714542"/>
            <a:chOff x="930161" y="5509313"/>
            <a:chExt cx="7398727" cy="977463"/>
          </a:xfrm>
        </p:grpSpPr>
        <p:sp>
          <p:nvSpPr>
            <p:cNvPr id="46" name="TextBox 45"/>
            <p:cNvSpPr txBox="1"/>
            <p:nvPr/>
          </p:nvSpPr>
          <p:spPr>
            <a:xfrm>
              <a:off x="930161" y="5525309"/>
              <a:ext cx="7346731" cy="961467"/>
            </a:xfrm>
            <a:prstGeom prst="roundRect">
              <a:avLst/>
            </a:prstGeom>
            <a:solidFill>
              <a:schemeClr val="bg1">
                <a:lumMod val="85000"/>
                <a:alpha val="63000"/>
              </a:schemeClr>
            </a:solidFill>
            <a:effectLst/>
          </p:spPr>
          <p:txBody>
            <a:bodyPr wrap="square" rtlCol="0" anchor="b" anchorCtr="0">
              <a:noAutofit/>
            </a:bodyPr>
            <a:lstStyle/>
            <a:p>
              <a:pPr algn="ctr"/>
              <a:endParaRPr lang="en-US" b="1" dirty="0">
                <a:solidFill>
                  <a:srgbClr val="C00000"/>
                </a:solidFill>
                <a:effectLst>
                  <a:outerShdw blurRad="50800" dist="38100" dir="2700000" algn="tl" rotWithShape="0">
                    <a:prstClr val="black">
                      <a:alpha val="40000"/>
                    </a:prstClr>
                  </a:outerShdw>
                </a:effectLst>
              </a:endParaRPr>
            </a:p>
            <a:p>
              <a:pPr algn="ctr"/>
              <a:endParaRPr lang="en-SG" b="1" dirty="0">
                <a:solidFill>
                  <a:srgbClr val="C00000"/>
                </a:solidFill>
              </a:endParaRPr>
            </a:p>
          </p:txBody>
        </p:sp>
        <p:sp>
          <p:nvSpPr>
            <p:cNvPr id="47" name="Content Placeholder 2"/>
            <p:cNvSpPr txBox="1">
              <a:spLocks/>
            </p:cNvSpPr>
            <p:nvPr/>
          </p:nvSpPr>
          <p:spPr>
            <a:xfrm>
              <a:off x="1045219" y="5509313"/>
              <a:ext cx="7283669" cy="977463"/>
            </a:xfrm>
            <a:prstGeom prst="rect">
              <a:avLst/>
            </a:prstGeom>
            <a:effectLst/>
          </p:spPr>
          <p:txBody>
            <a:bodyPr vert="horz" lIns="91440" tIns="45720" rIns="91440" bIns="45720" rtlCol="0">
              <a:noAutofit/>
            </a:bodyPr>
            <a:lstStyle/>
            <a:p>
              <a:pPr marL="342900" indent="-342900">
                <a:spcBef>
                  <a:spcPct val="20000"/>
                </a:spcBef>
                <a:defRPr/>
              </a:pPr>
              <a:r>
                <a:rPr lang="en-US" sz="3600" b="1" dirty="0">
                  <a:ln w="28575">
                    <a:solidFill>
                      <a:srgbClr val="C00000"/>
                    </a:solidFill>
                  </a:ln>
                  <a:solidFill>
                    <a:srgbClr val="FFFF99"/>
                  </a:solidFill>
                  <a:effectLst>
                    <a:outerShdw blurRad="50800" dist="38100" dir="2700000" algn="tl" rotWithShape="0">
                      <a:prstClr val="black">
                        <a:alpha val="40000"/>
                      </a:prstClr>
                    </a:outerShdw>
                  </a:effectLst>
                  <a:latin typeface="Rockwell Extra Bold" pitchFamily="18" charset="0"/>
                </a:rPr>
                <a:t>Unit testing</a:t>
              </a:r>
              <a:endParaRPr lang="en-SG" sz="3600" b="1" dirty="0">
                <a:ln w="28575">
                  <a:solidFill>
                    <a:srgbClr val="C00000"/>
                  </a:solidFill>
                </a:ln>
                <a:solidFill>
                  <a:srgbClr val="FFFF99"/>
                </a:solidFill>
                <a:effectLst>
                  <a:outerShdw blurRad="50800" dist="38100" dir="2700000" algn="tl" rotWithShape="0">
                    <a:prstClr val="black">
                      <a:alpha val="40000"/>
                    </a:prstClr>
                  </a:outerShdw>
                </a:effectLst>
                <a:latin typeface="Rockwell Extra Bold" pitchFamily="18" charset="0"/>
              </a:endParaRPr>
            </a:p>
          </p:txBody>
        </p:sp>
      </p:grpSp>
      <p:sp>
        <p:nvSpPr>
          <p:cNvPr id="48" name="Rounded Rectangle 47"/>
          <p:cNvSpPr/>
          <p:nvPr/>
        </p:nvSpPr>
        <p:spPr>
          <a:xfrm>
            <a:off x="4305123" y="2517268"/>
            <a:ext cx="771065" cy="2256503"/>
          </a:xfrm>
          <a:prstGeom prst="roundRect">
            <a:avLst>
              <a:gd name="adj" fmla="val 10870"/>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2000" b="1" dirty="0"/>
              <a:t>UI</a:t>
            </a:r>
            <a:endParaRPr lang="en-SG" sz="2000" b="1" dirty="0"/>
          </a:p>
        </p:txBody>
      </p:sp>
      <p:sp>
        <p:nvSpPr>
          <p:cNvPr id="49" name="Rounded Rectangle 48"/>
          <p:cNvSpPr/>
          <p:nvPr/>
        </p:nvSpPr>
        <p:spPr>
          <a:xfrm>
            <a:off x="5612399" y="2517267"/>
            <a:ext cx="1133458" cy="1241902"/>
          </a:xfrm>
          <a:prstGeom prst="roundRect">
            <a:avLst>
              <a:gd name="adj" fmla="val 10870"/>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b="1" dirty="0" err="1"/>
              <a:t>MSLogic</a:t>
            </a:r>
            <a:endParaRPr lang="en-SG" b="1" dirty="0"/>
          </a:p>
        </p:txBody>
      </p:sp>
      <p:sp>
        <p:nvSpPr>
          <p:cNvPr id="56" name="Rounded Rectangle 55"/>
          <p:cNvSpPr/>
          <p:nvPr/>
        </p:nvSpPr>
        <p:spPr>
          <a:xfrm>
            <a:off x="5642543" y="4202922"/>
            <a:ext cx="2075618" cy="570849"/>
          </a:xfrm>
          <a:prstGeom prst="roundRect">
            <a:avLst>
              <a:gd name="adj" fmla="val 10870"/>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b="1" dirty="0"/>
              <a:t>Storage</a:t>
            </a:r>
            <a:endParaRPr lang="en-SG" b="1" dirty="0"/>
          </a:p>
        </p:txBody>
      </p:sp>
      <p:sp>
        <p:nvSpPr>
          <p:cNvPr id="57" name="Rounded Rectangle 56"/>
          <p:cNvSpPr/>
          <p:nvPr/>
        </p:nvSpPr>
        <p:spPr>
          <a:xfrm>
            <a:off x="7033575" y="2517298"/>
            <a:ext cx="663677" cy="1241902"/>
          </a:xfrm>
          <a:prstGeom prst="roundRect">
            <a:avLst>
              <a:gd name="adj" fmla="val 10870"/>
            </a:avLst>
          </a:prstGeom>
        </p:spPr>
        <p:style>
          <a:lnRef idx="0">
            <a:schemeClr val="accent4"/>
          </a:lnRef>
          <a:fillRef idx="3">
            <a:schemeClr val="accent4"/>
          </a:fillRef>
          <a:effectRef idx="3">
            <a:schemeClr val="accent4"/>
          </a:effectRef>
          <a:fontRef idx="minor">
            <a:schemeClr val="lt1"/>
          </a:fontRef>
        </p:style>
        <p:txBody>
          <a:bodyPr vert="vert270" rtlCol="0" anchor="ctr"/>
          <a:lstStyle/>
          <a:p>
            <a:pPr algn="ctr"/>
            <a:r>
              <a:rPr lang="en-US" b="1" dirty="0"/>
              <a:t>History</a:t>
            </a:r>
            <a:endParaRPr lang="en-SG" b="1" dirty="0"/>
          </a:p>
        </p:txBody>
      </p:sp>
    </p:spTree>
    <p:extLst>
      <p:ext uri="{BB962C8B-B14F-4D97-AF65-F5344CB8AC3E}">
        <p14:creationId xmlns:p14="http://schemas.microsoft.com/office/powerpoint/2010/main" val="1082496820"/>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Rounded Rectangle 50"/>
          <p:cNvSpPr/>
          <p:nvPr/>
        </p:nvSpPr>
        <p:spPr>
          <a:xfrm>
            <a:off x="3921666" y="2207550"/>
            <a:ext cx="4129549" cy="2905433"/>
          </a:xfrm>
          <a:prstGeom prst="roundRect">
            <a:avLst>
              <a:gd name="adj" fmla="val 7022"/>
            </a:avLst>
          </a:prstGeom>
          <a:solidFill>
            <a:schemeClr val="tx1"/>
          </a:solidFill>
          <a:ln>
            <a:noFill/>
            <a:prstDash val="sysDash"/>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3" name="Freeform 12"/>
          <p:cNvSpPr/>
          <p:nvPr/>
        </p:nvSpPr>
        <p:spPr>
          <a:xfrm>
            <a:off x="5190837" y="1136073"/>
            <a:ext cx="4128655" cy="2844800"/>
          </a:xfrm>
          <a:custGeom>
            <a:avLst/>
            <a:gdLst>
              <a:gd name="connsiteX0" fmla="*/ 304800 w 4128655"/>
              <a:gd name="connsiteY0" fmla="*/ 0 h 2844800"/>
              <a:gd name="connsiteX1" fmla="*/ 1542473 w 4128655"/>
              <a:gd name="connsiteY1" fmla="*/ 18472 h 2844800"/>
              <a:gd name="connsiteX2" fmla="*/ 1653309 w 4128655"/>
              <a:gd name="connsiteY2" fmla="*/ 1265382 h 2844800"/>
              <a:gd name="connsiteX3" fmla="*/ 3528291 w 4128655"/>
              <a:gd name="connsiteY3" fmla="*/ 1043709 h 2844800"/>
              <a:gd name="connsiteX4" fmla="*/ 4128655 w 4128655"/>
              <a:gd name="connsiteY4" fmla="*/ 1431636 h 2844800"/>
              <a:gd name="connsiteX5" fmla="*/ 4073237 w 4128655"/>
              <a:gd name="connsiteY5" fmla="*/ 2355272 h 2844800"/>
              <a:gd name="connsiteX6" fmla="*/ 2540000 w 4128655"/>
              <a:gd name="connsiteY6" fmla="*/ 2844800 h 2844800"/>
              <a:gd name="connsiteX7" fmla="*/ 83128 w 4128655"/>
              <a:gd name="connsiteY7" fmla="*/ 2789382 h 2844800"/>
              <a:gd name="connsiteX8" fmla="*/ 0 w 4128655"/>
              <a:gd name="connsiteY8" fmla="*/ 517236 h 2844800"/>
              <a:gd name="connsiteX9" fmla="*/ 304800 w 4128655"/>
              <a:gd name="connsiteY9" fmla="*/ 0 h 284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28655" h="2844800">
                <a:moveTo>
                  <a:pt x="304800" y="0"/>
                </a:moveTo>
                <a:lnTo>
                  <a:pt x="1542473" y="18472"/>
                </a:lnTo>
                <a:lnTo>
                  <a:pt x="1653309" y="1265382"/>
                </a:lnTo>
                <a:lnTo>
                  <a:pt x="3528291" y="1043709"/>
                </a:lnTo>
                <a:lnTo>
                  <a:pt x="4128655" y="1431636"/>
                </a:lnTo>
                <a:lnTo>
                  <a:pt x="4073237" y="2355272"/>
                </a:lnTo>
                <a:lnTo>
                  <a:pt x="2540000" y="2844800"/>
                </a:lnTo>
                <a:lnTo>
                  <a:pt x="83128" y="2789382"/>
                </a:lnTo>
                <a:lnTo>
                  <a:pt x="0" y="517236"/>
                </a:lnTo>
                <a:lnTo>
                  <a:pt x="304800" y="0"/>
                </a:lnTo>
                <a:close/>
              </a:path>
            </a:pathLst>
          </a:custGeom>
          <a:solidFill>
            <a:srgbClr val="FFFF00">
              <a:alpha val="31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nvGrpSpPr>
          <p:cNvPr id="3" name="Group 21"/>
          <p:cNvGrpSpPr/>
          <p:nvPr/>
        </p:nvGrpSpPr>
        <p:grpSpPr>
          <a:xfrm>
            <a:off x="3131039" y="3358473"/>
            <a:ext cx="455224" cy="824420"/>
            <a:chOff x="4121944" y="500062"/>
            <a:chExt cx="614362" cy="1107282"/>
          </a:xfrm>
        </p:grpSpPr>
        <p:sp>
          <p:nvSpPr>
            <p:cNvPr id="23" name="Flowchart: Connector 22"/>
            <p:cNvSpPr/>
            <p:nvPr/>
          </p:nvSpPr>
          <p:spPr>
            <a:xfrm>
              <a:off x="4186237" y="500062"/>
              <a:ext cx="457200" cy="428626"/>
            </a:xfrm>
            <a:prstGeom prst="flowChartConnector">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SG"/>
            </a:p>
          </p:txBody>
        </p:sp>
        <p:sp>
          <p:nvSpPr>
            <p:cNvPr id="28" name="Flowchart: Delay 27"/>
            <p:cNvSpPr/>
            <p:nvPr/>
          </p:nvSpPr>
          <p:spPr>
            <a:xfrm rot="16200000">
              <a:off x="4086225" y="957263"/>
              <a:ext cx="685800" cy="614362"/>
            </a:xfrm>
            <a:prstGeom prst="flowChartDelay">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SG"/>
            </a:p>
          </p:txBody>
        </p:sp>
      </p:grpSp>
      <p:grpSp>
        <p:nvGrpSpPr>
          <p:cNvPr id="4" name="Group 31"/>
          <p:cNvGrpSpPr/>
          <p:nvPr/>
        </p:nvGrpSpPr>
        <p:grpSpPr>
          <a:xfrm>
            <a:off x="5543499" y="1179477"/>
            <a:ext cx="455224" cy="824420"/>
            <a:chOff x="4121944" y="500062"/>
            <a:chExt cx="614362" cy="1107282"/>
          </a:xfrm>
        </p:grpSpPr>
        <p:sp>
          <p:nvSpPr>
            <p:cNvPr id="33" name="Flowchart: Connector 32"/>
            <p:cNvSpPr/>
            <p:nvPr/>
          </p:nvSpPr>
          <p:spPr>
            <a:xfrm>
              <a:off x="4186237" y="500062"/>
              <a:ext cx="457200" cy="428626"/>
            </a:xfrm>
            <a:prstGeom prst="flowChartConnector">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SG"/>
            </a:p>
          </p:txBody>
        </p:sp>
        <p:sp>
          <p:nvSpPr>
            <p:cNvPr id="34" name="Flowchart: Delay 33"/>
            <p:cNvSpPr/>
            <p:nvPr/>
          </p:nvSpPr>
          <p:spPr>
            <a:xfrm rot="16200000">
              <a:off x="4086225" y="957263"/>
              <a:ext cx="685800" cy="614362"/>
            </a:xfrm>
            <a:prstGeom prst="flowChartDelay">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SG"/>
            </a:p>
          </p:txBody>
        </p:sp>
      </p:grpSp>
      <p:grpSp>
        <p:nvGrpSpPr>
          <p:cNvPr id="5" name="Group 34"/>
          <p:cNvGrpSpPr/>
          <p:nvPr/>
        </p:nvGrpSpPr>
        <p:grpSpPr>
          <a:xfrm>
            <a:off x="6243890" y="1198932"/>
            <a:ext cx="455224" cy="824420"/>
            <a:chOff x="4121944" y="500062"/>
            <a:chExt cx="614362" cy="1107282"/>
          </a:xfrm>
        </p:grpSpPr>
        <p:sp>
          <p:nvSpPr>
            <p:cNvPr id="36" name="Flowchart: Connector 35"/>
            <p:cNvSpPr/>
            <p:nvPr/>
          </p:nvSpPr>
          <p:spPr>
            <a:xfrm>
              <a:off x="4186237" y="500062"/>
              <a:ext cx="457200" cy="428626"/>
            </a:xfrm>
            <a:prstGeom prst="flowChartConnector">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SG"/>
            </a:p>
          </p:txBody>
        </p:sp>
        <p:sp>
          <p:nvSpPr>
            <p:cNvPr id="37" name="Flowchart: Delay 36"/>
            <p:cNvSpPr/>
            <p:nvPr/>
          </p:nvSpPr>
          <p:spPr>
            <a:xfrm rot="16200000">
              <a:off x="4086225" y="957263"/>
              <a:ext cx="685800" cy="614362"/>
            </a:xfrm>
            <a:prstGeom prst="flowChartDelay">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SG"/>
            </a:p>
          </p:txBody>
        </p:sp>
      </p:grpSp>
      <p:grpSp>
        <p:nvGrpSpPr>
          <p:cNvPr id="6" name="Group 37"/>
          <p:cNvGrpSpPr/>
          <p:nvPr/>
        </p:nvGrpSpPr>
        <p:grpSpPr>
          <a:xfrm>
            <a:off x="8520162" y="2346796"/>
            <a:ext cx="455224" cy="824420"/>
            <a:chOff x="4121944" y="500062"/>
            <a:chExt cx="614362" cy="1107282"/>
          </a:xfrm>
          <a:solidFill>
            <a:schemeClr val="accent5">
              <a:lumMod val="40000"/>
              <a:lumOff val="60000"/>
            </a:schemeClr>
          </a:solidFill>
        </p:grpSpPr>
        <p:sp>
          <p:nvSpPr>
            <p:cNvPr id="39" name="Flowchart: Connector 38"/>
            <p:cNvSpPr/>
            <p:nvPr/>
          </p:nvSpPr>
          <p:spPr>
            <a:xfrm>
              <a:off x="4186237" y="500062"/>
              <a:ext cx="457200" cy="428626"/>
            </a:xfrm>
            <a:prstGeom prst="flowChartConnector">
              <a:avLst/>
            </a:prstGeom>
            <a:ln/>
          </p:spPr>
          <p:style>
            <a:lnRef idx="0">
              <a:schemeClr val="accent4"/>
            </a:lnRef>
            <a:fillRef idx="3">
              <a:schemeClr val="accent4"/>
            </a:fillRef>
            <a:effectRef idx="3">
              <a:schemeClr val="accent4"/>
            </a:effectRef>
            <a:fontRef idx="minor">
              <a:schemeClr val="lt1"/>
            </a:fontRef>
          </p:style>
          <p:txBody>
            <a:bodyPr rtlCol="0" anchor="ctr"/>
            <a:lstStyle/>
            <a:p>
              <a:pPr algn="ctr"/>
              <a:endParaRPr lang="en-SG"/>
            </a:p>
          </p:txBody>
        </p:sp>
        <p:sp>
          <p:nvSpPr>
            <p:cNvPr id="40" name="Flowchart: Delay 39"/>
            <p:cNvSpPr/>
            <p:nvPr/>
          </p:nvSpPr>
          <p:spPr>
            <a:xfrm rot="16200000">
              <a:off x="4086225" y="957263"/>
              <a:ext cx="685800" cy="614362"/>
            </a:xfrm>
            <a:prstGeom prst="flowChartDelay">
              <a:avLst/>
            </a:prstGeom>
            <a:ln/>
          </p:spPr>
          <p:style>
            <a:lnRef idx="0">
              <a:schemeClr val="accent4"/>
            </a:lnRef>
            <a:fillRef idx="3">
              <a:schemeClr val="accent4"/>
            </a:fillRef>
            <a:effectRef idx="3">
              <a:schemeClr val="accent4"/>
            </a:effectRef>
            <a:fontRef idx="minor">
              <a:schemeClr val="lt1"/>
            </a:fontRef>
          </p:style>
          <p:txBody>
            <a:bodyPr rtlCol="0" anchor="ctr"/>
            <a:lstStyle/>
            <a:p>
              <a:pPr algn="ctr"/>
              <a:endParaRPr lang="en-SG"/>
            </a:p>
          </p:txBody>
        </p:sp>
      </p:grpSp>
      <p:grpSp>
        <p:nvGrpSpPr>
          <p:cNvPr id="7" name="Group 40"/>
          <p:cNvGrpSpPr/>
          <p:nvPr/>
        </p:nvGrpSpPr>
        <p:grpSpPr>
          <a:xfrm>
            <a:off x="6049336" y="5518012"/>
            <a:ext cx="455224" cy="824420"/>
            <a:chOff x="4121944" y="500062"/>
            <a:chExt cx="614362" cy="1107282"/>
          </a:xfrm>
        </p:grpSpPr>
        <p:sp>
          <p:nvSpPr>
            <p:cNvPr id="42" name="Flowchart: Connector 41"/>
            <p:cNvSpPr/>
            <p:nvPr/>
          </p:nvSpPr>
          <p:spPr>
            <a:xfrm>
              <a:off x="4186237" y="500062"/>
              <a:ext cx="457200" cy="428626"/>
            </a:xfrm>
            <a:prstGeom prst="flowChartConnector">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SG"/>
            </a:p>
          </p:txBody>
        </p:sp>
        <p:sp>
          <p:nvSpPr>
            <p:cNvPr id="43" name="Flowchart: Delay 42"/>
            <p:cNvSpPr/>
            <p:nvPr/>
          </p:nvSpPr>
          <p:spPr>
            <a:xfrm rot="16200000">
              <a:off x="4086225" y="957263"/>
              <a:ext cx="685800" cy="614362"/>
            </a:xfrm>
            <a:prstGeom prst="flowChartDelay">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SG"/>
            </a:p>
          </p:txBody>
        </p:sp>
      </p:grpSp>
      <p:grpSp>
        <p:nvGrpSpPr>
          <p:cNvPr id="35" name="Group 12"/>
          <p:cNvGrpSpPr/>
          <p:nvPr/>
        </p:nvGrpSpPr>
        <p:grpSpPr>
          <a:xfrm>
            <a:off x="3199416" y="369650"/>
            <a:ext cx="5963057" cy="714542"/>
            <a:chOff x="930161" y="5509313"/>
            <a:chExt cx="7398727" cy="977463"/>
          </a:xfrm>
        </p:grpSpPr>
        <p:sp>
          <p:nvSpPr>
            <p:cNvPr id="46" name="TextBox 45"/>
            <p:cNvSpPr txBox="1"/>
            <p:nvPr/>
          </p:nvSpPr>
          <p:spPr>
            <a:xfrm>
              <a:off x="930161" y="5525309"/>
              <a:ext cx="7346731" cy="961467"/>
            </a:xfrm>
            <a:prstGeom prst="roundRect">
              <a:avLst/>
            </a:prstGeom>
            <a:solidFill>
              <a:schemeClr val="bg1">
                <a:lumMod val="85000"/>
                <a:alpha val="63000"/>
              </a:schemeClr>
            </a:solidFill>
            <a:effectLst/>
          </p:spPr>
          <p:txBody>
            <a:bodyPr wrap="square" rtlCol="0" anchor="b" anchorCtr="0">
              <a:noAutofit/>
            </a:bodyPr>
            <a:lstStyle/>
            <a:p>
              <a:pPr algn="ctr"/>
              <a:endParaRPr lang="en-US" b="1" dirty="0">
                <a:solidFill>
                  <a:srgbClr val="C00000"/>
                </a:solidFill>
                <a:effectLst>
                  <a:outerShdw blurRad="50800" dist="38100" dir="2700000" algn="tl" rotWithShape="0">
                    <a:prstClr val="black">
                      <a:alpha val="40000"/>
                    </a:prstClr>
                  </a:outerShdw>
                </a:effectLst>
              </a:endParaRPr>
            </a:p>
            <a:p>
              <a:pPr algn="ctr"/>
              <a:endParaRPr lang="en-SG" b="1" dirty="0">
                <a:solidFill>
                  <a:srgbClr val="C00000"/>
                </a:solidFill>
              </a:endParaRPr>
            </a:p>
          </p:txBody>
        </p:sp>
        <p:sp>
          <p:nvSpPr>
            <p:cNvPr id="47" name="Content Placeholder 2"/>
            <p:cNvSpPr txBox="1">
              <a:spLocks/>
            </p:cNvSpPr>
            <p:nvPr/>
          </p:nvSpPr>
          <p:spPr>
            <a:xfrm>
              <a:off x="1045219" y="5509313"/>
              <a:ext cx="7283669" cy="977463"/>
            </a:xfrm>
            <a:prstGeom prst="rect">
              <a:avLst/>
            </a:prstGeom>
            <a:effectLst/>
          </p:spPr>
          <p:txBody>
            <a:bodyPr vert="horz" lIns="91440" tIns="45720" rIns="91440" bIns="45720" rtlCol="0">
              <a:noAutofit/>
            </a:bodyPr>
            <a:lstStyle/>
            <a:p>
              <a:pPr marL="342900" indent="-342900">
                <a:spcBef>
                  <a:spcPct val="20000"/>
                </a:spcBef>
                <a:defRPr/>
              </a:pPr>
              <a:r>
                <a:rPr lang="en-US" sz="3600" b="1" dirty="0">
                  <a:ln w="28575">
                    <a:solidFill>
                      <a:srgbClr val="C00000"/>
                    </a:solidFill>
                  </a:ln>
                  <a:solidFill>
                    <a:srgbClr val="FFFF99"/>
                  </a:solidFill>
                  <a:effectLst>
                    <a:outerShdw blurRad="50800" dist="38100" dir="2700000" algn="tl" rotWithShape="0">
                      <a:prstClr val="black">
                        <a:alpha val="40000"/>
                      </a:prstClr>
                    </a:outerShdw>
                  </a:effectLst>
                  <a:latin typeface="Rockwell Extra Bold" pitchFamily="18" charset="0"/>
                </a:rPr>
                <a:t>Integration testing</a:t>
              </a:r>
              <a:endParaRPr lang="en-SG" sz="3600" b="1" dirty="0">
                <a:ln w="28575">
                  <a:solidFill>
                    <a:srgbClr val="C00000"/>
                  </a:solidFill>
                </a:ln>
                <a:solidFill>
                  <a:srgbClr val="FFFF99"/>
                </a:solidFill>
                <a:effectLst>
                  <a:outerShdw blurRad="50800" dist="38100" dir="2700000" algn="tl" rotWithShape="0">
                    <a:prstClr val="black">
                      <a:alpha val="40000"/>
                    </a:prstClr>
                  </a:outerShdw>
                </a:effectLst>
                <a:latin typeface="Rockwell Extra Bold" pitchFamily="18" charset="0"/>
              </a:endParaRPr>
            </a:p>
          </p:txBody>
        </p:sp>
      </p:grpSp>
      <p:sp>
        <p:nvSpPr>
          <p:cNvPr id="48" name="Rounded Rectangle 47"/>
          <p:cNvSpPr/>
          <p:nvPr/>
        </p:nvSpPr>
        <p:spPr>
          <a:xfrm>
            <a:off x="4305123" y="2517268"/>
            <a:ext cx="771065" cy="2256503"/>
          </a:xfrm>
          <a:prstGeom prst="roundRect">
            <a:avLst>
              <a:gd name="adj" fmla="val 10870"/>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2000" b="1" dirty="0"/>
              <a:t>UI</a:t>
            </a:r>
            <a:endParaRPr lang="en-SG" sz="2000" b="1" dirty="0"/>
          </a:p>
        </p:txBody>
      </p:sp>
      <p:sp>
        <p:nvSpPr>
          <p:cNvPr id="49" name="Rounded Rectangle 48"/>
          <p:cNvSpPr/>
          <p:nvPr/>
        </p:nvSpPr>
        <p:spPr>
          <a:xfrm>
            <a:off x="5612399" y="2517267"/>
            <a:ext cx="1133458" cy="1241902"/>
          </a:xfrm>
          <a:prstGeom prst="roundRect">
            <a:avLst>
              <a:gd name="adj" fmla="val 10870"/>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b="1" dirty="0" err="1"/>
              <a:t>MSLogic</a:t>
            </a:r>
            <a:endParaRPr lang="en-SG" b="1" dirty="0"/>
          </a:p>
        </p:txBody>
      </p:sp>
      <p:sp>
        <p:nvSpPr>
          <p:cNvPr id="56" name="Rounded Rectangle 55"/>
          <p:cNvSpPr/>
          <p:nvPr/>
        </p:nvSpPr>
        <p:spPr>
          <a:xfrm>
            <a:off x="5642543" y="4202922"/>
            <a:ext cx="2075618" cy="570849"/>
          </a:xfrm>
          <a:prstGeom prst="roundRect">
            <a:avLst>
              <a:gd name="adj" fmla="val 10870"/>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b="1" dirty="0"/>
              <a:t>Storage</a:t>
            </a:r>
            <a:endParaRPr lang="en-SG" b="1" dirty="0"/>
          </a:p>
        </p:txBody>
      </p:sp>
      <p:sp>
        <p:nvSpPr>
          <p:cNvPr id="57" name="Rounded Rectangle 56"/>
          <p:cNvSpPr/>
          <p:nvPr/>
        </p:nvSpPr>
        <p:spPr>
          <a:xfrm>
            <a:off x="7033575" y="2517298"/>
            <a:ext cx="663677" cy="1241902"/>
          </a:xfrm>
          <a:prstGeom prst="roundRect">
            <a:avLst>
              <a:gd name="adj" fmla="val 10870"/>
            </a:avLst>
          </a:prstGeom>
        </p:spPr>
        <p:style>
          <a:lnRef idx="0">
            <a:schemeClr val="accent4"/>
          </a:lnRef>
          <a:fillRef idx="3">
            <a:schemeClr val="accent4"/>
          </a:fillRef>
          <a:effectRef idx="3">
            <a:schemeClr val="accent4"/>
          </a:effectRef>
          <a:fontRef idx="minor">
            <a:schemeClr val="lt1"/>
          </a:fontRef>
        </p:style>
        <p:txBody>
          <a:bodyPr vert="vert270" rtlCol="0" anchor="ctr"/>
          <a:lstStyle/>
          <a:p>
            <a:pPr algn="ctr"/>
            <a:r>
              <a:rPr lang="en-US" b="1" dirty="0"/>
              <a:t>History</a:t>
            </a:r>
            <a:endParaRPr lang="en-SG" b="1" dirty="0"/>
          </a:p>
        </p:txBody>
      </p:sp>
      <p:cxnSp>
        <p:nvCxnSpPr>
          <p:cNvPr id="12" name="Straight Arrow Connector 11"/>
          <p:cNvCxnSpPr/>
          <p:nvPr/>
        </p:nvCxnSpPr>
        <p:spPr>
          <a:xfrm>
            <a:off x="6745858" y="3048000"/>
            <a:ext cx="287717" cy="0"/>
          </a:xfrm>
          <a:prstGeom prst="straightConnector1">
            <a:avLst/>
          </a:prstGeom>
          <a:ln w="38100">
            <a:solidFill>
              <a:srgbClr val="FFFF00"/>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2">
            <p14:nvContentPartPr>
              <p14:cNvPr id="2" name="Ink 1"/>
              <p14:cNvContentPartPr/>
              <p14:nvPr/>
            </p14:nvContentPartPr>
            <p14:xfrm>
              <a:off x="7723416" y="4453886"/>
              <a:ext cx="1925042" cy="2012160"/>
            </p14:xfrm>
          </p:contentPart>
        </mc:Choice>
        <mc:Fallback xmlns="">
          <p:pic>
            <p:nvPicPr>
              <p:cNvPr id="2" name="Ink 1"/>
              <p:cNvPicPr/>
              <p:nvPr/>
            </p:nvPicPr>
            <p:blipFill>
              <a:blip r:embed="rId3"/>
              <a:stretch>
                <a:fillRect/>
              </a:stretch>
            </p:blipFill>
            <p:spPr>
              <a:xfrm>
                <a:off x="7714777" y="4444525"/>
                <a:ext cx="1944480" cy="2031241"/>
              </a:xfrm>
              <a:prstGeom prst="rect">
                <a:avLst/>
              </a:prstGeom>
            </p:spPr>
          </p:pic>
        </mc:Fallback>
      </mc:AlternateContent>
    </p:spTree>
    <p:extLst>
      <p:ext uri="{BB962C8B-B14F-4D97-AF65-F5344CB8AC3E}">
        <p14:creationId xmlns:p14="http://schemas.microsoft.com/office/powerpoint/2010/main" val="3889635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par>
                                <p:cTn id="18" presetID="10" presetClass="exit" presetSubtype="0" fill="hold" nodeType="withEffect">
                                  <p:stCondLst>
                                    <p:cond delay="0"/>
                                  </p:stCondLst>
                                  <p:childTnLst>
                                    <p:animEffect transition="out" filter="fade">
                                      <p:cBhvr>
                                        <p:cTn id="19" dur="500"/>
                                        <p:tgtEl>
                                          <p:spTgt spid="2"/>
                                        </p:tgtEl>
                                      </p:cBhvr>
                                    </p:animEffect>
                                    <p:set>
                                      <p:cBhvr>
                                        <p:cTn id="20" dur="1" fill="hold">
                                          <p:stCondLst>
                                            <p:cond delay="499"/>
                                          </p:stCondLst>
                                        </p:cTn>
                                        <p:tgtEl>
                                          <p:spTgt spid="2"/>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23" presetClass="entr" presetSubtype="288" fill="hold" nodeType="clickEffect">
                                  <p:stCondLst>
                                    <p:cond delay="0"/>
                                  </p:stCondLst>
                                  <p:childTnLst>
                                    <p:set>
                                      <p:cBhvr>
                                        <p:cTn id="24" dur="1" fill="hold">
                                          <p:stCondLst>
                                            <p:cond delay="0"/>
                                          </p:stCondLst>
                                        </p:cTn>
                                        <p:tgtEl>
                                          <p:spTgt spid="35"/>
                                        </p:tgtEl>
                                        <p:attrNameLst>
                                          <p:attrName>style.visibility</p:attrName>
                                        </p:attrNameLst>
                                      </p:cBhvr>
                                      <p:to>
                                        <p:strVal val="visible"/>
                                      </p:to>
                                    </p:set>
                                    <p:anim calcmode="lin" valueType="num">
                                      <p:cBhvr>
                                        <p:cTn id="25" dur="500" fill="hold"/>
                                        <p:tgtEl>
                                          <p:spTgt spid="35"/>
                                        </p:tgtEl>
                                        <p:attrNameLst>
                                          <p:attrName>ppt_w</p:attrName>
                                        </p:attrNameLst>
                                      </p:cBhvr>
                                      <p:tavLst>
                                        <p:tav tm="0">
                                          <p:val>
                                            <p:strVal val="4/3*#ppt_w"/>
                                          </p:val>
                                        </p:tav>
                                        <p:tav tm="100000">
                                          <p:val>
                                            <p:strVal val="#ppt_w"/>
                                          </p:val>
                                        </p:tav>
                                      </p:tavLst>
                                    </p:anim>
                                    <p:anim calcmode="lin" valueType="num">
                                      <p:cBhvr>
                                        <p:cTn id="26" dur="500" fill="hold"/>
                                        <p:tgtEl>
                                          <p:spTgt spid="35"/>
                                        </p:tgtEl>
                                        <p:attrNameLst>
                                          <p:attrName>ppt_h</p:attrName>
                                        </p:attrNameLst>
                                      </p:cBhvr>
                                      <p:tavLst>
                                        <p:tav tm="0">
                                          <p:val>
                                            <p:strVal val="4/3*#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marL="0" indent="0">
              <a:buNone/>
            </a:pPr>
            <a:r>
              <a:rPr lang="en-US" dirty="0"/>
              <a:t>1. TDD</a:t>
            </a:r>
            <a:br>
              <a:rPr lang="en-US" dirty="0"/>
            </a:br>
            <a:r>
              <a:rPr lang="en-US" dirty="0"/>
              <a:t>2. Refactoring to patterns &amp; Common code smells</a:t>
            </a:r>
            <a:br>
              <a:rPr lang="en-US" dirty="0"/>
            </a:br>
            <a:r>
              <a:rPr lang="en-US" dirty="0"/>
              <a:t>3. Write testable codes.</a:t>
            </a:r>
            <a:br>
              <a:rPr lang="en-US" dirty="0"/>
            </a:br>
            <a:r>
              <a:rPr lang="en-US" dirty="0"/>
              <a:t>4. Learn to use testing tool, e.g. </a:t>
            </a:r>
            <a:r>
              <a:rPr lang="en-US" dirty="0" err="1"/>
              <a:t>JUnit</a:t>
            </a:r>
            <a:r>
              <a:rPr lang="en-US" dirty="0"/>
              <a:t>, Mockito for Java side</a:t>
            </a:r>
          </a:p>
        </p:txBody>
      </p:sp>
    </p:spTree>
    <p:extLst>
      <p:ext uri="{BB962C8B-B14F-4D97-AF65-F5344CB8AC3E}">
        <p14:creationId xmlns:p14="http://schemas.microsoft.com/office/powerpoint/2010/main" val="35853061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Rounded Rectangle 50"/>
          <p:cNvSpPr/>
          <p:nvPr/>
        </p:nvSpPr>
        <p:spPr>
          <a:xfrm>
            <a:off x="3921666" y="2207550"/>
            <a:ext cx="4129549" cy="2905433"/>
          </a:xfrm>
          <a:prstGeom prst="roundRect">
            <a:avLst>
              <a:gd name="adj" fmla="val 7022"/>
            </a:avLst>
          </a:prstGeom>
          <a:solidFill>
            <a:schemeClr val="tx1"/>
          </a:solidFill>
          <a:ln>
            <a:noFill/>
            <a:prstDash val="sysDash"/>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3" name="Freeform 12"/>
          <p:cNvSpPr/>
          <p:nvPr/>
        </p:nvSpPr>
        <p:spPr>
          <a:xfrm>
            <a:off x="5190837" y="1136072"/>
            <a:ext cx="4137892" cy="5361708"/>
          </a:xfrm>
          <a:custGeom>
            <a:avLst/>
            <a:gdLst>
              <a:gd name="connsiteX0" fmla="*/ 304800 w 4128655"/>
              <a:gd name="connsiteY0" fmla="*/ 0 h 2844800"/>
              <a:gd name="connsiteX1" fmla="*/ 1542473 w 4128655"/>
              <a:gd name="connsiteY1" fmla="*/ 18472 h 2844800"/>
              <a:gd name="connsiteX2" fmla="*/ 1653309 w 4128655"/>
              <a:gd name="connsiteY2" fmla="*/ 1265382 h 2844800"/>
              <a:gd name="connsiteX3" fmla="*/ 3528291 w 4128655"/>
              <a:gd name="connsiteY3" fmla="*/ 1043709 h 2844800"/>
              <a:gd name="connsiteX4" fmla="*/ 4128655 w 4128655"/>
              <a:gd name="connsiteY4" fmla="*/ 1431636 h 2844800"/>
              <a:gd name="connsiteX5" fmla="*/ 4073237 w 4128655"/>
              <a:gd name="connsiteY5" fmla="*/ 2355272 h 2844800"/>
              <a:gd name="connsiteX6" fmla="*/ 2540000 w 4128655"/>
              <a:gd name="connsiteY6" fmla="*/ 2844800 h 2844800"/>
              <a:gd name="connsiteX7" fmla="*/ 83128 w 4128655"/>
              <a:gd name="connsiteY7" fmla="*/ 2789382 h 2844800"/>
              <a:gd name="connsiteX8" fmla="*/ 0 w 4128655"/>
              <a:gd name="connsiteY8" fmla="*/ 517236 h 2844800"/>
              <a:gd name="connsiteX9" fmla="*/ 304800 w 4128655"/>
              <a:gd name="connsiteY9" fmla="*/ 0 h 2844800"/>
              <a:gd name="connsiteX0" fmla="*/ 304800 w 4128655"/>
              <a:gd name="connsiteY0" fmla="*/ 0 h 2844800"/>
              <a:gd name="connsiteX1" fmla="*/ 1542473 w 4128655"/>
              <a:gd name="connsiteY1" fmla="*/ 18472 h 2844800"/>
              <a:gd name="connsiteX2" fmla="*/ 1810327 w 4128655"/>
              <a:gd name="connsiteY2" fmla="*/ 649372 h 2844800"/>
              <a:gd name="connsiteX3" fmla="*/ 3528291 w 4128655"/>
              <a:gd name="connsiteY3" fmla="*/ 1043709 h 2844800"/>
              <a:gd name="connsiteX4" fmla="*/ 4128655 w 4128655"/>
              <a:gd name="connsiteY4" fmla="*/ 1431636 h 2844800"/>
              <a:gd name="connsiteX5" fmla="*/ 4073237 w 4128655"/>
              <a:gd name="connsiteY5" fmla="*/ 2355272 h 2844800"/>
              <a:gd name="connsiteX6" fmla="*/ 2540000 w 4128655"/>
              <a:gd name="connsiteY6" fmla="*/ 2844800 h 2844800"/>
              <a:gd name="connsiteX7" fmla="*/ 83128 w 4128655"/>
              <a:gd name="connsiteY7" fmla="*/ 2789382 h 2844800"/>
              <a:gd name="connsiteX8" fmla="*/ 0 w 4128655"/>
              <a:gd name="connsiteY8" fmla="*/ 517236 h 2844800"/>
              <a:gd name="connsiteX9" fmla="*/ 304800 w 4128655"/>
              <a:gd name="connsiteY9" fmla="*/ 0 h 2844800"/>
              <a:gd name="connsiteX0" fmla="*/ 304800 w 4128655"/>
              <a:gd name="connsiteY0" fmla="*/ 0 h 2844800"/>
              <a:gd name="connsiteX1" fmla="*/ 1542473 w 4128655"/>
              <a:gd name="connsiteY1" fmla="*/ 18472 h 2844800"/>
              <a:gd name="connsiteX2" fmla="*/ 1810327 w 4128655"/>
              <a:gd name="connsiteY2" fmla="*/ 649372 h 2844800"/>
              <a:gd name="connsiteX3" fmla="*/ 3962400 w 4128655"/>
              <a:gd name="connsiteY3" fmla="*/ 534410 h 2844800"/>
              <a:gd name="connsiteX4" fmla="*/ 4128655 w 4128655"/>
              <a:gd name="connsiteY4" fmla="*/ 1431636 h 2844800"/>
              <a:gd name="connsiteX5" fmla="*/ 4073237 w 4128655"/>
              <a:gd name="connsiteY5" fmla="*/ 2355272 h 2844800"/>
              <a:gd name="connsiteX6" fmla="*/ 2540000 w 4128655"/>
              <a:gd name="connsiteY6" fmla="*/ 2844800 h 2844800"/>
              <a:gd name="connsiteX7" fmla="*/ 83128 w 4128655"/>
              <a:gd name="connsiteY7" fmla="*/ 2789382 h 2844800"/>
              <a:gd name="connsiteX8" fmla="*/ 0 w 4128655"/>
              <a:gd name="connsiteY8" fmla="*/ 517236 h 2844800"/>
              <a:gd name="connsiteX9" fmla="*/ 304800 w 4128655"/>
              <a:gd name="connsiteY9" fmla="*/ 0 h 2844800"/>
              <a:gd name="connsiteX0" fmla="*/ 304800 w 4128655"/>
              <a:gd name="connsiteY0" fmla="*/ 0 h 2844800"/>
              <a:gd name="connsiteX1" fmla="*/ 1542473 w 4128655"/>
              <a:gd name="connsiteY1" fmla="*/ 18472 h 2844800"/>
              <a:gd name="connsiteX2" fmla="*/ 1810327 w 4128655"/>
              <a:gd name="connsiteY2" fmla="*/ 649372 h 2844800"/>
              <a:gd name="connsiteX3" fmla="*/ 3962400 w 4128655"/>
              <a:gd name="connsiteY3" fmla="*/ 534410 h 2844800"/>
              <a:gd name="connsiteX4" fmla="*/ 4128655 w 4128655"/>
              <a:gd name="connsiteY4" fmla="*/ 1431636 h 2844800"/>
              <a:gd name="connsiteX5" fmla="*/ 3177310 w 4128655"/>
              <a:gd name="connsiteY5" fmla="*/ 1225113 h 2844800"/>
              <a:gd name="connsiteX6" fmla="*/ 2540000 w 4128655"/>
              <a:gd name="connsiteY6" fmla="*/ 2844800 h 2844800"/>
              <a:gd name="connsiteX7" fmla="*/ 83128 w 4128655"/>
              <a:gd name="connsiteY7" fmla="*/ 2789382 h 2844800"/>
              <a:gd name="connsiteX8" fmla="*/ 0 w 4128655"/>
              <a:gd name="connsiteY8" fmla="*/ 517236 h 2844800"/>
              <a:gd name="connsiteX9" fmla="*/ 304800 w 4128655"/>
              <a:gd name="connsiteY9" fmla="*/ 0 h 2844800"/>
              <a:gd name="connsiteX0" fmla="*/ 304800 w 4137892"/>
              <a:gd name="connsiteY0" fmla="*/ 0 h 2844800"/>
              <a:gd name="connsiteX1" fmla="*/ 1542473 w 4137892"/>
              <a:gd name="connsiteY1" fmla="*/ 18472 h 2844800"/>
              <a:gd name="connsiteX2" fmla="*/ 1810327 w 4137892"/>
              <a:gd name="connsiteY2" fmla="*/ 649372 h 2844800"/>
              <a:gd name="connsiteX3" fmla="*/ 3962400 w 4137892"/>
              <a:gd name="connsiteY3" fmla="*/ 534410 h 2844800"/>
              <a:gd name="connsiteX4" fmla="*/ 4137892 w 4137892"/>
              <a:gd name="connsiteY4" fmla="*/ 1160010 h 2844800"/>
              <a:gd name="connsiteX5" fmla="*/ 3177310 w 4137892"/>
              <a:gd name="connsiteY5" fmla="*/ 1225113 h 2844800"/>
              <a:gd name="connsiteX6" fmla="*/ 2540000 w 4137892"/>
              <a:gd name="connsiteY6" fmla="*/ 2844800 h 2844800"/>
              <a:gd name="connsiteX7" fmla="*/ 83128 w 4137892"/>
              <a:gd name="connsiteY7" fmla="*/ 2789382 h 2844800"/>
              <a:gd name="connsiteX8" fmla="*/ 0 w 4137892"/>
              <a:gd name="connsiteY8" fmla="*/ 517236 h 2844800"/>
              <a:gd name="connsiteX9" fmla="*/ 304800 w 4137892"/>
              <a:gd name="connsiteY9" fmla="*/ 0 h 2844800"/>
              <a:gd name="connsiteX0" fmla="*/ 304800 w 4137892"/>
              <a:gd name="connsiteY0" fmla="*/ 0 h 2815697"/>
              <a:gd name="connsiteX1" fmla="*/ 1542473 w 4137892"/>
              <a:gd name="connsiteY1" fmla="*/ 18472 h 2815697"/>
              <a:gd name="connsiteX2" fmla="*/ 1810327 w 4137892"/>
              <a:gd name="connsiteY2" fmla="*/ 649372 h 2815697"/>
              <a:gd name="connsiteX3" fmla="*/ 3962400 w 4137892"/>
              <a:gd name="connsiteY3" fmla="*/ 534410 h 2815697"/>
              <a:gd name="connsiteX4" fmla="*/ 4137892 w 4137892"/>
              <a:gd name="connsiteY4" fmla="*/ 1160010 h 2815697"/>
              <a:gd name="connsiteX5" fmla="*/ 3177310 w 4137892"/>
              <a:gd name="connsiteY5" fmla="*/ 1225113 h 2815697"/>
              <a:gd name="connsiteX6" fmla="*/ 1570182 w 4137892"/>
              <a:gd name="connsiteY6" fmla="*/ 2815697 h 2815697"/>
              <a:gd name="connsiteX7" fmla="*/ 83128 w 4137892"/>
              <a:gd name="connsiteY7" fmla="*/ 2789382 h 2815697"/>
              <a:gd name="connsiteX8" fmla="*/ 0 w 4137892"/>
              <a:gd name="connsiteY8" fmla="*/ 517236 h 2815697"/>
              <a:gd name="connsiteX9" fmla="*/ 304800 w 4137892"/>
              <a:gd name="connsiteY9" fmla="*/ 0 h 2815697"/>
              <a:gd name="connsiteX0" fmla="*/ 304800 w 4137892"/>
              <a:gd name="connsiteY0" fmla="*/ 0 h 2815697"/>
              <a:gd name="connsiteX1" fmla="*/ 1542473 w 4137892"/>
              <a:gd name="connsiteY1" fmla="*/ 18472 h 2815697"/>
              <a:gd name="connsiteX2" fmla="*/ 1810327 w 4137892"/>
              <a:gd name="connsiteY2" fmla="*/ 649372 h 2815697"/>
              <a:gd name="connsiteX3" fmla="*/ 3962400 w 4137892"/>
              <a:gd name="connsiteY3" fmla="*/ 534410 h 2815697"/>
              <a:gd name="connsiteX4" fmla="*/ 4137892 w 4137892"/>
              <a:gd name="connsiteY4" fmla="*/ 1160010 h 2815697"/>
              <a:gd name="connsiteX5" fmla="*/ 3177310 w 4137892"/>
              <a:gd name="connsiteY5" fmla="*/ 1225113 h 2815697"/>
              <a:gd name="connsiteX6" fmla="*/ 2225963 w 4137892"/>
              <a:gd name="connsiteY6" fmla="*/ 2163310 h 2815697"/>
              <a:gd name="connsiteX7" fmla="*/ 1570182 w 4137892"/>
              <a:gd name="connsiteY7" fmla="*/ 2815697 h 2815697"/>
              <a:gd name="connsiteX8" fmla="*/ 83128 w 4137892"/>
              <a:gd name="connsiteY8" fmla="*/ 2789382 h 2815697"/>
              <a:gd name="connsiteX9" fmla="*/ 0 w 4137892"/>
              <a:gd name="connsiteY9" fmla="*/ 517236 h 2815697"/>
              <a:gd name="connsiteX10" fmla="*/ 304800 w 4137892"/>
              <a:gd name="connsiteY10" fmla="*/ 0 h 2815697"/>
              <a:gd name="connsiteX0" fmla="*/ 304800 w 4137892"/>
              <a:gd name="connsiteY0" fmla="*/ 0 h 2815697"/>
              <a:gd name="connsiteX1" fmla="*/ 1542473 w 4137892"/>
              <a:gd name="connsiteY1" fmla="*/ 18472 h 2815697"/>
              <a:gd name="connsiteX2" fmla="*/ 1810327 w 4137892"/>
              <a:gd name="connsiteY2" fmla="*/ 649372 h 2815697"/>
              <a:gd name="connsiteX3" fmla="*/ 3962400 w 4137892"/>
              <a:gd name="connsiteY3" fmla="*/ 534410 h 2815697"/>
              <a:gd name="connsiteX4" fmla="*/ 4137892 w 4137892"/>
              <a:gd name="connsiteY4" fmla="*/ 1160010 h 2815697"/>
              <a:gd name="connsiteX5" fmla="*/ 3177310 w 4137892"/>
              <a:gd name="connsiteY5" fmla="*/ 1225113 h 2815697"/>
              <a:gd name="connsiteX6" fmla="*/ 1874981 w 4137892"/>
              <a:gd name="connsiteY6" fmla="*/ 2168160 h 2815697"/>
              <a:gd name="connsiteX7" fmla="*/ 1570182 w 4137892"/>
              <a:gd name="connsiteY7" fmla="*/ 2815697 h 2815697"/>
              <a:gd name="connsiteX8" fmla="*/ 83128 w 4137892"/>
              <a:gd name="connsiteY8" fmla="*/ 2789382 h 2815697"/>
              <a:gd name="connsiteX9" fmla="*/ 0 w 4137892"/>
              <a:gd name="connsiteY9" fmla="*/ 517236 h 2815697"/>
              <a:gd name="connsiteX10" fmla="*/ 304800 w 4137892"/>
              <a:gd name="connsiteY10" fmla="*/ 0 h 2815697"/>
              <a:gd name="connsiteX0" fmla="*/ 304800 w 4137892"/>
              <a:gd name="connsiteY0" fmla="*/ 0 h 2815697"/>
              <a:gd name="connsiteX1" fmla="*/ 1542473 w 4137892"/>
              <a:gd name="connsiteY1" fmla="*/ 18472 h 2815697"/>
              <a:gd name="connsiteX2" fmla="*/ 1810327 w 4137892"/>
              <a:gd name="connsiteY2" fmla="*/ 649372 h 2815697"/>
              <a:gd name="connsiteX3" fmla="*/ 3962400 w 4137892"/>
              <a:gd name="connsiteY3" fmla="*/ 534410 h 2815697"/>
              <a:gd name="connsiteX4" fmla="*/ 4137892 w 4137892"/>
              <a:gd name="connsiteY4" fmla="*/ 1160010 h 2815697"/>
              <a:gd name="connsiteX5" fmla="*/ 3177310 w 4137892"/>
              <a:gd name="connsiteY5" fmla="*/ 1225113 h 2815697"/>
              <a:gd name="connsiteX6" fmla="*/ 2604654 w 4137892"/>
              <a:gd name="connsiteY6" fmla="*/ 1654011 h 2815697"/>
              <a:gd name="connsiteX7" fmla="*/ 1874981 w 4137892"/>
              <a:gd name="connsiteY7" fmla="*/ 2168160 h 2815697"/>
              <a:gd name="connsiteX8" fmla="*/ 1570182 w 4137892"/>
              <a:gd name="connsiteY8" fmla="*/ 2815697 h 2815697"/>
              <a:gd name="connsiteX9" fmla="*/ 83128 w 4137892"/>
              <a:gd name="connsiteY9" fmla="*/ 2789382 h 2815697"/>
              <a:gd name="connsiteX10" fmla="*/ 0 w 4137892"/>
              <a:gd name="connsiteY10" fmla="*/ 517236 h 2815697"/>
              <a:gd name="connsiteX11" fmla="*/ 304800 w 4137892"/>
              <a:gd name="connsiteY11" fmla="*/ 0 h 2815697"/>
              <a:gd name="connsiteX0" fmla="*/ 304800 w 4137892"/>
              <a:gd name="connsiteY0" fmla="*/ 0 h 2815697"/>
              <a:gd name="connsiteX1" fmla="*/ 1542473 w 4137892"/>
              <a:gd name="connsiteY1" fmla="*/ 18472 h 2815697"/>
              <a:gd name="connsiteX2" fmla="*/ 1810327 w 4137892"/>
              <a:gd name="connsiteY2" fmla="*/ 649372 h 2815697"/>
              <a:gd name="connsiteX3" fmla="*/ 3962400 w 4137892"/>
              <a:gd name="connsiteY3" fmla="*/ 534410 h 2815697"/>
              <a:gd name="connsiteX4" fmla="*/ 4137892 w 4137892"/>
              <a:gd name="connsiteY4" fmla="*/ 1160010 h 2815697"/>
              <a:gd name="connsiteX5" fmla="*/ 3177310 w 4137892"/>
              <a:gd name="connsiteY5" fmla="*/ 1225113 h 2815697"/>
              <a:gd name="connsiteX6" fmla="*/ 2946400 w 4137892"/>
              <a:gd name="connsiteY6" fmla="*/ 2129357 h 2815697"/>
              <a:gd name="connsiteX7" fmla="*/ 1874981 w 4137892"/>
              <a:gd name="connsiteY7" fmla="*/ 2168160 h 2815697"/>
              <a:gd name="connsiteX8" fmla="*/ 1570182 w 4137892"/>
              <a:gd name="connsiteY8" fmla="*/ 2815697 h 2815697"/>
              <a:gd name="connsiteX9" fmla="*/ 83128 w 4137892"/>
              <a:gd name="connsiteY9" fmla="*/ 2789382 h 2815697"/>
              <a:gd name="connsiteX10" fmla="*/ 0 w 4137892"/>
              <a:gd name="connsiteY10" fmla="*/ 517236 h 2815697"/>
              <a:gd name="connsiteX11" fmla="*/ 304800 w 4137892"/>
              <a:gd name="connsiteY11" fmla="*/ 0 h 2815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137892" h="2815697">
                <a:moveTo>
                  <a:pt x="304800" y="0"/>
                </a:moveTo>
                <a:lnTo>
                  <a:pt x="1542473" y="18472"/>
                </a:lnTo>
                <a:lnTo>
                  <a:pt x="1810327" y="649372"/>
                </a:lnTo>
                <a:lnTo>
                  <a:pt x="3962400" y="534410"/>
                </a:lnTo>
                <a:lnTo>
                  <a:pt x="4137892" y="1160010"/>
                </a:lnTo>
                <a:lnTo>
                  <a:pt x="3177310" y="1225113"/>
                </a:lnTo>
                <a:lnTo>
                  <a:pt x="2946400" y="2129357"/>
                </a:lnTo>
                <a:lnTo>
                  <a:pt x="1874981" y="2168160"/>
                </a:lnTo>
                <a:lnTo>
                  <a:pt x="1570182" y="2815697"/>
                </a:lnTo>
                <a:lnTo>
                  <a:pt x="83128" y="2789382"/>
                </a:lnTo>
                <a:lnTo>
                  <a:pt x="0" y="517236"/>
                </a:lnTo>
                <a:lnTo>
                  <a:pt x="304800" y="0"/>
                </a:lnTo>
                <a:close/>
              </a:path>
            </a:pathLst>
          </a:custGeom>
          <a:solidFill>
            <a:srgbClr val="FFFF00">
              <a:alpha val="31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nvGrpSpPr>
          <p:cNvPr id="3" name="Group 21"/>
          <p:cNvGrpSpPr/>
          <p:nvPr/>
        </p:nvGrpSpPr>
        <p:grpSpPr>
          <a:xfrm>
            <a:off x="3131039" y="3358473"/>
            <a:ext cx="455224" cy="824420"/>
            <a:chOff x="4121944" y="500062"/>
            <a:chExt cx="614362" cy="1107282"/>
          </a:xfrm>
        </p:grpSpPr>
        <p:sp>
          <p:nvSpPr>
            <p:cNvPr id="23" name="Flowchart: Connector 22"/>
            <p:cNvSpPr/>
            <p:nvPr/>
          </p:nvSpPr>
          <p:spPr>
            <a:xfrm>
              <a:off x="4186237" y="500062"/>
              <a:ext cx="457200" cy="428626"/>
            </a:xfrm>
            <a:prstGeom prst="flowChartConnector">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SG"/>
            </a:p>
          </p:txBody>
        </p:sp>
        <p:sp>
          <p:nvSpPr>
            <p:cNvPr id="28" name="Flowchart: Delay 27"/>
            <p:cNvSpPr/>
            <p:nvPr/>
          </p:nvSpPr>
          <p:spPr>
            <a:xfrm rot="16200000">
              <a:off x="4086225" y="957263"/>
              <a:ext cx="685800" cy="614362"/>
            </a:xfrm>
            <a:prstGeom prst="flowChartDelay">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SG"/>
            </a:p>
          </p:txBody>
        </p:sp>
      </p:grpSp>
      <p:grpSp>
        <p:nvGrpSpPr>
          <p:cNvPr id="4" name="Group 31"/>
          <p:cNvGrpSpPr/>
          <p:nvPr/>
        </p:nvGrpSpPr>
        <p:grpSpPr>
          <a:xfrm>
            <a:off x="5543499" y="1179477"/>
            <a:ext cx="455224" cy="824420"/>
            <a:chOff x="4121944" y="500062"/>
            <a:chExt cx="614362" cy="1107282"/>
          </a:xfrm>
        </p:grpSpPr>
        <p:sp>
          <p:nvSpPr>
            <p:cNvPr id="33" name="Flowchart: Connector 32"/>
            <p:cNvSpPr/>
            <p:nvPr/>
          </p:nvSpPr>
          <p:spPr>
            <a:xfrm>
              <a:off x="4186237" y="500062"/>
              <a:ext cx="457200" cy="428626"/>
            </a:xfrm>
            <a:prstGeom prst="flowChartConnector">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SG"/>
            </a:p>
          </p:txBody>
        </p:sp>
        <p:sp>
          <p:nvSpPr>
            <p:cNvPr id="34" name="Flowchart: Delay 33"/>
            <p:cNvSpPr/>
            <p:nvPr/>
          </p:nvSpPr>
          <p:spPr>
            <a:xfrm rot="16200000">
              <a:off x="4086225" y="957263"/>
              <a:ext cx="685800" cy="614362"/>
            </a:xfrm>
            <a:prstGeom prst="flowChartDelay">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SG"/>
            </a:p>
          </p:txBody>
        </p:sp>
      </p:grpSp>
      <p:grpSp>
        <p:nvGrpSpPr>
          <p:cNvPr id="5" name="Group 34"/>
          <p:cNvGrpSpPr/>
          <p:nvPr/>
        </p:nvGrpSpPr>
        <p:grpSpPr>
          <a:xfrm>
            <a:off x="6243890" y="1198932"/>
            <a:ext cx="455224" cy="824420"/>
            <a:chOff x="4121944" y="500062"/>
            <a:chExt cx="614362" cy="1107282"/>
          </a:xfrm>
        </p:grpSpPr>
        <p:sp>
          <p:nvSpPr>
            <p:cNvPr id="36" name="Flowchart: Connector 35"/>
            <p:cNvSpPr/>
            <p:nvPr/>
          </p:nvSpPr>
          <p:spPr>
            <a:xfrm>
              <a:off x="4186237" y="500062"/>
              <a:ext cx="457200" cy="428626"/>
            </a:xfrm>
            <a:prstGeom prst="flowChartConnector">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SG"/>
            </a:p>
          </p:txBody>
        </p:sp>
        <p:sp>
          <p:nvSpPr>
            <p:cNvPr id="37" name="Flowchart: Delay 36"/>
            <p:cNvSpPr/>
            <p:nvPr/>
          </p:nvSpPr>
          <p:spPr>
            <a:xfrm rot="16200000">
              <a:off x="4086225" y="957263"/>
              <a:ext cx="685800" cy="614362"/>
            </a:xfrm>
            <a:prstGeom prst="flowChartDelay">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SG"/>
            </a:p>
          </p:txBody>
        </p:sp>
      </p:grpSp>
      <p:grpSp>
        <p:nvGrpSpPr>
          <p:cNvPr id="6" name="Group 37"/>
          <p:cNvGrpSpPr/>
          <p:nvPr/>
        </p:nvGrpSpPr>
        <p:grpSpPr>
          <a:xfrm>
            <a:off x="8520162" y="2346796"/>
            <a:ext cx="455224" cy="824420"/>
            <a:chOff x="4121944" y="500062"/>
            <a:chExt cx="614362" cy="1107282"/>
          </a:xfrm>
          <a:solidFill>
            <a:schemeClr val="accent5">
              <a:lumMod val="40000"/>
              <a:lumOff val="60000"/>
            </a:schemeClr>
          </a:solidFill>
        </p:grpSpPr>
        <p:sp>
          <p:nvSpPr>
            <p:cNvPr id="39" name="Flowchart: Connector 38"/>
            <p:cNvSpPr/>
            <p:nvPr/>
          </p:nvSpPr>
          <p:spPr>
            <a:xfrm>
              <a:off x="4186237" y="500062"/>
              <a:ext cx="457200" cy="428626"/>
            </a:xfrm>
            <a:prstGeom prst="flowChartConnector">
              <a:avLst/>
            </a:prstGeom>
            <a:ln/>
          </p:spPr>
          <p:style>
            <a:lnRef idx="0">
              <a:schemeClr val="accent4"/>
            </a:lnRef>
            <a:fillRef idx="3">
              <a:schemeClr val="accent4"/>
            </a:fillRef>
            <a:effectRef idx="3">
              <a:schemeClr val="accent4"/>
            </a:effectRef>
            <a:fontRef idx="minor">
              <a:schemeClr val="lt1"/>
            </a:fontRef>
          </p:style>
          <p:txBody>
            <a:bodyPr rtlCol="0" anchor="ctr"/>
            <a:lstStyle/>
            <a:p>
              <a:pPr algn="ctr"/>
              <a:endParaRPr lang="en-SG"/>
            </a:p>
          </p:txBody>
        </p:sp>
        <p:sp>
          <p:nvSpPr>
            <p:cNvPr id="40" name="Flowchart: Delay 39"/>
            <p:cNvSpPr/>
            <p:nvPr/>
          </p:nvSpPr>
          <p:spPr>
            <a:xfrm rot="16200000">
              <a:off x="4086225" y="957263"/>
              <a:ext cx="685800" cy="614362"/>
            </a:xfrm>
            <a:prstGeom prst="flowChartDelay">
              <a:avLst/>
            </a:prstGeom>
            <a:ln/>
          </p:spPr>
          <p:style>
            <a:lnRef idx="0">
              <a:schemeClr val="accent4"/>
            </a:lnRef>
            <a:fillRef idx="3">
              <a:schemeClr val="accent4"/>
            </a:fillRef>
            <a:effectRef idx="3">
              <a:schemeClr val="accent4"/>
            </a:effectRef>
            <a:fontRef idx="minor">
              <a:schemeClr val="lt1"/>
            </a:fontRef>
          </p:style>
          <p:txBody>
            <a:bodyPr rtlCol="0" anchor="ctr"/>
            <a:lstStyle/>
            <a:p>
              <a:pPr algn="ctr"/>
              <a:endParaRPr lang="en-SG"/>
            </a:p>
          </p:txBody>
        </p:sp>
      </p:grpSp>
      <p:grpSp>
        <p:nvGrpSpPr>
          <p:cNvPr id="7" name="Group 40"/>
          <p:cNvGrpSpPr/>
          <p:nvPr/>
        </p:nvGrpSpPr>
        <p:grpSpPr>
          <a:xfrm>
            <a:off x="6049336" y="5518012"/>
            <a:ext cx="455224" cy="824420"/>
            <a:chOff x="4121944" y="500062"/>
            <a:chExt cx="614362" cy="1107282"/>
          </a:xfrm>
        </p:grpSpPr>
        <p:sp>
          <p:nvSpPr>
            <p:cNvPr id="42" name="Flowchart: Connector 41"/>
            <p:cNvSpPr/>
            <p:nvPr/>
          </p:nvSpPr>
          <p:spPr>
            <a:xfrm>
              <a:off x="4186237" y="500062"/>
              <a:ext cx="457200" cy="428626"/>
            </a:xfrm>
            <a:prstGeom prst="flowChartConnector">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SG"/>
            </a:p>
          </p:txBody>
        </p:sp>
        <p:sp>
          <p:nvSpPr>
            <p:cNvPr id="43" name="Flowchart: Delay 42"/>
            <p:cNvSpPr/>
            <p:nvPr/>
          </p:nvSpPr>
          <p:spPr>
            <a:xfrm rot="16200000">
              <a:off x="4086225" y="957263"/>
              <a:ext cx="685800" cy="614362"/>
            </a:xfrm>
            <a:prstGeom prst="flowChartDelay">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SG"/>
            </a:p>
          </p:txBody>
        </p:sp>
      </p:grpSp>
      <p:grpSp>
        <p:nvGrpSpPr>
          <p:cNvPr id="35" name="Group 12"/>
          <p:cNvGrpSpPr/>
          <p:nvPr/>
        </p:nvGrpSpPr>
        <p:grpSpPr>
          <a:xfrm>
            <a:off x="3199416" y="369650"/>
            <a:ext cx="5963057" cy="714542"/>
            <a:chOff x="930161" y="5509313"/>
            <a:chExt cx="7398727" cy="977463"/>
          </a:xfrm>
        </p:grpSpPr>
        <p:sp>
          <p:nvSpPr>
            <p:cNvPr id="46" name="TextBox 45"/>
            <p:cNvSpPr txBox="1"/>
            <p:nvPr/>
          </p:nvSpPr>
          <p:spPr>
            <a:xfrm>
              <a:off x="930161" y="5525309"/>
              <a:ext cx="7346731" cy="961467"/>
            </a:xfrm>
            <a:prstGeom prst="roundRect">
              <a:avLst/>
            </a:prstGeom>
            <a:solidFill>
              <a:schemeClr val="bg1">
                <a:lumMod val="85000"/>
                <a:alpha val="63000"/>
              </a:schemeClr>
            </a:solidFill>
            <a:effectLst/>
          </p:spPr>
          <p:txBody>
            <a:bodyPr wrap="square" rtlCol="0" anchor="b" anchorCtr="0">
              <a:noAutofit/>
            </a:bodyPr>
            <a:lstStyle/>
            <a:p>
              <a:pPr algn="ctr"/>
              <a:endParaRPr lang="en-US" b="1" dirty="0">
                <a:solidFill>
                  <a:srgbClr val="C00000"/>
                </a:solidFill>
                <a:effectLst>
                  <a:outerShdw blurRad="50800" dist="38100" dir="2700000" algn="tl" rotWithShape="0">
                    <a:prstClr val="black">
                      <a:alpha val="40000"/>
                    </a:prstClr>
                  </a:outerShdw>
                </a:effectLst>
              </a:endParaRPr>
            </a:p>
            <a:p>
              <a:pPr algn="ctr"/>
              <a:endParaRPr lang="en-SG" b="1" dirty="0">
                <a:solidFill>
                  <a:srgbClr val="C00000"/>
                </a:solidFill>
              </a:endParaRPr>
            </a:p>
          </p:txBody>
        </p:sp>
        <p:sp>
          <p:nvSpPr>
            <p:cNvPr id="47" name="Content Placeholder 2"/>
            <p:cNvSpPr txBox="1">
              <a:spLocks/>
            </p:cNvSpPr>
            <p:nvPr/>
          </p:nvSpPr>
          <p:spPr>
            <a:xfrm>
              <a:off x="1045219" y="5509313"/>
              <a:ext cx="7283669" cy="977463"/>
            </a:xfrm>
            <a:prstGeom prst="rect">
              <a:avLst/>
            </a:prstGeom>
            <a:effectLst/>
          </p:spPr>
          <p:txBody>
            <a:bodyPr vert="horz" lIns="91440" tIns="45720" rIns="91440" bIns="45720" rtlCol="0">
              <a:noAutofit/>
            </a:bodyPr>
            <a:lstStyle/>
            <a:p>
              <a:pPr marL="342900" indent="-342900">
                <a:spcBef>
                  <a:spcPct val="20000"/>
                </a:spcBef>
                <a:defRPr/>
              </a:pPr>
              <a:r>
                <a:rPr lang="en-US" sz="3600" b="1" dirty="0">
                  <a:ln w="28575">
                    <a:solidFill>
                      <a:srgbClr val="C00000"/>
                    </a:solidFill>
                  </a:ln>
                  <a:solidFill>
                    <a:srgbClr val="FFFF99"/>
                  </a:solidFill>
                  <a:effectLst>
                    <a:outerShdw blurRad="50800" dist="38100" dir="2700000" algn="tl" rotWithShape="0">
                      <a:prstClr val="black">
                        <a:alpha val="40000"/>
                      </a:prstClr>
                    </a:outerShdw>
                  </a:effectLst>
                  <a:latin typeface="Rockwell Extra Bold" pitchFamily="18" charset="0"/>
                </a:rPr>
                <a:t>Integration testing</a:t>
              </a:r>
              <a:endParaRPr lang="en-SG" sz="3600" b="1" dirty="0">
                <a:ln w="28575">
                  <a:solidFill>
                    <a:srgbClr val="C00000"/>
                  </a:solidFill>
                </a:ln>
                <a:solidFill>
                  <a:srgbClr val="FFFF99"/>
                </a:solidFill>
                <a:effectLst>
                  <a:outerShdw blurRad="50800" dist="38100" dir="2700000" algn="tl" rotWithShape="0">
                    <a:prstClr val="black">
                      <a:alpha val="40000"/>
                    </a:prstClr>
                  </a:outerShdw>
                </a:effectLst>
                <a:latin typeface="Rockwell Extra Bold" pitchFamily="18" charset="0"/>
              </a:endParaRPr>
            </a:p>
          </p:txBody>
        </p:sp>
      </p:grpSp>
      <p:sp>
        <p:nvSpPr>
          <p:cNvPr id="48" name="Rounded Rectangle 47"/>
          <p:cNvSpPr/>
          <p:nvPr/>
        </p:nvSpPr>
        <p:spPr>
          <a:xfrm>
            <a:off x="4305123" y="2517268"/>
            <a:ext cx="771065" cy="2256503"/>
          </a:xfrm>
          <a:prstGeom prst="roundRect">
            <a:avLst>
              <a:gd name="adj" fmla="val 10870"/>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2000" b="1" dirty="0"/>
              <a:t>UI</a:t>
            </a:r>
            <a:endParaRPr lang="en-SG" sz="2000" b="1" dirty="0"/>
          </a:p>
        </p:txBody>
      </p:sp>
      <p:sp>
        <p:nvSpPr>
          <p:cNvPr id="49" name="Rounded Rectangle 48"/>
          <p:cNvSpPr/>
          <p:nvPr/>
        </p:nvSpPr>
        <p:spPr>
          <a:xfrm>
            <a:off x="5612399" y="2517267"/>
            <a:ext cx="1133458" cy="1241902"/>
          </a:xfrm>
          <a:prstGeom prst="roundRect">
            <a:avLst>
              <a:gd name="adj" fmla="val 10870"/>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b="1" dirty="0" err="1"/>
              <a:t>MSLogic</a:t>
            </a:r>
            <a:endParaRPr lang="en-SG" b="1" dirty="0"/>
          </a:p>
        </p:txBody>
      </p:sp>
      <p:sp>
        <p:nvSpPr>
          <p:cNvPr id="56" name="Rounded Rectangle 55"/>
          <p:cNvSpPr/>
          <p:nvPr/>
        </p:nvSpPr>
        <p:spPr>
          <a:xfrm>
            <a:off x="5642543" y="4202922"/>
            <a:ext cx="2075618" cy="570849"/>
          </a:xfrm>
          <a:prstGeom prst="roundRect">
            <a:avLst>
              <a:gd name="adj" fmla="val 10870"/>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b="1" dirty="0"/>
              <a:t>Storage</a:t>
            </a:r>
            <a:endParaRPr lang="en-SG" b="1" dirty="0"/>
          </a:p>
        </p:txBody>
      </p:sp>
      <p:sp>
        <p:nvSpPr>
          <p:cNvPr id="57" name="Rounded Rectangle 56"/>
          <p:cNvSpPr/>
          <p:nvPr/>
        </p:nvSpPr>
        <p:spPr>
          <a:xfrm>
            <a:off x="7033575" y="2517298"/>
            <a:ext cx="663677" cy="1241902"/>
          </a:xfrm>
          <a:prstGeom prst="roundRect">
            <a:avLst>
              <a:gd name="adj" fmla="val 10870"/>
            </a:avLst>
          </a:prstGeom>
        </p:spPr>
        <p:style>
          <a:lnRef idx="0">
            <a:schemeClr val="accent4"/>
          </a:lnRef>
          <a:fillRef idx="3">
            <a:schemeClr val="accent4"/>
          </a:fillRef>
          <a:effectRef idx="3">
            <a:schemeClr val="accent4"/>
          </a:effectRef>
          <a:fontRef idx="minor">
            <a:schemeClr val="lt1"/>
          </a:fontRef>
        </p:style>
        <p:txBody>
          <a:bodyPr vert="vert270" rtlCol="0" anchor="ctr"/>
          <a:lstStyle/>
          <a:p>
            <a:pPr algn="ctr"/>
            <a:r>
              <a:rPr lang="en-US" b="1" dirty="0"/>
              <a:t>History</a:t>
            </a:r>
            <a:endParaRPr lang="en-SG" b="1" dirty="0"/>
          </a:p>
        </p:txBody>
      </p:sp>
      <p:cxnSp>
        <p:nvCxnSpPr>
          <p:cNvPr id="12" name="Straight Arrow Connector 11"/>
          <p:cNvCxnSpPr/>
          <p:nvPr/>
        </p:nvCxnSpPr>
        <p:spPr>
          <a:xfrm>
            <a:off x="6745858" y="3048000"/>
            <a:ext cx="287717" cy="0"/>
          </a:xfrm>
          <a:prstGeom prst="straightConnector1">
            <a:avLst/>
          </a:prstGeom>
          <a:ln w="38100">
            <a:solidFill>
              <a:srgbClr val="FFFF00"/>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stCxn id="49" idx="2"/>
          </p:cNvCxnSpPr>
          <p:nvPr/>
        </p:nvCxnSpPr>
        <p:spPr>
          <a:xfrm>
            <a:off x="6179128" y="3759169"/>
            <a:ext cx="0" cy="443752"/>
          </a:xfrm>
          <a:prstGeom prst="straightConnector1">
            <a:avLst/>
          </a:prstGeom>
          <a:ln w="38100">
            <a:solidFill>
              <a:srgbClr val="FFFF00"/>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 name="Flowchart: Connector 1"/>
          <p:cNvSpPr/>
          <p:nvPr/>
        </p:nvSpPr>
        <p:spPr>
          <a:xfrm>
            <a:off x="6504561" y="2665928"/>
            <a:ext cx="755223" cy="755223"/>
          </a:xfrm>
          <a:prstGeom prst="flowChartConnector">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385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2"/>
                                        </p:tgtEl>
                                      </p:cBhvr>
                                    </p:animEffect>
                                    <p:set>
                                      <p:cBhvr>
                                        <p:cTn id="7" dur="1" fill="hold">
                                          <p:stCondLst>
                                            <p:cond delay="499"/>
                                          </p:stCondLst>
                                        </p:cTn>
                                        <p:tgtEl>
                                          <p:spTgt spid="2"/>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500"/>
                                        <p:tgtEl>
                                          <p:spTgt spid="2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2"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Rounded Rectangle 50"/>
          <p:cNvSpPr/>
          <p:nvPr/>
        </p:nvSpPr>
        <p:spPr>
          <a:xfrm>
            <a:off x="3921666" y="2207550"/>
            <a:ext cx="4129549" cy="2905433"/>
          </a:xfrm>
          <a:prstGeom prst="roundRect">
            <a:avLst>
              <a:gd name="adj" fmla="val 7022"/>
            </a:avLst>
          </a:prstGeom>
          <a:solidFill>
            <a:schemeClr val="tx1"/>
          </a:solidFill>
          <a:ln>
            <a:noFill/>
            <a:prstDash val="sysDash"/>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nvGrpSpPr>
          <p:cNvPr id="3" name="Group 21"/>
          <p:cNvGrpSpPr/>
          <p:nvPr/>
        </p:nvGrpSpPr>
        <p:grpSpPr>
          <a:xfrm>
            <a:off x="3131039" y="3358473"/>
            <a:ext cx="455224" cy="824420"/>
            <a:chOff x="4121944" y="500062"/>
            <a:chExt cx="614362" cy="1107282"/>
          </a:xfrm>
        </p:grpSpPr>
        <p:sp>
          <p:nvSpPr>
            <p:cNvPr id="23" name="Flowchart: Connector 22"/>
            <p:cNvSpPr/>
            <p:nvPr/>
          </p:nvSpPr>
          <p:spPr>
            <a:xfrm>
              <a:off x="4186237" y="500062"/>
              <a:ext cx="457200" cy="428626"/>
            </a:xfrm>
            <a:prstGeom prst="flowChartConnector">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SG"/>
            </a:p>
          </p:txBody>
        </p:sp>
        <p:sp>
          <p:nvSpPr>
            <p:cNvPr id="28" name="Flowchart: Delay 27"/>
            <p:cNvSpPr/>
            <p:nvPr/>
          </p:nvSpPr>
          <p:spPr>
            <a:xfrm rot="16200000">
              <a:off x="4086225" y="957263"/>
              <a:ext cx="685800" cy="614362"/>
            </a:xfrm>
            <a:prstGeom prst="flowChartDelay">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SG"/>
            </a:p>
          </p:txBody>
        </p:sp>
      </p:grpSp>
      <p:grpSp>
        <p:nvGrpSpPr>
          <p:cNvPr id="4" name="Group 31"/>
          <p:cNvGrpSpPr/>
          <p:nvPr/>
        </p:nvGrpSpPr>
        <p:grpSpPr>
          <a:xfrm>
            <a:off x="5543499" y="1179477"/>
            <a:ext cx="455224" cy="824420"/>
            <a:chOff x="4121944" y="500062"/>
            <a:chExt cx="614362" cy="1107282"/>
          </a:xfrm>
        </p:grpSpPr>
        <p:sp>
          <p:nvSpPr>
            <p:cNvPr id="33" name="Flowchart: Connector 32"/>
            <p:cNvSpPr/>
            <p:nvPr/>
          </p:nvSpPr>
          <p:spPr>
            <a:xfrm>
              <a:off x="4186237" y="500062"/>
              <a:ext cx="457200" cy="428626"/>
            </a:xfrm>
            <a:prstGeom prst="flowChartConnector">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SG"/>
            </a:p>
          </p:txBody>
        </p:sp>
        <p:sp>
          <p:nvSpPr>
            <p:cNvPr id="34" name="Flowchart: Delay 33"/>
            <p:cNvSpPr/>
            <p:nvPr/>
          </p:nvSpPr>
          <p:spPr>
            <a:xfrm rot="16200000">
              <a:off x="4086225" y="957263"/>
              <a:ext cx="685800" cy="614362"/>
            </a:xfrm>
            <a:prstGeom prst="flowChartDelay">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SG"/>
            </a:p>
          </p:txBody>
        </p:sp>
      </p:grpSp>
      <p:grpSp>
        <p:nvGrpSpPr>
          <p:cNvPr id="5" name="Group 34"/>
          <p:cNvGrpSpPr/>
          <p:nvPr/>
        </p:nvGrpSpPr>
        <p:grpSpPr>
          <a:xfrm>
            <a:off x="6243890" y="1198932"/>
            <a:ext cx="455224" cy="824420"/>
            <a:chOff x="4121944" y="500062"/>
            <a:chExt cx="614362" cy="1107282"/>
          </a:xfrm>
        </p:grpSpPr>
        <p:sp>
          <p:nvSpPr>
            <p:cNvPr id="36" name="Flowchart: Connector 35"/>
            <p:cNvSpPr/>
            <p:nvPr/>
          </p:nvSpPr>
          <p:spPr>
            <a:xfrm>
              <a:off x="4186237" y="500062"/>
              <a:ext cx="457200" cy="428626"/>
            </a:xfrm>
            <a:prstGeom prst="flowChartConnector">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SG"/>
            </a:p>
          </p:txBody>
        </p:sp>
        <p:sp>
          <p:nvSpPr>
            <p:cNvPr id="37" name="Flowchart: Delay 36"/>
            <p:cNvSpPr/>
            <p:nvPr/>
          </p:nvSpPr>
          <p:spPr>
            <a:xfrm rot="16200000">
              <a:off x="4086225" y="957263"/>
              <a:ext cx="685800" cy="614362"/>
            </a:xfrm>
            <a:prstGeom prst="flowChartDelay">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SG"/>
            </a:p>
          </p:txBody>
        </p:sp>
      </p:grpSp>
      <p:grpSp>
        <p:nvGrpSpPr>
          <p:cNvPr id="6" name="Group 37"/>
          <p:cNvGrpSpPr/>
          <p:nvPr/>
        </p:nvGrpSpPr>
        <p:grpSpPr>
          <a:xfrm>
            <a:off x="8520162" y="2346796"/>
            <a:ext cx="455224" cy="824420"/>
            <a:chOff x="4121944" y="500062"/>
            <a:chExt cx="614362" cy="1107282"/>
          </a:xfrm>
          <a:solidFill>
            <a:schemeClr val="accent5">
              <a:lumMod val="40000"/>
              <a:lumOff val="60000"/>
            </a:schemeClr>
          </a:solidFill>
        </p:grpSpPr>
        <p:sp>
          <p:nvSpPr>
            <p:cNvPr id="39" name="Flowchart: Connector 38"/>
            <p:cNvSpPr/>
            <p:nvPr/>
          </p:nvSpPr>
          <p:spPr>
            <a:xfrm>
              <a:off x="4186237" y="500062"/>
              <a:ext cx="457200" cy="428626"/>
            </a:xfrm>
            <a:prstGeom prst="flowChartConnector">
              <a:avLst/>
            </a:prstGeom>
            <a:ln/>
          </p:spPr>
          <p:style>
            <a:lnRef idx="0">
              <a:schemeClr val="accent4"/>
            </a:lnRef>
            <a:fillRef idx="3">
              <a:schemeClr val="accent4"/>
            </a:fillRef>
            <a:effectRef idx="3">
              <a:schemeClr val="accent4"/>
            </a:effectRef>
            <a:fontRef idx="minor">
              <a:schemeClr val="lt1"/>
            </a:fontRef>
          </p:style>
          <p:txBody>
            <a:bodyPr rtlCol="0" anchor="ctr"/>
            <a:lstStyle/>
            <a:p>
              <a:pPr algn="ctr"/>
              <a:endParaRPr lang="en-SG"/>
            </a:p>
          </p:txBody>
        </p:sp>
        <p:sp>
          <p:nvSpPr>
            <p:cNvPr id="40" name="Flowchart: Delay 39"/>
            <p:cNvSpPr/>
            <p:nvPr/>
          </p:nvSpPr>
          <p:spPr>
            <a:xfrm rot="16200000">
              <a:off x="4086225" y="957263"/>
              <a:ext cx="685800" cy="614362"/>
            </a:xfrm>
            <a:prstGeom prst="flowChartDelay">
              <a:avLst/>
            </a:prstGeom>
            <a:ln/>
          </p:spPr>
          <p:style>
            <a:lnRef idx="0">
              <a:schemeClr val="accent4"/>
            </a:lnRef>
            <a:fillRef idx="3">
              <a:schemeClr val="accent4"/>
            </a:fillRef>
            <a:effectRef idx="3">
              <a:schemeClr val="accent4"/>
            </a:effectRef>
            <a:fontRef idx="minor">
              <a:schemeClr val="lt1"/>
            </a:fontRef>
          </p:style>
          <p:txBody>
            <a:bodyPr rtlCol="0" anchor="ctr"/>
            <a:lstStyle/>
            <a:p>
              <a:pPr algn="ctr"/>
              <a:endParaRPr lang="en-SG"/>
            </a:p>
          </p:txBody>
        </p:sp>
      </p:grpSp>
      <p:grpSp>
        <p:nvGrpSpPr>
          <p:cNvPr id="7" name="Group 40"/>
          <p:cNvGrpSpPr/>
          <p:nvPr/>
        </p:nvGrpSpPr>
        <p:grpSpPr>
          <a:xfrm>
            <a:off x="6049336" y="5518012"/>
            <a:ext cx="455224" cy="824420"/>
            <a:chOff x="4121944" y="500062"/>
            <a:chExt cx="614362" cy="1107282"/>
          </a:xfrm>
        </p:grpSpPr>
        <p:sp>
          <p:nvSpPr>
            <p:cNvPr id="42" name="Flowchart: Connector 41"/>
            <p:cNvSpPr/>
            <p:nvPr/>
          </p:nvSpPr>
          <p:spPr>
            <a:xfrm>
              <a:off x="4186237" y="500062"/>
              <a:ext cx="457200" cy="428626"/>
            </a:xfrm>
            <a:prstGeom prst="flowChartConnector">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SG"/>
            </a:p>
          </p:txBody>
        </p:sp>
        <p:sp>
          <p:nvSpPr>
            <p:cNvPr id="43" name="Flowchart: Delay 42"/>
            <p:cNvSpPr/>
            <p:nvPr/>
          </p:nvSpPr>
          <p:spPr>
            <a:xfrm rot="16200000">
              <a:off x="4086225" y="957263"/>
              <a:ext cx="685800" cy="614362"/>
            </a:xfrm>
            <a:prstGeom prst="flowChartDelay">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SG"/>
            </a:p>
          </p:txBody>
        </p:sp>
      </p:grpSp>
      <p:grpSp>
        <p:nvGrpSpPr>
          <p:cNvPr id="35" name="Group 12"/>
          <p:cNvGrpSpPr/>
          <p:nvPr/>
        </p:nvGrpSpPr>
        <p:grpSpPr>
          <a:xfrm>
            <a:off x="3199416" y="369650"/>
            <a:ext cx="5963057" cy="714542"/>
            <a:chOff x="930161" y="5509313"/>
            <a:chExt cx="7398727" cy="977463"/>
          </a:xfrm>
        </p:grpSpPr>
        <p:sp>
          <p:nvSpPr>
            <p:cNvPr id="46" name="TextBox 45"/>
            <p:cNvSpPr txBox="1"/>
            <p:nvPr/>
          </p:nvSpPr>
          <p:spPr>
            <a:xfrm>
              <a:off x="930161" y="5525309"/>
              <a:ext cx="7346731" cy="961467"/>
            </a:xfrm>
            <a:prstGeom prst="roundRect">
              <a:avLst/>
            </a:prstGeom>
            <a:solidFill>
              <a:schemeClr val="bg1">
                <a:lumMod val="85000"/>
                <a:alpha val="63000"/>
              </a:schemeClr>
            </a:solidFill>
            <a:effectLst/>
          </p:spPr>
          <p:txBody>
            <a:bodyPr wrap="square" rtlCol="0" anchor="b" anchorCtr="0">
              <a:noAutofit/>
            </a:bodyPr>
            <a:lstStyle/>
            <a:p>
              <a:pPr algn="ctr"/>
              <a:endParaRPr lang="en-US" b="1" dirty="0">
                <a:solidFill>
                  <a:srgbClr val="C00000"/>
                </a:solidFill>
                <a:effectLst>
                  <a:outerShdw blurRad="50800" dist="38100" dir="2700000" algn="tl" rotWithShape="0">
                    <a:prstClr val="black">
                      <a:alpha val="40000"/>
                    </a:prstClr>
                  </a:outerShdw>
                </a:effectLst>
              </a:endParaRPr>
            </a:p>
            <a:p>
              <a:pPr algn="ctr"/>
              <a:endParaRPr lang="en-SG" b="1" dirty="0">
                <a:solidFill>
                  <a:srgbClr val="C00000"/>
                </a:solidFill>
              </a:endParaRPr>
            </a:p>
          </p:txBody>
        </p:sp>
        <p:sp>
          <p:nvSpPr>
            <p:cNvPr id="47" name="Content Placeholder 2"/>
            <p:cNvSpPr txBox="1">
              <a:spLocks/>
            </p:cNvSpPr>
            <p:nvPr/>
          </p:nvSpPr>
          <p:spPr>
            <a:xfrm>
              <a:off x="1045219" y="5509313"/>
              <a:ext cx="7283669" cy="977463"/>
            </a:xfrm>
            <a:prstGeom prst="rect">
              <a:avLst/>
            </a:prstGeom>
            <a:effectLst/>
          </p:spPr>
          <p:txBody>
            <a:bodyPr vert="horz" lIns="91440" tIns="45720" rIns="91440" bIns="45720" rtlCol="0">
              <a:noAutofit/>
            </a:bodyPr>
            <a:lstStyle/>
            <a:p>
              <a:pPr marL="342900" indent="-342900">
                <a:spcBef>
                  <a:spcPct val="20000"/>
                </a:spcBef>
                <a:defRPr/>
              </a:pPr>
              <a:r>
                <a:rPr lang="en-US" sz="3600" b="1" dirty="0">
                  <a:ln w="28575">
                    <a:solidFill>
                      <a:srgbClr val="C00000"/>
                    </a:solidFill>
                  </a:ln>
                  <a:solidFill>
                    <a:srgbClr val="FFFF99"/>
                  </a:solidFill>
                  <a:effectLst>
                    <a:outerShdw blurRad="50800" dist="38100" dir="2700000" algn="tl" rotWithShape="0">
                      <a:prstClr val="black">
                        <a:alpha val="40000"/>
                      </a:prstClr>
                    </a:outerShdw>
                  </a:effectLst>
                  <a:latin typeface="Rockwell Extra Bold" pitchFamily="18" charset="0"/>
                </a:rPr>
                <a:t>Integration testing</a:t>
              </a:r>
              <a:endParaRPr lang="en-SG" sz="3600" b="1" dirty="0">
                <a:ln w="28575">
                  <a:solidFill>
                    <a:srgbClr val="C00000"/>
                  </a:solidFill>
                </a:ln>
                <a:solidFill>
                  <a:srgbClr val="FFFF99"/>
                </a:solidFill>
                <a:effectLst>
                  <a:outerShdw blurRad="50800" dist="38100" dir="2700000" algn="tl" rotWithShape="0">
                    <a:prstClr val="black">
                      <a:alpha val="40000"/>
                    </a:prstClr>
                  </a:outerShdw>
                </a:effectLst>
                <a:latin typeface="Rockwell Extra Bold" pitchFamily="18" charset="0"/>
              </a:endParaRPr>
            </a:p>
          </p:txBody>
        </p:sp>
      </p:grpSp>
      <p:sp>
        <p:nvSpPr>
          <p:cNvPr id="48" name="Rounded Rectangle 47"/>
          <p:cNvSpPr/>
          <p:nvPr/>
        </p:nvSpPr>
        <p:spPr>
          <a:xfrm>
            <a:off x="4305123" y="2517268"/>
            <a:ext cx="771065" cy="2256503"/>
          </a:xfrm>
          <a:prstGeom prst="roundRect">
            <a:avLst>
              <a:gd name="adj" fmla="val 10870"/>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2000" b="1" dirty="0"/>
              <a:t>UI</a:t>
            </a:r>
            <a:endParaRPr lang="en-SG" sz="2000" b="1" dirty="0"/>
          </a:p>
        </p:txBody>
      </p:sp>
      <p:sp>
        <p:nvSpPr>
          <p:cNvPr id="49" name="Rounded Rectangle 48"/>
          <p:cNvSpPr/>
          <p:nvPr/>
        </p:nvSpPr>
        <p:spPr>
          <a:xfrm>
            <a:off x="5612399" y="2517267"/>
            <a:ext cx="1133458" cy="1241902"/>
          </a:xfrm>
          <a:prstGeom prst="roundRect">
            <a:avLst>
              <a:gd name="adj" fmla="val 10870"/>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b="1" dirty="0" err="1"/>
              <a:t>MSLogic</a:t>
            </a:r>
            <a:endParaRPr lang="en-SG" b="1" dirty="0"/>
          </a:p>
        </p:txBody>
      </p:sp>
      <p:sp>
        <p:nvSpPr>
          <p:cNvPr id="56" name="Rounded Rectangle 55"/>
          <p:cNvSpPr/>
          <p:nvPr/>
        </p:nvSpPr>
        <p:spPr>
          <a:xfrm>
            <a:off x="5642543" y="4202922"/>
            <a:ext cx="2075618" cy="570849"/>
          </a:xfrm>
          <a:prstGeom prst="roundRect">
            <a:avLst>
              <a:gd name="adj" fmla="val 10870"/>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b="1" dirty="0"/>
              <a:t>Storage</a:t>
            </a:r>
            <a:endParaRPr lang="en-SG" b="1" dirty="0"/>
          </a:p>
        </p:txBody>
      </p:sp>
      <p:sp>
        <p:nvSpPr>
          <p:cNvPr id="57" name="Rounded Rectangle 56"/>
          <p:cNvSpPr/>
          <p:nvPr/>
        </p:nvSpPr>
        <p:spPr>
          <a:xfrm>
            <a:off x="7033575" y="2517298"/>
            <a:ext cx="663677" cy="1241902"/>
          </a:xfrm>
          <a:prstGeom prst="roundRect">
            <a:avLst>
              <a:gd name="adj" fmla="val 10870"/>
            </a:avLst>
          </a:prstGeom>
        </p:spPr>
        <p:style>
          <a:lnRef idx="0">
            <a:schemeClr val="accent4"/>
          </a:lnRef>
          <a:fillRef idx="3">
            <a:schemeClr val="accent4"/>
          </a:fillRef>
          <a:effectRef idx="3">
            <a:schemeClr val="accent4"/>
          </a:effectRef>
          <a:fontRef idx="minor">
            <a:schemeClr val="lt1"/>
          </a:fontRef>
        </p:style>
        <p:txBody>
          <a:bodyPr vert="vert270" rtlCol="0" anchor="ctr"/>
          <a:lstStyle/>
          <a:p>
            <a:pPr algn="ctr"/>
            <a:r>
              <a:rPr lang="en-US" b="1" dirty="0"/>
              <a:t>History</a:t>
            </a:r>
            <a:endParaRPr lang="en-SG" b="1" dirty="0"/>
          </a:p>
        </p:txBody>
      </p:sp>
      <p:cxnSp>
        <p:nvCxnSpPr>
          <p:cNvPr id="12" name="Straight Arrow Connector 11"/>
          <p:cNvCxnSpPr/>
          <p:nvPr/>
        </p:nvCxnSpPr>
        <p:spPr>
          <a:xfrm>
            <a:off x="6745858" y="3048000"/>
            <a:ext cx="287717" cy="0"/>
          </a:xfrm>
          <a:prstGeom prst="straightConnector1">
            <a:avLst/>
          </a:prstGeom>
          <a:ln w="38100">
            <a:solidFill>
              <a:srgbClr val="FFFF00"/>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5076187" y="3115127"/>
            <a:ext cx="536212" cy="0"/>
          </a:xfrm>
          <a:prstGeom prst="straightConnector1">
            <a:avLst/>
          </a:prstGeom>
          <a:ln w="38100">
            <a:solidFill>
              <a:srgbClr val="FFFF00"/>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5106331" y="4465917"/>
            <a:ext cx="536212" cy="0"/>
          </a:xfrm>
          <a:prstGeom prst="straightConnector1">
            <a:avLst/>
          </a:prstGeom>
          <a:ln w="38100">
            <a:solidFill>
              <a:srgbClr val="FFFF00"/>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a:off x="6096975" y="3759201"/>
            <a:ext cx="0" cy="423693"/>
          </a:xfrm>
          <a:prstGeom prst="straightConnector1">
            <a:avLst/>
          </a:prstGeom>
          <a:ln w="38100">
            <a:solidFill>
              <a:srgbClr val="FFFF00"/>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a:off x="7365412" y="3771283"/>
            <a:ext cx="0" cy="423693"/>
          </a:xfrm>
          <a:prstGeom prst="straightConnector1">
            <a:avLst/>
          </a:prstGeom>
          <a:ln w="38100">
            <a:solidFill>
              <a:srgbClr val="FFFF00"/>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 name="Oval 9"/>
          <p:cNvSpPr/>
          <p:nvPr/>
        </p:nvSpPr>
        <p:spPr>
          <a:xfrm>
            <a:off x="4876801" y="2915912"/>
            <a:ext cx="894311" cy="360689"/>
          </a:xfrm>
          <a:prstGeom prst="ellipse">
            <a:avLst/>
          </a:prstGeom>
          <a:solidFill>
            <a:srgbClr val="FFFF00">
              <a:alpha val="31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1" name="Oval 40"/>
          <p:cNvSpPr/>
          <p:nvPr/>
        </p:nvSpPr>
        <p:spPr>
          <a:xfrm>
            <a:off x="4927282" y="4243160"/>
            <a:ext cx="894311" cy="360689"/>
          </a:xfrm>
          <a:prstGeom prst="ellipse">
            <a:avLst/>
          </a:prstGeom>
          <a:solidFill>
            <a:srgbClr val="FFFF00">
              <a:alpha val="31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4" name="Oval 43"/>
          <p:cNvSpPr/>
          <p:nvPr/>
        </p:nvSpPr>
        <p:spPr>
          <a:xfrm>
            <a:off x="6630302" y="2870729"/>
            <a:ext cx="608699" cy="360689"/>
          </a:xfrm>
          <a:prstGeom prst="ellipse">
            <a:avLst/>
          </a:prstGeom>
          <a:solidFill>
            <a:srgbClr val="FFFF00">
              <a:alpha val="31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5" name="Oval 44"/>
          <p:cNvSpPr/>
          <p:nvPr/>
        </p:nvSpPr>
        <p:spPr>
          <a:xfrm>
            <a:off x="5943514" y="3610358"/>
            <a:ext cx="381087" cy="733043"/>
          </a:xfrm>
          <a:prstGeom prst="ellipse">
            <a:avLst/>
          </a:prstGeom>
          <a:solidFill>
            <a:srgbClr val="FFFF00">
              <a:alpha val="31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0" name="Oval 49"/>
          <p:cNvSpPr/>
          <p:nvPr/>
        </p:nvSpPr>
        <p:spPr>
          <a:xfrm>
            <a:off x="7174869" y="3602192"/>
            <a:ext cx="381087" cy="733043"/>
          </a:xfrm>
          <a:prstGeom prst="ellipse">
            <a:avLst/>
          </a:prstGeom>
          <a:solidFill>
            <a:srgbClr val="FFFF00">
              <a:alpha val="31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856050376"/>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Rounded Rectangle 50"/>
          <p:cNvSpPr/>
          <p:nvPr/>
        </p:nvSpPr>
        <p:spPr>
          <a:xfrm>
            <a:off x="3921666" y="2207550"/>
            <a:ext cx="4129549" cy="2905433"/>
          </a:xfrm>
          <a:prstGeom prst="roundRect">
            <a:avLst>
              <a:gd name="adj" fmla="val 7022"/>
            </a:avLst>
          </a:prstGeom>
          <a:solidFill>
            <a:schemeClr val="tx1"/>
          </a:solidFill>
          <a:ln>
            <a:noFill/>
            <a:prstDash val="sysDash"/>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nvGrpSpPr>
          <p:cNvPr id="3" name="Group 21"/>
          <p:cNvGrpSpPr/>
          <p:nvPr/>
        </p:nvGrpSpPr>
        <p:grpSpPr>
          <a:xfrm>
            <a:off x="3131039" y="3358473"/>
            <a:ext cx="455224" cy="824420"/>
            <a:chOff x="4121944" y="500062"/>
            <a:chExt cx="614362" cy="1107282"/>
          </a:xfrm>
        </p:grpSpPr>
        <p:sp>
          <p:nvSpPr>
            <p:cNvPr id="23" name="Flowchart: Connector 22"/>
            <p:cNvSpPr/>
            <p:nvPr/>
          </p:nvSpPr>
          <p:spPr>
            <a:xfrm>
              <a:off x="4186237" y="500062"/>
              <a:ext cx="457200" cy="428626"/>
            </a:xfrm>
            <a:prstGeom prst="flowChartConnector">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SG"/>
            </a:p>
          </p:txBody>
        </p:sp>
        <p:sp>
          <p:nvSpPr>
            <p:cNvPr id="28" name="Flowchart: Delay 27"/>
            <p:cNvSpPr/>
            <p:nvPr/>
          </p:nvSpPr>
          <p:spPr>
            <a:xfrm rot="16200000">
              <a:off x="4086225" y="957263"/>
              <a:ext cx="685800" cy="614362"/>
            </a:xfrm>
            <a:prstGeom prst="flowChartDelay">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SG"/>
            </a:p>
          </p:txBody>
        </p:sp>
      </p:grpSp>
      <p:grpSp>
        <p:nvGrpSpPr>
          <p:cNvPr id="4" name="Group 31"/>
          <p:cNvGrpSpPr/>
          <p:nvPr/>
        </p:nvGrpSpPr>
        <p:grpSpPr>
          <a:xfrm>
            <a:off x="5543499" y="1179477"/>
            <a:ext cx="455224" cy="824420"/>
            <a:chOff x="4121944" y="500062"/>
            <a:chExt cx="614362" cy="1107282"/>
          </a:xfrm>
        </p:grpSpPr>
        <p:sp>
          <p:nvSpPr>
            <p:cNvPr id="33" name="Flowchart: Connector 32"/>
            <p:cNvSpPr/>
            <p:nvPr/>
          </p:nvSpPr>
          <p:spPr>
            <a:xfrm>
              <a:off x="4186237" y="500062"/>
              <a:ext cx="457200" cy="428626"/>
            </a:xfrm>
            <a:prstGeom prst="flowChartConnector">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SG"/>
            </a:p>
          </p:txBody>
        </p:sp>
        <p:sp>
          <p:nvSpPr>
            <p:cNvPr id="34" name="Flowchart: Delay 33"/>
            <p:cNvSpPr/>
            <p:nvPr/>
          </p:nvSpPr>
          <p:spPr>
            <a:xfrm rot="16200000">
              <a:off x="4086225" y="957263"/>
              <a:ext cx="685800" cy="614362"/>
            </a:xfrm>
            <a:prstGeom prst="flowChartDelay">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SG"/>
            </a:p>
          </p:txBody>
        </p:sp>
      </p:grpSp>
      <p:grpSp>
        <p:nvGrpSpPr>
          <p:cNvPr id="5" name="Group 34"/>
          <p:cNvGrpSpPr/>
          <p:nvPr/>
        </p:nvGrpSpPr>
        <p:grpSpPr>
          <a:xfrm>
            <a:off x="6243890" y="1198932"/>
            <a:ext cx="455224" cy="824420"/>
            <a:chOff x="4121944" y="500062"/>
            <a:chExt cx="614362" cy="1107282"/>
          </a:xfrm>
        </p:grpSpPr>
        <p:sp>
          <p:nvSpPr>
            <p:cNvPr id="36" name="Flowchart: Connector 35"/>
            <p:cNvSpPr/>
            <p:nvPr/>
          </p:nvSpPr>
          <p:spPr>
            <a:xfrm>
              <a:off x="4186237" y="500062"/>
              <a:ext cx="457200" cy="428626"/>
            </a:xfrm>
            <a:prstGeom prst="flowChartConnector">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SG"/>
            </a:p>
          </p:txBody>
        </p:sp>
        <p:sp>
          <p:nvSpPr>
            <p:cNvPr id="37" name="Flowchart: Delay 36"/>
            <p:cNvSpPr/>
            <p:nvPr/>
          </p:nvSpPr>
          <p:spPr>
            <a:xfrm rot="16200000">
              <a:off x="4086225" y="957263"/>
              <a:ext cx="685800" cy="614362"/>
            </a:xfrm>
            <a:prstGeom prst="flowChartDelay">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SG"/>
            </a:p>
          </p:txBody>
        </p:sp>
      </p:grpSp>
      <p:grpSp>
        <p:nvGrpSpPr>
          <p:cNvPr id="6" name="Group 37"/>
          <p:cNvGrpSpPr/>
          <p:nvPr/>
        </p:nvGrpSpPr>
        <p:grpSpPr>
          <a:xfrm>
            <a:off x="8520162" y="2346796"/>
            <a:ext cx="455224" cy="824420"/>
            <a:chOff x="4121944" y="500062"/>
            <a:chExt cx="614362" cy="1107282"/>
          </a:xfrm>
          <a:solidFill>
            <a:schemeClr val="accent5">
              <a:lumMod val="40000"/>
              <a:lumOff val="60000"/>
            </a:schemeClr>
          </a:solidFill>
        </p:grpSpPr>
        <p:sp>
          <p:nvSpPr>
            <p:cNvPr id="39" name="Flowchart: Connector 38"/>
            <p:cNvSpPr/>
            <p:nvPr/>
          </p:nvSpPr>
          <p:spPr>
            <a:xfrm>
              <a:off x="4186237" y="500062"/>
              <a:ext cx="457200" cy="428626"/>
            </a:xfrm>
            <a:prstGeom prst="flowChartConnector">
              <a:avLst/>
            </a:prstGeom>
            <a:ln/>
          </p:spPr>
          <p:style>
            <a:lnRef idx="0">
              <a:schemeClr val="accent4"/>
            </a:lnRef>
            <a:fillRef idx="3">
              <a:schemeClr val="accent4"/>
            </a:fillRef>
            <a:effectRef idx="3">
              <a:schemeClr val="accent4"/>
            </a:effectRef>
            <a:fontRef idx="minor">
              <a:schemeClr val="lt1"/>
            </a:fontRef>
          </p:style>
          <p:txBody>
            <a:bodyPr rtlCol="0" anchor="ctr"/>
            <a:lstStyle/>
            <a:p>
              <a:pPr algn="ctr"/>
              <a:endParaRPr lang="en-SG"/>
            </a:p>
          </p:txBody>
        </p:sp>
        <p:sp>
          <p:nvSpPr>
            <p:cNvPr id="40" name="Flowchart: Delay 39"/>
            <p:cNvSpPr/>
            <p:nvPr/>
          </p:nvSpPr>
          <p:spPr>
            <a:xfrm rot="16200000">
              <a:off x="4086225" y="957263"/>
              <a:ext cx="685800" cy="614362"/>
            </a:xfrm>
            <a:prstGeom prst="flowChartDelay">
              <a:avLst/>
            </a:prstGeom>
            <a:ln/>
          </p:spPr>
          <p:style>
            <a:lnRef idx="0">
              <a:schemeClr val="accent4"/>
            </a:lnRef>
            <a:fillRef idx="3">
              <a:schemeClr val="accent4"/>
            </a:fillRef>
            <a:effectRef idx="3">
              <a:schemeClr val="accent4"/>
            </a:effectRef>
            <a:fontRef idx="minor">
              <a:schemeClr val="lt1"/>
            </a:fontRef>
          </p:style>
          <p:txBody>
            <a:bodyPr rtlCol="0" anchor="ctr"/>
            <a:lstStyle/>
            <a:p>
              <a:pPr algn="ctr"/>
              <a:endParaRPr lang="en-SG"/>
            </a:p>
          </p:txBody>
        </p:sp>
      </p:grpSp>
      <p:grpSp>
        <p:nvGrpSpPr>
          <p:cNvPr id="7" name="Group 40"/>
          <p:cNvGrpSpPr/>
          <p:nvPr/>
        </p:nvGrpSpPr>
        <p:grpSpPr>
          <a:xfrm>
            <a:off x="6049336" y="5518012"/>
            <a:ext cx="455224" cy="824420"/>
            <a:chOff x="4121944" y="500062"/>
            <a:chExt cx="614362" cy="1107282"/>
          </a:xfrm>
        </p:grpSpPr>
        <p:sp>
          <p:nvSpPr>
            <p:cNvPr id="42" name="Flowchart: Connector 41"/>
            <p:cNvSpPr/>
            <p:nvPr/>
          </p:nvSpPr>
          <p:spPr>
            <a:xfrm>
              <a:off x="4186237" y="500062"/>
              <a:ext cx="457200" cy="428626"/>
            </a:xfrm>
            <a:prstGeom prst="flowChartConnector">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SG"/>
            </a:p>
          </p:txBody>
        </p:sp>
        <p:sp>
          <p:nvSpPr>
            <p:cNvPr id="43" name="Flowchart: Delay 42"/>
            <p:cNvSpPr/>
            <p:nvPr/>
          </p:nvSpPr>
          <p:spPr>
            <a:xfrm rot="16200000">
              <a:off x="4086225" y="957263"/>
              <a:ext cx="685800" cy="614362"/>
            </a:xfrm>
            <a:prstGeom prst="flowChartDelay">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SG"/>
            </a:p>
          </p:txBody>
        </p:sp>
      </p:grpSp>
      <p:grpSp>
        <p:nvGrpSpPr>
          <p:cNvPr id="35" name="Group 12"/>
          <p:cNvGrpSpPr/>
          <p:nvPr/>
        </p:nvGrpSpPr>
        <p:grpSpPr>
          <a:xfrm>
            <a:off x="3199416" y="369650"/>
            <a:ext cx="5963057" cy="714542"/>
            <a:chOff x="930161" y="5509313"/>
            <a:chExt cx="7398727" cy="977463"/>
          </a:xfrm>
        </p:grpSpPr>
        <p:sp>
          <p:nvSpPr>
            <p:cNvPr id="46" name="TextBox 45"/>
            <p:cNvSpPr txBox="1"/>
            <p:nvPr/>
          </p:nvSpPr>
          <p:spPr>
            <a:xfrm>
              <a:off x="930161" y="5525309"/>
              <a:ext cx="7346731" cy="961467"/>
            </a:xfrm>
            <a:prstGeom prst="roundRect">
              <a:avLst/>
            </a:prstGeom>
            <a:solidFill>
              <a:schemeClr val="bg1">
                <a:lumMod val="85000"/>
                <a:alpha val="63000"/>
              </a:schemeClr>
            </a:solidFill>
            <a:effectLst/>
          </p:spPr>
          <p:txBody>
            <a:bodyPr wrap="square" rtlCol="0" anchor="b" anchorCtr="0">
              <a:noAutofit/>
            </a:bodyPr>
            <a:lstStyle/>
            <a:p>
              <a:pPr algn="ctr"/>
              <a:endParaRPr lang="en-US" b="1" dirty="0">
                <a:solidFill>
                  <a:srgbClr val="C00000"/>
                </a:solidFill>
                <a:effectLst>
                  <a:outerShdw blurRad="50800" dist="38100" dir="2700000" algn="tl" rotWithShape="0">
                    <a:prstClr val="black">
                      <a:alpha val="40000"/>
                    </a:prstClr>
                  </a:outerShdw>
                </a:effectLst>
              </a:endParaRPr>
            </a:p>
            <a:p>
              <a:pPr algn="ctr"/>
              <a:endParaRPr lang="en-SG" b="1" dirty="0">
                <a:solidFill>
                  <a:srgbClr val="C00000"/>
                </a:solidFill>
              </a:endParaRPr>
            </a:p>
          </p:txBody>
        </p:sp>
        <p:sp>
          <p:nvSpPr>
            <p:cNvPr id="47" name="Content Placeholder 2"/>
            <p:cNvSpPr txBox="1">
              <a:spLocks/>
            </p:cNvSpPr>
            <p:nvPr/>
          </p:nvSpPr>
          <p:spPr>
            <a:xfrm>
              <a:off x="1045219" y="5509313"/>
              <a:ext cx="7283669" cy="977463"/>
            </a:xfrm>
            <a:prstGeom prst="rect">
              <a:avLst/>
            </a:prstGeom>
            <a:effectLst/>
          </p:spPr>
          <p:txBody>
            <a:bodyPr vert="horz" lIns="91440" tIns="45720" rIns="91440" bIns="45720" rtlCol="0">
              <a:noAutofit/>
            </a:bodyPr>
            <a:lstStyle/>
            <a:p>
              <a:pPr marL="342900" indent="-342900">
                <a:spcBef>
                  <a:spcPct val="20000"/>
                </a:spcBef>
                <a:defRPr/>
              </a:pPr>
              <a:r>
                <a:rPr lang="en-US" sz="3600" b="1" dirty="0">
                  <a:ln w="28575">
                    <a:solidFill>
                      <a:srgbClr val="C00000"/>
                    </a:solidFill>
                  </a:ln>
                  <a:solidFill>
                    <a:srgbClr val="FFFF99"/>
                  </a:solidFill>
                  <a:effectLst>
                    <a:outerShdw blurRad="50800" dist="38100" dir="2700000" algn="tl" rotWithShape="0">
                      <a:prstClr val="black">
                        <a:alpha val="40000"/>
                      </a:prstClr>
                    </a:outerShdw>
                  </a:effectLst>
                  <a:latin typeface="Rockwell Extra Bold" pitchFamily="18" charset="0"/>
                </a:rPr>
                <a:t>Integration testing</a:t>
              </a:r>
              <a:endParaRPr lang="en-SG" sz="3600" b="1" dirty="0">
                <a:ln w="28575">
                  <a:solidFill>
                    <a:srgbClr val="C00000"/>
                  </a:solidFill>
                </a:ln>
                <a:solidFill>
                  <a:srgbClr val="FFFF99"/>
                </a:solidFill>
                <a:effectLst>
                  <a:outerShdw blurRad="50800" dist="38100" dir="2700000" algn="tl" rotWithShape="0">
                    <a:prstClr val="black">
                      <a:alpha val="40000"/>
                    </a:prstClr>
                  </a:outerShdw>
                </a:effectLst>
                <a:latin typeface="Rockwell Extra Bold" pitchFamily="18" charset="0"/>
              </a:endParaRPr>
            </a:p>
          </p:txBody>
        </p:sp>
      </p:grpSp>
      <p:sp>
        <p:nvSpPr>
          <p:cNvPr id="48" name="Rounded Rectangle 47"/>
          <p:cNvSpPr/>
          <p:nvPr/>
        </p:nvSpPr>
        <p:spPr>
          <a:xfrm>
            <a:off x="4305123" y="2517268"/>
            <a:ext cx="771065" cy="2256503"/>
          </a:xfrm>
          <a:prstGeom prst="roundRect">
            <a:avLst>
              <a:gd name="adj" fmla="val 10870"/>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2000" b="1" dirty="0"/>
              <a:t>UI</a:t>
            </a:r>
            <a:endParaRPr lang="en-SG" sz="2000" b="1" dirty="0"/>
          </a:p>
        </p:txBody>
      </p:sp>
      <p:sp>
        <p:nvSpPr>
          <p:cNvPr id="49" name="Rounded Rectangle 48"/>
          <p:cNvSpPr/>
          <p:nvPr/>
        </p:nvSpPr>
        <p:spPr>
          <a:xfrm>
            <a:off x="5612399" y="2517267"/>
            <a:ext cx="1133458" cy="1241902"/>
          </a:xfrm>
          <a:prstGeom prst="roundRect">
            <a:avLst>
              <a:gd name="adj" fmla="val 10870"/>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b="1" dirty="0" err="1"/>
              <a:t>MSLogic</a:t>
            </a:r>
            <a:endParaRPr lang="en-SG" b="1" dirty="0"/>
          </a:p>
        </p:txBody>
      </p:sp>
      <p:sp>
        <p:nvSpPr>
          <p:cNvPr id="56" name="Rounded Rectangle 55"/>
          <p:cNvSpPr/>
          <p:nvPr/>
        </p:nvSpPr>
        <p:spPr>
          <a:xfrm>
            <a:off x="5642543" y="4202922"/>
            <a:ext cx="2075618" cy="570849"/>
          </a:xfrm>
          <a:prstGeom prst="roundRect">
            <a:avLst>
              <a:gd name="adj" fmla="val 10870"/>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b="1" dirty="0"/>
              <a:t>Storage</a:t>
            </a:r>
            <a:endParaRPr lang="en-SG" b="1" dirty="0"/>
          </a:p>
        </p:txBody>
      </p:sp>
      <p:sp>
        <p:nvSpPr>
          <p:cNvPr id="57" name="Rounded Rectangle 56"/>
          <p:cNvSpPr/>
          <p:nvPr/>
        </p:nvSpPr>
        <p:spPr>
          <a:xfrm>
            <a:off x="7033575" y="2517298"/>
            <a:ext cx="663677" cy="1241902"/>
          </a:xfrm>
          <a:prstGeom prst="roundRect">
            <a:avLst>
              <a:gd name="adj" fmla="val 10870"/>
            </a:avLst>
          </a:prstGeom>
        </p:spPr>
        <p:style>
          <a:lnRef idx="0">
            <a:schemeClr val="accent4"/>
          </a:lnRef>
          <a:fillRef idx="3">
            <a:schemeClr val="accent4"/>
          </a:fillRef>
          <a:effectRef idx="3">
            <a:schemeClr val="accent4"/>
          </a:effectRef>
          <a:fontRef idx="minor">
            <a:schemeClr val="lt1"/>
          </a:fontRef>
        </p:style>
        <p:txBody>
          <a:bodyPr vert="vert270" rtlCol="0" anchor="ctr"/>
          <a:lstStyle/>
          <a:p>
            <a:pPr algn="ctr"/>
            <a:r>
              <a:rPr lang="en-US" b="1" dirty="0"/>
              <a:t>History</a:t>
            </a:r>
            <a:endParaRPr lang="en-SG" b="1" dirty="0"/>
          </a:p>
        </p:txBody>
      </p:sp>
      <p:cxnSp>
        <p:nvCxnSpPr>
          <p:cNvPr id="12" name="Straight Arrow Connector 11"/>
          <p:cNvCxnSpPr/>
          <p:nvPr/>
        </p:nvCxnSpPr>
        <p:spPr>
          <a:xfrm>
            <a:off x="6745858" y="3048000"/>
            <a:ext cx="287717" cy="0"/>
          </a:xfrm>
          <a:prstGeom prst="straightConnector1">
            <a:avLst/>
          </a:prstGeom>
          <a:ln w="38100">
            <a:solidFill>
              <a:srgbClr val="FFFF00"/>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5076187" y="3115127"/>
            <a:ext cx="536212" cy="0"/>
          </a:xfrm>
          <a:prstGeom prst="straightConnector1">
            <a:avLst/>
          </a:prstGeom>
          <a:ln w="38100">
            <a:solidFill>
              <a:srgbClr val="FFFF00"/>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5106331" y="4465917"/>
            <a:ext cx="536212" cy="0"/>
          </a:xfrm>
          <a:prstGeom prst="straightConnector1">
            <a:avLst/>
          </a:prstGeom>
          <a:ln w="38100">
            <a:solidFill>
              <a:srgbClr val="FFFF00"/>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a:off x="6096975" y="3759201"/>
            <a:ext cx="0" cy="423693"/>
          </a:xfrm>
          <a:prstGeom prst="straightConnector1">
            <a:avLst/>
          </a:prstGeom>
          <a:ln w="38100">
            <a:solidFill>
              <a:srgbClr val="FFFF00"/>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a:off x="7365412" y="3771283"/>
            <a:ext cx="0" cy="423693"/>
          </a:xfrm>
          <a:prstGeom prst="straightConnector1">
            <a:avLst/>
          </a:prstGeom>
          <a:ln w="38100">
            <a:solidFill>
              <a:srgbClr val="FFFF00"/>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 name="Oval 9"/>
          <p:cNvSpPr/>
          <p:nvPr/>
        </p:nvSpPr>
        <p:spPr>
          <a:xfrm>
            <a:off x="4876801" y="2915912"/>
            <a:ext cx="894311" cy="360689"/>
          </a:xfrm>
          <a:prstGeom prst="ellipse">
            <a:avLst/>
          </a:prstGeom>
          <a:solidFill>
            <a:srgbClr val="FFFF00">
              <a:alpha val="31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1" name="Oval 40"/>
          <p:cNvSpPr/>
          <p:nvPr/>
        </p:nvSpPr>
        <p:spPr>
          <a:xfrm>
            <a:off x="4927282" y="4243160"/>
            <a:ext cx="894311" cy="360689"/>
          </a:xfrm>
          <a:prstGeom prst="ellipse">
            <a:avLst/>
          </a:prstGeom>
          <a:solidFill>
            <a:srgbClr val="FFFF00">
              <a:alpha val="31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4" name="Oval 43"/>
          <p:cNvSpPr/>
          <p:nvPr/>
        </p:nvSpPr>
        <p:spPr>
          <a:xfrm>
            <a:off x="6630302" y="2870729"/>
            <a:ext cx="608699" cy="360689"/>
          </a:xfrm>
          <a:prstGeom prst="ellipse">
            <a:avLst/>
          </a:prstGeom>
          <a:solidFill>
            <a:srgbClr val="FFFF00">
              <a:alpha val="31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5" name="Oval 44"/>
          <p:cNvSpPr/>
          <p:nvPr/>
        </p:nvSpPr>
        <p:spPr>
          <a:xfrm>
            <a:off x="5943514" y="3610358"/>
            <a:ext cx="381087" cy="733043"/>
          </a:xfrm>
          <a:prstGeom prst="ellipse">
            <a:avLst/>
          </a:prstGeom>
          <a:solidFill>
            <a:srgbClr val="FFFF00">
              <a:alpha val="31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0" name="Oval 49"/>
          <p:cNvSpPr/>
          <p:nvPr/>
        </p:nvSpPr>
        <p:spPr>
          <a:xfrm>
            <a:off x="7174869" y="3602192"/>
            <a:ext cx="381087" cy="733043"/>
          </a:xfrm>
          <a:prstGeom prst="ellipse">
            <a:avLst/>
          </a:prstGeom>
          <a:solidFill>
            <a:srgbClr val="FFFF00">
              <a:alpha val="31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39162531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8" name="Rounded Rectangle 67"/>
          <p:cNvSpPr/>
          <p:nvPr/>
        </p:nvSpPr>
        <p:spPr>
          <a:xfrm>
            <a:off x="3921666" y="2207550"/>
            <a:ext cx="4129549" cy="2905433"/>
          </a:xfrm>
          <a:prstGeom prst="roundRect">
            <a:avLst>
              <a:gd name="adj" fmla="val 7022"/>
            </a:avLst>
          </a:prstGeom>
          <a:solidFill>
            <a:schemeClr val="tx1"/>
          </a:solidFill>
          <a:ln>
            <a:noFill/>
            <a:prstDash val="sysDash"/>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3" name="Freeform 12"/>
          <p:cNvSpPr/>
          <p:nvPr/>
        </p:nvSpPr>
        <p:spPr>
          <a:xfrm>
            <a:off x="8104682" y="4804348"/>
            <a:ext cx="2563318" cy="2053653"/>
          </a:xfrm>
          <a:custGeom>
            <a:avLst/>
            <a:gdLst>
              <a:gd name="connsiteX0" fmla="*/ 1229194 w 4332158"/>
              <a:gd name="connsiteY0" fmla="*/ 4017364 h 4047345"/>
              <a:gd name="connsiteX1" fmla="*/ 1229194 w 4332158"/>
              <a:gd name="connsiteY1" fmla="*/ 4017364 h 4047345"/>
              <a:gd name="connsiteX2" fmla="*/ 1334125 w 4332158"/>
              <a:gd name="connsiteY2" fmla="*/ 3043004 h 4047345"/>
              <a:gd name="connsiteX3" fmla="*/ 1439056 w 4332158"/>
              <a:gd name="connsiteY3" fmla="*/ 2773181 h 4047345"/>
              <a:gd name="connsiteX4" fmla="*/ 1394085 w 4332158"/>
              <a:gd name="connsiteY4" fmla="*/ 2623279 h 4047345"/>
              <a:gd name="connsiteX5" fmla="*/ 554636 w 4332158"/>
              <a:gd name="connsiteY5" fmla="*/ 2758191 h 4047345"/>
              <a:gd name="connsiteX6" fmla="*/ 209862 w 4332158"/>
              <a:gd name="connsiteY6" fmla="*/ 2728210 h 4047345"/>
              <a:gd name="connsiteX7" fmla="*/ 0 w 4332158"/>
              <a:gd name="connsiteY7" fmla="*/ 2503358 h 4047345"/>
              <a:gd name="connsiteX8" fmla="*/ 59961 w 4332158"/>
              <a:gd name="connsiteY8" fmla="*/ 2248525 h 4047345"/>
              <a:gd name="connsiteX9" fmla="*/ 374754 w 4332158"/>
              <a:gd name="connsiteY9" fmla="*/ 1948722 h 4047345"/>
              <a:gd name="connsiteX10" fmla="*/ 554636 w 4332158"/>
              <a:gd name="connsiteY10" fmla="*/ 1888761 h 4047345"/>
              <a:gd name="connsiteX11" fmla="*/ 419725 w 4332158"/>
              <a:gd name="connsiteY11" fmla="*/ 1783830 h 4047345"/>
              <a:gd name="connsiteX12" fmla="*/ 419725 w 4332158"/>
              <a:gd name="connsiteY12" fmla="*/ 1603948 h 4047345"/>
              <a:gd name="connsiteX13" fmla="*/ 194872 w 4332158"/>
              <a:gd name="connsiteY13" fmla="*/ 1558977 h 4047345"/>
              <a:gd name="connsiteX14" fmla="*/ 434715 w 4332158"/>
              <a:gd name="connsiteY14" fmla="*/ 1274164 h 4047345"/>
              <a:gd name="connsiteX15" fmla="*/ 674558 w 4332158"/>
              <a:gd name="connsiteY15" fmla="*/ 1169233 h 4047345"/>
              <a:gd name="connsiteX16" fmla="*/ 584617 w 4332158"/>
              <a:gd name="connsiteY16" fmla="*/ 1094282 h 4047345"/>
              <a:gd name="connsiteX17" fmla="*/ 749508 w 4332158"/>
              <a:gd name="connsiteY17" fmla="*/ 914400 h 4047345"/>
              <a:gd name="connsiteX18" fmla="*/ 1109272 w 4332158"/>
              <a:gd name="connsiteY18" fmla="*/ 899410 h 4047345"/>
              <a:gd name="connsiteX19" fmla="*/ 1034321 w 4332158"/>
              <a:gd name="connsiteY19" fmla="*/ 779489 h 4047345"/>
              <a:gd name="connsiteX20" fmla="*/ 1229194 w 4332158"/>
              <a:gd name="connsiteY20" fmla="*/ 734518 h 4047345"/>
              <a:gd name="connsiteX21" fmla="*/ 1648918 w 4332158"/>
              <a:gd name="connsiteY21" fmla="*/ 749509 h 4047345"/>
              <a:gd name="connsiteX22" fmla="*/ 1753849 w 4332158"/>
              <a:gd name="connsiteY22" fmla="*/ 599607 h 4047345"/>
              <a:gd name="connsiteX23" fmla="*/ 1963712 w 4332158"/>
              <a:gd name="connsiteY23" fmla="*/ 494676 h 4047345"/>
              <a:gd name="connsiteX24" fmla="*/ 2113613 w 4332158"/>
              <a:gd name="connsiteY24" fmla="*/ 479686 h 4047345"/>
              <a:gd name="connsiteX25" fmla="*/ 2443397 w 4332158"/>
              <a:gd name="connsiteY25" fmla="*/ 149902 h 4047345"/>
              <a:gd name="connsiteX26" fmla="*/ 2953062 w 4332158"/>
              <a:gd name="connsiteY26" fmla="*/ 0 h 4047345"/>
              <a:gd name="connsiteX27" fmla="*/ 3582649 w 4332158"/>
              <a:gd name="connsiteY27" fmla="*/ 179882 h 4047345"/>
              <a:gd name="connsiteX28" fmla="*/ 3972394 w 4332158"/>
              <a:gd name="connsiteY28" fmla="*/ 539646 h 4047345"/>
              <a:gd name="connsiteX29" fmla="*/ 4212236 w 4332158"/>
              <a:gd name="connsiteY29" fmla="*/ 884420 h 4047345"/>
              <a:gd name="connsiteX30" fmla="*/ 4332158 w 4332158"/>
              <a:gd name="connsiteY30" fmla="*/ 1424066 h 4047345"/>
              <a:gd name="connsiteX31" fmla="*/ 4242217 w 4332158"/>
              <a:gd name="connsiteY31" fmla="*/ 1993692 h 4047345"/>
              <a:gd name="connsiteX32" fmla="*/ 4017364 w 4332158"/>
              <a:gd name="connsiteY32" fmla="*/ 2368446 h 4047345"/>
              <a:gd name="connsiteX33" fmla="*/ 3732551 w 4332158"/>
              <a:gd name="connsiteY33" fmla="*/ 2623279 h 4047345"/>
              <a:gd name="connsiteX34" fmla="*/ 3402767 w 4332158"/>
              <a:gd name="connsiteY34" fmla="*/ 2773181 h 4047345"/>
              <a:gd name="connsiteX35" fmla="*/ 3177915 w 4332158"/>
              <a:gd name="connsiteY35" fmla="*/ 2818151 h 4047345"/>
              <a:gd name="connsiteX36" fmla="*/ 3372787 w 4332158"/>
              <a:gd name="connsiteY36" fmla="*/ 3297836 h 4047345"/>
              <a:gd name="connsiteX37" fmla="*/ 3447738 w 4332158"/>
              <a:gd name="connsiteY37" fmla="*/ 3717561 h 4047345"/>
              <a:gd name="connsiteX38" fmla="*/ 3477718 w 4332158"/>
              <a:gd name="connsiteY38" fmla="*/ 4047345 h 4047345"/>
              <a:gd name="connsiteX39" fmla="*/ 1229194 w 4332158"/>
              <a:gd name="connsiteY39" fmla="*/ 4017364 h 4047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4332158" h="4047345">
                <a:moveTo>
                  <a:pt x="1229194" y="4017364"/>
                </a:moveTo>
                <a:lnTo>
                  <a:pt x="1229194" y="4017364"/>
                </a:lnTo>
                <a:lnTo>
                  <a:pt x="1334125" y="3043004"/>
                </a:lnTo>
                <a:lnTo>
                  <a:pt x="1439056" y="2773181"/>
                </a:lnTo>
                <a:lnTo>
                  <a:pt x="1394085" y="2623279"/>
                </a:lnTo>
                <a:lnTo>
                  <a:pt x="554636" y="2758191"/>
                </a:lnTo>
                <a:lnTo>
                  <a:pt x="209862" y="2728210"/>
                </a:lnTo>
                <a:lnTo>
                  <a:pt x="0" y="2503358"/>
                </a:lnTo>
                <a:lnTo>
                  <a:pt x="59961" y="2248525"/>
                </a:lnTo>
                <a:lnTo>
                  <a:pt x="374754" y="1948722"/>
                </a:lnTo>
                <a:lnTo>
                  <a:pt x="554636" y="1888761"/>
                </a:lnTo>
                <a:lnTo>
                  <a:pt x="419725" y="1783830"/>
                </a:lnTo>
                <a:lnTo>
                  <a:pt x="419725" y="1603948"/>
                </a:lnTo>
                <a:lnTo>
                  <a:pt x="194872" y="1558977"/>
                </a:lnTo>
                <a:lnTo>
                  <a:pt x="434715" y="1274164"/>
                </a:lnTo>
                <a:lnTo>
                  <a:pt x="674558" y="1169233"/>
                </a:lnTo>
                <a:lnTo>
                  <a:pt x="584617" y="1094282"/>
                </a:lnTo>
                <a:lnTo>
                  <a:pt x="749508" y="914400"/>
                </a:lnTo>
                <a:lnTo>
                  <a:pt x="1109272" y="899410"/>
                </a:lnTo>
                <a:lnTo>
                  <a:pt x="1034321" y="779489"/>
                </a:lnTo>
                <a:lnTo>
                  <a:pt x="1229194" y="734518"/>
                </a:lnTo>
                <a:lnTo>
                  <a:pt x="1648918" y="749509"/>
                </a:lnTo>
                <a:lnTo>
                  <a:pt x="1753849" y="599607"/>
                </a:lnTo>
                <a:lnTo>
                  <a:pt x="1963712" y="494676"/>
                </a:lnTo>
                <a:lnTo>
                  <a:pt x="2113613" y="479686"/>
                </a:lnTo>
                <a:lnTo>
                  <a:pt x="2443397" y="149902"/>
                </a:lnTo>
                <a:lnTo>
                  <a:pt x="2953062" y="0"/>
                </a:lnTo>
                <a:lnTo>
                  <a:pt x="3582649" y="179882"/>
                </a:lnTo>
                <a:lnTo>
                  <a:pt x="3972394" y="539646"/>
                </a:lnTo>
                <a:lnTo>
                  <a:pt x="4212236" y="884420"/>
                </a:lnTo>
                <a:lnTo>
                  <a:pt x="4332158" y="1424066"/>
                </a:lnTo>
                <a:lnTo>
                  <a:pt x="4242217" y="1993692"/>
                </a:lnTo>
                <a:lnTo>
                  <a:pt x="4017364" y="2368446"/>
                </a:lnTo>
                <a:lnTo>
                  <a:pt x="3732551" y="2623279"/>
                </a:lnTo>
                <a:lnTo>
                  <a:pt x="3402767" y="2773181"/>
                </a:lnTo>
                <a:lnTo>
                  <a:pt x="3177915" y="2818151"/>
                </a:lnTo>
                <a:lnTo>
                  <a:pt x="3372787" y="3297836"/>
                </a:lnTo>
                <a:lnTo>
                  <a:pt x="3447738" y="3717561"/>
                </a:lnTo>
                <a:lnTo>
                  <a:pt x="3477718" y="4047345"/>
                </a:lnTo>
                <a:lnTo>
                  <a:pt x="1229194" y="4017364"/>
                </a:lnTo>
                <a:close/>
              </a:path>
            </a:pathLst>
          </a:custGeom>
          <a:blipFill>
            <a:blip r:embed="rId2" cstate="print"/>
            <a:stretch>
              <a:fillRect/>
            </a:stretch>
          </a:blipFill>
          <a:ln>
            <a:no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nvGrpSpPr>
          <p:cNvPr id="1893391" name="Group 15"/>
          <p:cNvGrpSpPr>
            <a:grpSpLocks/>
          </p:cNvGrpSpPr>
          <p:nvPr/>
        </p:nvGrpSpPr>
        <p:grpSpPr bwMode="auto">
          <a:xfrm>
            <a:off x="8382001" y="3186113"/>
            <a:ext cx="2193925" cy="1871662"/>
            <a:chOff x="4320" y="2007"/>
            <a:chExt cx="1382" cy="1179"/>
          </a:xfrm>
        </p:grpSpPr>
        <mc:AlternateContent xmlns:mc="http://schemas.openxmlformats.org/markup-compatibility/2006" xmlns:p14="http://schemas.microsoft.com/office/powerpoint/2010/main">
          <mc:Choice Requires="p14">
            <p:contentPart p14:bwMode="auto" r:id="rId3">
              <p14:nvContentPartPr>
                <p14:cNvPr id="1893385" name="Ink 9"/>
                <p14:cNvContentPartPr>
                  <a14:cpLocks xmlns:a14="http://schemas.microsoft.com/office/drawing/2010/main" noRot="1" noChangeAspect="1" noEditPoints="1" noChangeArrowheads="1" noChangeShapeType="1"/>
                </p14:cNvContentPartPr>
                <p14:nvPr/>
              </p14:nvContentPartPr>
              <p14:xfrm>
                <a:off x="5118" y="2142"/>
                <a:ext cx="5" cy="5"/>
              </p14:xfrm>
            </p:contentPart>
          </mc:Choice>
          <mc:Fallback xmlns="">
            <p:pic>
              <p:nvPicPr>
                <p:cNvPr id="1893385" name="Ink 9"/>
                <p:cNvPicPr>
                  <a:picLocks noRot="1" noChangeAspect="1" noEditPoints="1" noChangeArrowheads="1" noChangeShapeType="1"/>
                </p:cNvPicPr>
                <p:nvPr/>
              </p:nvPicPr>
              <p:blipFill>
                <a:blip r:embed="rId4"/>
                <a:stretch>
                  <a:fillRect/>
                </a:stretch>
              </p:blipFill>
              <p:spPr>
                <a:xfrm>
                  <a:off x="5115" y="2134"/>
                  <a:ext cx="18" cy="19"/>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893386" name="Ink 10"/>
                <p14:cNvContentPartPr>
                  <a14:cpLocks xmlns:a14="http://schemas.microsoft.com/office/drawing/2010/main" noRot="1" noChangeAspect="1" noEditPoints="1" noChangeArrowheads="1" noChangeShapeType="1"/>
                </p14:cNvContentPartPr>
                <p14:nvPr/>
              </p14:nvContentPartPr>
              <p14:xfrm>
                <a:off x="4364" y="2007"/>
                <a:ext cx="501" cy="188"/>
              </p14:xfrm>
            </p:contentPart>
          </mc:Choice>
          <mc:Fallback xmlns="">
            <p:pic>
              <p:nvPicPr>
                <p:cNvPr id="1893386" name="Ink 10"/>
                <p:cNvPicPr>
                  <a:picLocks noRot="1" noChangeAspect="1" noEditPoints="1" noChangeArrowheads="1" noChangeShapeType="1"/>
                </p:cNvPicPr>
                <p:nvPr/>
              </p:nvPicPr>
              <p:blipFill>
                <a:blip r:embed="rId6"/>
                <a:stretch>
                  <a:fillRect/>
                </a:stretch>
              </p:blipFill>
              <p:spPr>
                <a:xfrm>
                  <a:off x="4355" y="1997"/>
                  <a:ext cx="522" cy="208"/>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893387" name="Ink 11"/>
                <p14:cNvContentPartPr>
                  <a14:cpLocks xmlns:a14="http://schemas.microsoft.com/office/drawing/2010/main" noRot="1" noChangeAspect="1" noEditPoints="1" noChangeArrowheads="1" noChangeShapeType="1"/>
                </p14:cNvContentPartPr>
                <p14:nvPr/>
              </p14:nvContentPartPr>
              <p14:xfrm>
                <a:off x="4934" y="2147"/>
                <a:ext cx="127" cy="9"/>
              </p14:xfrm>
            </p:contentPart>
          </mc:Choice>
          <mc:Fallback xmlns="">
            <p:pic>
              <p:nvPicPr>
                <p:cNvPr id="1893387" name="Ink 11"/>
                <p:cNvPicPr>
                  <a:picLocks noRot="1" noChangeAspect="1" noEditPoints="1" noChangeArrowheads="1" noChangeShapeType="1"/>
                </p:cNvPicPr>
                <p:nvPr/>
              </p:nvPicPr>
              <p:blipFill>
                <a:blip r:embed="rId8"/>
                <a:stretch>
                  <a:fillRect/>
                </a:stretch>
              </p:blipFill>
              <p:spPr>
                <a:xfrm>
                  <a:off x="4922" y="2138"/>
                  <a:ext cx="151" cy="27"/>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893388" name="Ink 12"/>
                <p14:cNvContentPartPr>
                  <a14:cpLocks xmlns:a14="http://schemas.microsoft.com/office/drawing/2010/main" noRot="1" noChangeAspect="1" noEditPoints="1" noChangeArrowheads="1" noChangeShapeType="1"/>
                </p14:cNvContentPartPr>
                <p14:nvPr/>
              </p14:nvContentPartPr>
              <p14:xfrm>
                <a:off x="4320" y="2267"/>
                <a:ext cx="825" cy="237"/>
              </p14:xfrm>
            </p:contentPart>
          </mc:Choice>
          <mc:Fallback xmlns="">
            <p:pic>
              <p:nvPicPr>
                <p:cNvPr id="1893388" name="Ink 12"/>
                <p:cNvPicPr>
                  <a:picLocks noRot="1" noChangeAspect="1" noEditPoints="1" noChangeArrowheads="1" noChangeShapeType="1"/>
                </p:cNvPicPr>
                <p:nvPr/>
              </p:nvPicPr>
              <p:blipFill>
                <a:blip r:embed="rId10"/>
                <a:stretch>
                  <a:fillRect/>
                </a:stretch>
              </p:blipFill>
              <p:spPr>
                <a:xfrm>
                  <a:off x="4313" y="2264"/>
                  <a:ext cx="835" cy="25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893389" name="Ink 13"/>
                <p14:cNvContentPartPr>
                  <a14:cpLocks xmlns:a14="http://schemas.microsoft.com/office/drawing/2010/main" noRot="1" noChangeAspect="1" noEditPoints="1" noChangeArrowheads="1" noChangeShapeType="1"/>
                </p14:cNvContentPartPr>
                <p14:nvPr/>
              </p14:nvContentPartPr>
              <p14:xfrm>
                <a:off x="5651" y="2729"/>
                <a:ext cx="21" cy="11"/>
              </p14:xfrm>
            </p:contentPart>
          </mc:Choice>
          <mc:Fallback xmlns="">
            <p:pic>
              <p:nvPicPr>
                <p:cNvPr id="1893389" name="Ink 13"/>
                <p:cNvPicPr>
                  <a:picLocks noRot="1" noChangeAspect="1" noEditPoints="1" noChangeArrowheads="1" noChangeShapeType="1"/>
                </p:cNvPicPr>
                <p:nvPr/>
              </p:nvPicPr>
              <p:blipFill>
                <a:blip r:embed="rId12"/>
                <a:stretch>
                  <a:fillRect/>
                </a:stretch>
              </p:blipFill>
              <p:spPr>
                <a:xfrm>
                  <a:off x="5645" y="2723"/>
                  <a:ext cx="39" cy="29"/>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893390" name="Ink 14"/>
                <p14:cNvContentPartPr>
                  <a14:cpLocks xmlns:a14="http://schemas.microsoft.com/office/drawing/2010/main" noRot="1" noChangeAspect="1" noEditPoints="1" noChangeArrowheads="1" noChangeShapeType="1"/>
                </p14:cNvContentPartPr>
                <p14:nvPr/>
              </p14:nvContentPartPr>
              <p14:xfrm>
                <a:off x="4601" y="2503"/>
                <a:ext cx="1101" cy="683"/>
              </p14:xfrm>
            </p:contentPart>
          </mc:Choice>
          <mc:Fallback xmlns="">
            <p:pic>
              <p:nvPicPr>
                <p:cNvPr id="1893390" name="Ink 14"/>
                <p:cNvPicPr>
                  <a:picLocks noRot="1" noChangeAspect="1" noEditPoints="1" noChangeArrowheads="1" noChangeShapeType="1"/>
                </p:cNvPicPr>
                <p:nvPr/>
              </p:nvPicPr>
              <p:blipFill>
                <a:blip r:embed="rId14"/>
                <a:stretch>
                  <a:fillRect/>
                </a:stretch>
              </p:blipFill>
              <p:spPr>
                <a:xfrm>
                  <a:off x="4590" y="2492"/>
                  <a:ext cx="1124" cy="705"/>
                </a:xfrm>
                <a:prstGeom prst="rect">
                  <a:avLst/>
                </a:prstGeom>
              </p:spPr>
            </p:pic>
          </mc:Fallback>
        </mc:AlternateContent>
      </p:grpSp>
      <p:grpSp>
        <p:nvGrpSpPr>
          <p:cNvPr id="1893400" name="Group 24"/>
          <p:cNvGrpSpPr>
            <a:grpSpLocks/>
          </p:cNvGrpSpPr>
          <p:nvPr/>
        </p:nvGrpSpPr>
        <p:grpSpPr bwMode="auto">
          <a:xfrm>
            <a:off x="1738313" y="1487488"/>
            <a:ext cx="2311400" cy="2533650"/>
            <a:chOff x="135" y="937"/>
            <a:chExt cx="1456" cy="1596"/>
          </a:xfrm>
        </p:grpSpPr>
        <mc:AlternateContent xmlns:mc="http://schemas.openxmlformats.org/markup-compatibility/2006" xmlns:p14="http://schemas.microsoft.com/office/powerpoint/2010/main">
          <mc:Choice Requires="p14">
            <p:contentPart p14:bwMode="auto" r:id="rId15">
              <p14:nvContentPartPr>
                <p14:cNvPr id="1893393" name="Ink 17"/>
                <p14:cNvContentPartPr>
                  <a14:cpLocks xmlns:a14="http://schemas.microsoft.com/office/drawing/2010/main" noRot="1" noChangeAspect="1" noEditPoints="1" noChangeArrowheads="1" noChangeShapeType="1"/>
                </p14:cNvContentPartPr>
                <p14:nvPr/>
              </p14:nvContentPartPr>
              <p14:xfrm>
                <a:off x="135" y="990"/>
                <a:ext cx="463" cy="150"/>
              </p14:xfrm>
            </p:contentPart>
          </mc:Choice>
          <mc:Fallback xmlns="">
            <p:pic>
              <p:nvPicPr>
                <p:cNvPr id="1893393" name="Ink 17"/>
                <p:cNvPicPr>
                  <a:picLocks noRot="1" noChangeAspect="1" noEditPoints="1" noChangeArrowheads="1" noChangeShapeType="1"/>
                </p:cNvPicPr>
                <p:nvPr/>
              </p:nvPicPr>
              <p:blipFill>
                <a:blip r:embed="rId16"/>
                <a:stretch>
                  <a:fillRect/>
                </a:stretch>
              </p:blipFill>
              <p:spPr>
                <a:xfrm>
                  <a:off x="124" y="979"/>
                  <a:ext cx="486" cy="171"/>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893394" name="Ink 18"/>
                <p14:cNvContentPartPr>
                  <a14:cpLocks xmlns:a14="http://schemas.microsoft.com/office/drawing/2010/main" noRot="1" noChangeAspect="1" noEditPoints="1" noChangeArrowheads="1" noChangeShapeType="1"/>
                </p14:cNvContentPartPr>
                <p14:nvPr/>
              </p14:nvContentPartPr>
              <p14:xfrm>
                <a:off x="757" y="937"/>
                <a:ext cx="783" cy="221"/>
              </p14:xfrm>
            </p:contentPart>
          </mc:Choice>
          <mc:Fallback xmlns="">
            <p:pic>
              <p:nvPicPr>
                <p:cNvPr id="1893394" name="Ink 18"/>
                <p:cNvPicPr>
                  <a:picLocks noRot="1" noChangeAspect="1" noEditPoints="1" noChangeArrowheads="1" noChangeShapeType="1"/>
                </p:cNvPicPr>
                <p:nvPr/>
              </p:nvPicPr>
              <p:blipFill>
                <a:blip r:embed="rId18"/>
                <a:stretch>
                  <a:fillRect/>
                </a:stretch>
              </p:blipFill>
              <p:spPr>
                <a:xfrm>
                  <a:off x="747" y="926"/>
                  <a:ext cx="803" cy="242"/>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893395" name="Ink 19"/>
                <p14:cNvContentPartPr>
                  <a14:cpLocks xmlns:a14="http://schemas.microsoft.com/office/drawing/2010/main" noRot="1" noChangeAspect="1" noEditPoints="1" noChangeArrowheads="1" noChangeShapeType="1"/>
                </p14:cNvContentPartPr>
                <p14:nvPr/>
              </p14:nvContentPartPr>
              <p14:xfrm>
                <a:off x="186" y="1297"/>
                <a:ext cx="539" cy="191"/>
              </p14:xfrm>
            </p:contentPart>
          </mc:Choice>
          <mc:Fallback xmlns="">
            <p:pic>
              <p:nvPicPr>
                <p:cNvPr id="1893395" name="Ink 19"/>
                <p:cNvPicPr>
                  <a:picLocks noRot="1" noChangeAspect="1" noEditPoints="1" noChangeArrowheads="1" noChangeShapeType="1"/>
                </p:cNvPicPr>
                <p:nvPr/>
              </p:nvPicPr>
              <p:blipFill>
                <a:blip r:embed="rId20"/>
                <a:stretch>
                  <a:fillRect/>
                </a:stretch>
              </p:blipFill>
              <p:spPr>
                <a:xfrm>
                  <a:off x="175" y="1287"/>
                  <a:ext cx="563" cy="213"/>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893396" name="Ink 20"/>
                <p14:cNvContentPartPr>
                  <a14:cpLocks xmlns:a14="http://schemas.microsoft.com/office/drawing/2010/main" noRot="1" noChangeAspect="1" noEditPoints="1" noChangeArrowheads="1" noChangeShapeType="1"/>
                </p14:cNvContentPartPr>
                <p14:nvPr/>
              </p14:nvContentPartPr>
              <p14:xfrm>
                <a:off x="880" y="1214"/>
                <a:ext cx="711" cy="225"/>
              </p14:xfrm>
            </p:contentPart>
          </mc:Choice>
          <mc:Fallback xmlns="">
            <p:pic>
              <p:nvPicPr>
                <p:cNvPr id="1893396" name="Ink 20"/>
                <p:cNvPicPr>
                  <a:picLocks noRot="1" noChangeAspect="1" noEditPoints="1" noChangeArrowheads="1" noChangeShapeType="1"/>
                </p:cNvPicPr>
                <p:nvPr/>
              </p:nvPicPr>
              <p:blipFill>
                <a:blip r:embed="rId22"/>
                <a:stretch>
                  <a:fillRect/>
                </a:stretch>
              </p:blipFill>
              <p:spPr>
                <a:xfrm>
                  <a:off x="871" y="1204"/>
                  <a:ext cx="724" cy="246"/>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893397" name="Ink 21"/>
                <p14:cNvContentPartPr>
                  <a14:cpLocks xmlns:a14="http://schemas.microsoft.com/office/drawing/2010/main" noRot="1" noChangeAspect="1" noEditPoints="1" noChangeArrowheads="1" noChangeShapeType="1"/>
                </p14:cNvContentPartPr>
                <p14:nvPr/>
              </p14:nvContentPartPr>
              <p14:xfrm>
                <a:off x="212" y="1583"/>
                <a:ext cx="871" cy="234"/>
              </p14:xfrm>
            </p:contentPart>
          </mc:Choice>
          <mc:Fallback xmlns="">
            <p:pic>
              <p:nvPicPr>
                <p:cNvPr id="1893397" name="Ink 21"/>
                <p:cNvPicPr>
                  <a:picLocks noRot="1" noChangeAspect="1" noEditPoints="1" noChangeArrowheads="1" noChangeShapeType="1"/>
                </p:cNvPicPr>
                <p:nvPr/>
              </p:nvPicPr>
              <p:blipFill>
                <a:blip r:embed="rId24"/>
                <a:stretch>
                  <a:fillRect/>
                </a:stretch>
              </p:blipFill>
              <p:spPr>
                <a:xfrm>
                  <a:off x="202" y="1573"/>
                  <a:ext cx="891" cy="256"/>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893398" name="Ink 22"/>
                <p14:cNvContentPartPr>
                  <a14:cpLocks xmlns:a14="http://schemas.microsoft.com/office/drawing/2010/main" noRot="1" noChangeAspect="1" noEditPoints="1" noChangeArrowheads="1" noChangeShapeType="1"/>
                </p14:cNvContentPartPr>
                <p14:nvPr/>
              </p14:nvContentPartPr>
              <p14:xfrm>
                <a:off x="344" y="1878"/>
                <a:ext cx="534" cy="655"/>
              </p14:xfrm>
            </p:contentPart>
          </mc:Choice>
          <mc:Fallback xmlns="">
            <p:pic>
              <p:nvPicPr>
                <p:cNvPr id="1893398" name="Ink 22"/>
                <p:cNvPicPr>
                  <a:picLocks noRot="1" noChangeAspect="1" noEditPoints="1" noChangeArrowheads="1" noChangeShapeType="1"/>
                </p:cNvPicPr>
                <p:nvPr/>
              </p:nvPicPr>
              <p:blipFill>
                <a:blip r:embed="rId26"/>
                <a:stretch>
                  <a:fillRect/>
                </a:stretch>
              </p:blipFill>
              <p:spPr>
                <a:xfrm>
                  <a:off x="332" y="1868"/>
                  <a:ext cx="555" cy="678"/>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893399" name="Ink 23"/>
                <p14:cNvContentPartPr>
                  <a14:cpLocks xmlns:a14="http://schemas.microsoft.com/office/drawing/2010/main" noRot="1" noChangeAspect="1" noEditPoints="1" noChangeArrowheads="1" noChangeShapeType="1"/>
                </p14:cNvContentPartPr>
                <p14:nvPr/>
              </p14:nvContentPartPr>
              <p14:xfrm>
                <a:off x="982" y="1924"/>
                <a:ext cx="77" cy="214"/>
              </p14:xfrm>
            </p:contentPart>
          </mc:Choice>
          <mc:Fallback xmlns="">
            <p:pic>
              <p:nvPicPr>
                <p:cNvPr id="1893399" name="Ink 23"/>
                <p:cNvPicPr>
                  <a:picLocks noRot="1" noChangeAspect="1" noEditPoints="1" noChangeArrowheads="1" noChangeShapeType="1"/>
                </p:cNvPicPr>
                <p:nvPr/>
              </p:nvPicPr>
              <p:blipFill>
                <a:blip r:embed="rId28"/>
                <a:stretch>
                  <a:fillRect/>
                </a:stretch>
              </p:blipFill>
              <p:spPr>
                <a:xfrm>
                  <a:off x="975" y="1913"/>
                  <a:ext cx="95" cy="238"/>
                </a:xfrm>
                <a:prstGeom prst="rect">
                  <a:avLst/>
                </a:prstGeom>
              </p:spPr>
            </p:pic>
          </mc:Fallback>
        </mc:AlternateContent>
      </p:grpSp>
      <p:grpSp>
        <p:nvGrpSpPr>
          <p:cNvPr id="38" name="Group 12"/>
          <p:cNvGrpSpPr/>
          <p:nvPr/>
        </p:nvGrpSpPr>
        <p:grpSpPr>
          <a:xfrm>
            <a:off x="1738313" y="304800"/>
            <a:ext cx="8756650" cy="762000"/>
            <a:chOff x="930161" y="5509313"/>
            <a:chExt cx="7398727" cy="1144404"/>
          </a:xfrm>
        </p:grpSpPr>
        <p:sp>
          <p:nvSpPr>
            <p:cNvPr id="39" name="TextBox 38"/>
            <p:cNvSpPr txBox="1"/>
            <p:nvPr/>
          </p:nvSpPr>
          <p:spPr>
            <a:xfrm>
              <a:off x="930161" y="5525308"/>
              <a:ext cx="7346732" cy="1128409"/>
            </a:xfrm>
            <a:prstGeom prst="roundRect">
              <a:avLst/>
            </a:prstGeom>
            <a:solidFill>
              <a:schemeClr val="bg1">
                <a:lumMod val="85000"/>
                <a:alpha val="63000"/>
              </a:schemeClr>
            </a:solidFill>
            <a:effectLst/>
          </p:spPr>
          <p:txBody>
            <a:bodyPr wrap="square" rtlCol="0" anchor="b" anchorCtr="0">
              <a:noAutofit/>
            </a:bodyPr>
            <a:lstStyle/>
            <a:p>
              <a:pPr algn="ctr"/>
              <a:endParaRPr lang="en-US" sz="2400" b="1" dirty="0">
                <a:solidFill>
                  <a:srgbClr val="C00000"/>
                </a:solidFill>
                <a:effectLst>
                  <a:outerShdw blurRad="50800" dist="38100" dir="2700000" algn="tl" rotWithShape="0">
                    <a:prstClr val="black">
                      <a:alpha val="40000"/>
                    </a:prstClr>
                  </a:outerShdw>
                </a:effectLst>
              </a:endParaRPr>
            </a:p>
            <a:p>
              <a:pPr algn="ctr"/>
              <a:endParaRPr lang="en-SG" sz="2400" b="1" dirty="0">
                <a:solidFill>
                  <a:srgbClr val="C00000"/>
                </a:solidFill>
              </a:endParaRPr>
            </a:p>
          </p:txBody>
        </p:sp>
        <p:sp>
          <p:nvSpPr>
            <p:cNvPr id="40" name="Content Placeholder 2"/>
            <p:cNvSpPr txBox="1">
              <a:spLocks/>
            </p:cNvSpPr>
            <p:nvPr/>
          </p:nvSpPr>
          <p:spPr>
            <a:xfrm>
              <a:off x="1045219" y="5509313"/>
              <a:ext cx="7283669" cy="977463"/>
            </a:xfrm>
            <a:prstGeom prst="rect">
              <a:avLst/>
            </a:prstGeom>
            <a:effectLst/>
          </p:spPr>
          <p:txBody>
            <a:bodyPr vert="horz" lIns="91440" tIns="45720" rIns="91440" bIns="45720" rtlCol="0">
              <a:noAutofit/>
            </a:bodyPr>
            <a:lstStyle/>
            <a:p>
              <a:pPr marL="342900" indent="-342900">
                <a:spcBef>
                  <a:spcPct val="20000"/>
                </a:spcBef>
                <a:defRPr/>
              </a:pPr>
              <a:r>
                <a:rPr lang="en-US" sz="3200" b="1" dirty="0">
                  <a:ln w="28575">
                    <a:solidFill>
                      <a:srgbClr val="C00000"/>
                    </a:solidFill>
                  </a:ln>
                  <a:solidFill>
                    <a:srgbClr val="FFFF99"/>
                  </a:solidFill>
                  <a:effectLst>
                    <a:outerShdw blurRad="50800" dist="38100" dir="2700000" algn="tl" rotWithShape="0">
                      <a:prstClr val="black">
                        <a:alpha val="40000"/>
                      </a:prstClr>
                    </a:outerShdw>
                  </a:effectLst>
                  <a:latin typeface="Rockwell Extra Bold" pitchFamily="18" charset="0"/>
                </a:rPr>
                <a:t>Test-Driven Development (TDD)</a:t>
              </a:r>
              <a:endParaRPr lang="en-SG" sz="3200" b="1" dirty="0">
                <a:ln w="28575">
                  <a:solidFill>
                    <a:srgbClr val="C00000"/>
                  </a:solidFill>
                </a:ln>
                <a:solidFill>
                  <a:srgbClr val="FFFF99"/>
                </a:solidFill>
                <a:effectLst>
                  <a:outerShdw blurRad="50800" dist="38100" dir="2700000" algn="tl" rotWithShape="0">
                    <a:prstClr val="black">
                      <a:alpha val="40000"/>
                    </a:prstClr>
                  </a:outerShdw>
                </a:effectLst>
                <a:latin typeface="Rockwell Extra Bold" pitchFamily="18" charset="0"/>
              </a:endParaRPr>
            </a:p>
          </p:txBody>
        </p:sp>
      </p:grpSp>
      <mc:AlternateContent xmlns:mc="http://schemas.openxmlformats.org/markup-compatibility/2006" xmlns:p14="http://schemas.microsoft.com/office/powerpoint/2010/main">
        <mc:Choice Requires="p14">
          <p:contentPart p14:bwMode="auto" r:id="rId29">
            <p14:nvContentPartPr>
              <p14:cNvPr id="3" name="Ink 2"/>
              <p14:cNvContentPartPr/>
              <p14:nvPr/>
            </p14:nvContentPartPr>
            <p14:xfrm rot="1671928">
              <a:off x="3067757" y="4609876"/>
              <a:ext cx="835200" cy="797400"/>
            </p14:xfrm>
          </p:contentPart>
        </mc:Choice>
        <mc:Fallback xmlns="">
          <p:pic>
            <p:nvPicPr>
              <p:cNvPr id="3" name="Ink 2"/>
              <p:cNvPicPr/>
              <p:nvPr/>
            </p:nvPicPr>
            <p:blipFill>
              <a:blip r:embed="rId30"/>
              <a:stretch>
                <a:fillRect/>
              </a:stretch>
            </p:blipFill>
            <p:spPr>
              <a:xfrm rot="1671928">
                <a:off x="3064157" y="4599076"/>
                <a:ext cx="842760" cy="819000"/>
              </a:xfrm>
              <a:prstGeom prst="rect">
                <a:avLst/>
              </a:prstGeom>
            </p:spPr>
          </p:pic>
        </mc:Fallback>
      </mc:AlternateContent>
      <p:grpSp>
        <p:nvGrpSpPr>
          <p:cNvPr id="42" name="Group 31"/>
          <p:cNvGrpSpPr/>
          <p:nvPr/>
        </p:nvGrpSpPr>
        <p:grpSpPr>
          <a:xfrm>
            <a:off x="5543499" y="1179477"/>
            <a:ext cx="455224" cy="824420"/>
            <a:chOff x="4121944" y="500062"/>
            <a:chExt cx="614362" cy="1107282"/>
          </a:xfrm>
        </p:grpSpPr>
        <p:sp>
          <p:nvSpPr>
            <p:cNvPr id="43" name="Flowchart: Connector 42"/>
            <p:cNvSpPr/>
            <p:nvPr/>
          </p:nvSpPr>
          <p:spPr>
            <a:xfrm>
              <a:off x="4186237" y="500062"/>
              <a:ext cx="457200" cy="428626"/>
            </a:xfrm>
            <a:prstGeom prst="flowChartConnector">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SG"/>
            </a:p>
          </p:txBody>
        </p:sp>
        <p:sp>
          <p:nvSpPr>
            <p:cNvPr id="44" name="Flowchart: Delay 43"/>
            <p:cNvSpPr/>
            <p:nvPr/>
          </p:nvSpPr>
          <p:spPr>
            <a:xfrm rot="16200000">
              <a:off x="4086225" y="957263"/>
              <a:ext cx="685800" cy="614362"/>
            </a:xfrm>
            <a:prstGeom prst="flowChartDelay">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SG"/>
            </a:p>
          </p:txBody>
        </p:sp>
      </p:grpSp>
      <p:sp>
        <p:nvSpPr>
          <p:cNvPr id="48" name="Rounded Rectangle 47"/>
          <p:cNvSpPr/>
          <p:nvPr/>
        </p:nvSpPr>
        <p:spPr>
          <a:xfrm>
            <a:off x="4305123" y="2517268"/>
            <a:ext cx="771065" cy="2256503"/>
          </a:xfrm>
          <a:prstGeom prst="roundRect">
            <a:avLst>
              <a:gd name="adj" fmla="val 10870"/>
            </a:avLst>
          </a:prstGeom>
          <a:solidFill>
            <a:schemeClr val="bg1">
              <a:lumMod val="50000"/>
            </a:schemeClr>
          </a:solidFill>
        </p:spPr>
        <p:style>
          <a:lnRef idx="0">
            <a:schemeClr val="accent2"/>
          </a:lnRef>
          <a:fillRef idx="3">
            <a:schemeClr val="accent2"/>
          </a:fillRef>
          <a:effectRef idx="3">
            <a:schemeClr val="accent2"/>
          </a:effectRef>
          <a:fontRef idx="minor">
            <a:schemeClr val="lt1"/>
          </a:fontRef>
        </p:style>
        <p:txBody>
          <a:bodyPr rtlCol="0" anchor="ctr"/>
          <a:lstStyle/>
          <a:p>
            <a:pPr algn="ctr"/>
            <a:endParaRPr lang="en-SG" sz="2000" b="1" dirty="0"/>
          </a:p>
        </p:txBody>
      </p:sp>
      <p:sp>
        <p:nvSpPr>
          <p:cNvPr id="49" name="Rounded Rectangle 48"/>
          <p:cNvSpPr/>
          <p:nvPr/>
        </p:nvSpPr>
        <p:spPr>
          <a:xfrm>
            <a:off x="5612399" y="2517267"/>
            <a:ext cx="1133458" cy="1241902"/>
          </a:xfrm>
          <a:prstGeom prst="roundRect">
            <a:avLst>
              <a:gd name="adj" fmla="val 10870"/>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b="1" dirty="0"/>
              <a:t>SUT</a:t>
            </a:r>
            <a:endParaRPr lang="en-SG" b="1" dirty="0"/>
          </a:p>
        </p:txBody>
      </p:sp>
      <p:sp>
        <p:nvSpPr>
          <p:cNvPr id="56" name="Rounded Rectangle 55"/>
          <p:cNvSpPr/>
          <p:nvPr/>
        </p:nvSpPr>
        <p:spPr>
          <a:xfrm>
            <a:off x="5642543" y="4202922"/>
            <a:ext cx="2075618" cy="570849"/>
          </a:xfrm>
          <a:prstGeom prst="roundRect">
            <a:avLst>
              <a:gd name="adj" fmla="val 10870"/>
            </a:avLst>
          </a:prstGeom>
          <a:solidFill>
            <a:schemeClr val="bg1">
              <a:lumMod val="50000"/>
            </a:schemeClr>
          </a:solidFill>
        </p:spPr>
        <p:style>
          <a:lnRef idx="0">
            <a:schemeClr val="accent3"/>
          </a:lnRef>
          <a:fillRef idx="3">
            <a:schemeClr val="accent3"/>
          </a:fillRef>
          <a:effectRef idx="3">
            <a:schemeClr val="accent3"/>
          </a:effectRef>
          <a:fontRef idx="minor">
            <a:schemeClr val="lt1"/>
          </a:fontRef>
        </p:style>
        <p:txBody>
          <a:bodyPr rtlCol="0" anchor="ctr"/>
          <a:lstStyle/>
          <a:p>
            <a:pPr algn="ctr"/>
            <a:endParaRPr lang="en-SG" b="1" dirty="0"/>
          </a:p>
        </p:txBody>
      </p:sp>
      <p:sp>
        <p:nvSpPr>
          <p:cNvPr id="57" name="Rounded Rectangle 56"/>
          <p:cNvSpPr/>
          <p:nvPr/>
        </p:nvSpPr>
        <p:spPr>
          <a:xfrm>
            <a:off x="7033575" y="2517298"/>
            <a:ext cx="663677" cy="1241902"/>
          </a:xfrm>
          <a:prstGeom prst="roundRect">
            <a:avLst>
              <a:gd name="adj" fmla="val 10870"/>
            </a:avLst>
          </a:prstGeom>
          <a:solidFill>
            <a:schemeClr val="bg1">
              <a:lumMod val="50000"/>
            </a:schemeClr>
          </a:solidFill>
        </p:spPr>
        <p:style>
          <a:lnRef idx="0">
            <a:schemeClr val="accent4"/>
          </a:lnRef>
          <a:fillRef idx="3">
            <a:schemeClr val="accent4"/>
          </a:fillRef>
          <a:effectRef idx="3">
            <a:schemeClr val="accent4"/>
          </a:effectRef>
          <a:fontRef idx="minor">
            <a:schemeClr val="lt1"/>
          </a:fontRef>
        </p:style>
        <p:txBody>
          <a:bodyPr vert="vert270" rtlCol="0" anchor="ctr"/>
          <a:lstStyle/>
          <a:p>
            <a:pPr algn="ctr"/>
            <a:endParaRPr lang="en-SG" b="1" dirty="0"/>
          </a:p>
        </p:txBody>
      </p:sp>
      <p:cxnSp>
        <p:nvCxnSpPr>
          <p:cNvPr id="58" name="Straight Arrow Connector 57"/>
          <p:cNvCxnSpPr/>
          <p:nvPr/>
        </p:nvCxnSpPr>
        <p:spPr>
          <a:xfrm>
            <a:off x="6745858" y="3048000"/>
            <a:ext cx="287717" cy="0"/>
          </a:xfrm>
          <a:prstGeom prst="straightConnector1">
            <a:avLst/>
          </a:prstGeom>
          <a:ln w="38100">
            <a:solidFill>
              <a:schemeClr val="bg1">
                <a:lumMod val="85000"/>
              </a:schemeClr>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p:nvPr/>
        </p:nvCxnSpPr>
        <p:spPr>
          <a:xfrm>
            <a:off x="5076187" y="3115127"/>
            <a:ext cx="536212" cy="0"/>
          </a:xfrm>
          <a:prstGeom prst="straightConnector1">
            <a:avLst/>
          </a:prstGeom>
          <a:ln w="38100">
            <a:solidFill>
              <a:schemeClr val="bg1">
                <a:lumMod val="85000"/>
              </a:schemeClr>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p:nvPr/>
        </p:nvCxnSpPr>
        <p:spPr>
          <a:xfrm>
            <a:off x="5106331" y="4465917"/>
            <a:ext cx="536212" cy="0"/>
          </a:xfrm>
          <a:prstGeom prst="straightConnector1">
            <a:avLst/>
          </a:prstGeom>
          <a:ln w="38100">
            <a:solidFill>
              <a:schemeClr val="bg1">
                <a:lumMod val="85000"/>
              </a:schemeClr>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a:xfrm>
            <a:off x="6096975" y="3759201"/>
            <a:ext cx="0" cy="423693"/>
          </a:xfrm>
          <a:prstGeom prst="straightConnector1">
            <a:avLst/>
          </a:prstGeom>
          <a:ln w="38100">
            <a:solidFill>
              <a:schemeClr val="bg1">
                <a:lumMod val="85000"/>
              </a:schemeClr>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p:nvPr/>
        </p:nvCxnSpPr>
        <p:spPr>
          <a:xfrm>
            <a:off x="7365412" y="3771283"/>
            <a:ext cx="0" cy="423693"/>
          </a:xfrm>
          <a:prstGeom prst="straightConnector1">
            <a:avLst/>
          </a:prstGeom>
          <a:ln w="38100">
            <a:solidFill>
              <a:schemeClr val="bg1">
                <a:lumMod val="85000"/>
              </a:schemeClr>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31">
            <p14:nvContentPartPr>
              <p14:cNvPr id="4" name="Ink 3"/>
              <p14:cNvContentPartPr/>
              <p14:nvPr/>
            </p14:nvContentPartPr>
            <p14:xfrm rot="858656">
              <a:off x="6127019" y="1254528"/>
              <a:ext cx="1593272" cy="592146"/>
            </p14:xfrm>
          </p:contentPart>
        </mc:Choice>
        <mc:Fallback xmlns="">
          <p:pic>
            <p:nvPicPr>
              <p:cNvPr id="4" name="Ink 3"/>
              <p:cNvPicPr/>
              <p:nvPr/>
            </p:nvPicPr>
            <p:blipFill>
              <a:blip r:embed="rId32"/>
              <a:stretch>
                <a:fillRect/>
              </a:stretch>
            </p:blipFill>
            <p:spPr>
              <a:xfrm rot="858656">
                <a:off x="6107220" y="1236890"/>
                <a:ext cx="1624230" cy="626703"/>
              </a:xfrm>
              <a:prstGeom prst="rect">
                <a:avLst/>
              </a:prstGeom>
            </p:spPr>
          </p:pic>
        </mc:Fallback>
      </mc:AlternateContent>
      <p:pic>
        <p:nvPicPr>
          <p:cNvPr id="1026" name="Picture 2"/>
          <p:cNvPicPr>
            <a:picLocks noChangeAspect="1" noChangeArrowheads="1"/>
          </p:cNvPicPr>
          <p:nvPr/>
        </p:nvPicPr>
        <p:blipFill>
          <a:blip r:embed="rId33" cstate="print">
            <a:extLst>
              <a:ext uri="{28A0092B-C50C-407E-A947-70E740481C1C}">
                <a14:useLocalDpi xmlns:a14="http://schemas.microsoft.com/office/drawing/2010/main" val="0"/>
              </a:ext>
            </a:extLst>
          </a:blip>
          <a:srcRect/>
          <a:stretch>
            <a:fillRect/>
          </a:stretch>
        </p:blipFill>
        <p:spPr bwMode="auto">
          <a:xfrm rot="20862709">
            <a:off x="4487283" y="4798108"/>
            <a:ext cx="3148674" cy="2218299"/>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a:extLst/>
        </p:spPr>
      </p:pic>
      <p:sp>
        <p:nvSpPr>
          <p:cNvPr id="15" name="Freeform 14"/>
          <p:cNvSpPr>
            <a:spLocks noChangeAspect="1"/>
          </p:cNvSpPr>
          <p:nvPr/>
        </p:nvSpPr>
        <p:spPr>
          <a:xfrm>
            <a:off x="1524001" y="4206240"/>
            <a:ext cx="2806143" cy="2651760"/>
          </a:xfrm>
          <a:custGeom>
            <a:avLst/>
            <a:gdLst>
              <a:gd name="connsiteX0" fmla="*/ 472440 w 4709160"/>
              <a:gd name="connsiteY0" fmla="*/ 4450080 h 4450080"/>
              <a:gd name="connsiteX1" fmla="*/ 76200 w 4709160"/>
              <a:gd name="connsiteY1" fmla="*/ 3901440 h 4450080"/>
              <a:gd name="connsiteX2" fmla="*/ 0 w 4709160"/>
              <a:gd name="connsiteY2" fmla="*/ 3139440 h 4450080"/>
              <a:gd name="connsiteX3" fmla="*/ 76200 w 4709160"/>
              <a:gd name="connsiteY3" fmla="*/ 2286000 h 4450080"/>
              <a:gd name="connsiteX4" fmla="*/ 472440 w 4709160"/>
              <a:gd name="connsiteY4" fmla="*/ 2042160 h 4450080"/>
              <a:gd name="connsiteX5" fmla="*/ 975360 w 4709160"/>
              <a:gd name="connsiteY5" fmla="*/ 1874520 h 4450080"/>
              <a:gd name="connsiteX6" fmla="*/ 1188720 w 4709160"/>
              <a:gd name="connsiteY6" fmla="*/ 1539240 h 4450080"/>
              <a:gd name="connsiteX7" fmla="*/ 1173480 w 4709160"/>
              <a:gd name="connsiteY7" fmla="*/ 1447800 h 4450080"/>
              <a:gd name="connsiteX8" fmla="*/ 1036320 w 4709160"/>
              <a:gd name="connsiteY8" fmla="*/ 1203960 h 4450080"/>
              <a:gd name="connsiteX9" fmla="*/ 975360 w 4709160"/>
              <a:gd name="connsiteY9" fmla="*/ 746760 h 4450080"/>
              <a:gd name="connsiteX10" fmla="*/ 1036320 w 4709160"/>
              <a:gd name="connsiteY10" fmla="*/ 411480 h 4450080"/>
              <a:gd name="connsiteX11" fmla="*/ 1356360 w 4709160"/>
              <a:gd name="connsiteY11" fmla="*/ 152400 h 4450080"/>
              <a:gd name="connsiteX12" fmla="*/ 1661160 w 4709160"/>
              <a:gd name="connsiteY12" fmla="*/ 0 h 4450080"/>
              <a:gd name="connsiteX13" fmla="*/ 2118360 w 4709160"/>
              <a:gd name="connsiteY13" fmla="*/ 45720 h 4450080"/>
              <a:gd name="connsiteX14" fmla="*/ 2468880 w 4709160"/>
              <a:gd name="connsiteY14" fmla="*/ 350520 h 4450080"/>
              <a:gd name="connsiteX15" fmla="*/ 2545080 w 4709160"/>
              <a:gd name="connsiteY15" fmla="*/ 822960 h 4450080"/>
              <a:gd name="connsiteX16" fmla="*/ 2514600 w 4709160"/>
              <a:gd name="connsiteY16" fmla="*/ 1264920 h 4450080"/>
              <a:gd name="connsiteX17" fmla="*/ 2286000 w 4709160"/>
              <a:gd name="connsiteY17" fmla="*/ 1767840 h 4450080"/>
              <a:gd name="connsiteX18" fmla="*/ 2743200 w 4709160"/>
              <a:gd name="connsiteY18" fmla="*/ 2118360 h 4450080"/>
              <a:gd name="connsiteX19" fmla="*/ 2804160 w 4709160"/>
              <a:gd name="connsiteY19" fmla="*/ 2301240 h 4450080"/>
              <a:gd name="connsiteX20" fmla="*/ 3108960 w 4709160"/>
              <a:gd name="connsiteY20" fmla="*/ 2331720 h 4450080"/>
              <a:gd name="connsiteX21" fmla="*/ 3535680 w 4709160"/>
              <a:gd name="connsiteY21" fmla="*/ 2819400 h 4450080"/>
              <a:gd name="connsiteX22" fmla="*/ 3505200 w 4709160"/>
              <a:gd name="connsiteY22" fmla="*/ 2453640 h 4450080"/>
              <a:gd name="connsiteX23" fmla="*/ 3596640 w 4709160"/>
              <a:gd name="connsiteY23" fmla="*/ 2194560 h 4450080"/>
              <a:gd name="connsiteX24" fmla="*/ 3886200 w 4709160"/>
              <a:gd name="connsiteY24" fmla="*/ 1767840 h 4450080"/>
              <a:gd name="connsiteX25" fmla="*/ 4053840 w 4709160"/>
              <a:gd name="connsiteY25" fmla="*/ 1813560 h 4450080"/>
              <a:gd name="connsiteX26" fmla="*/ 4114800 w 4709160"/>
              <a:gd name="connsiteY26" fmla="*/ 1950720 h 4450080"/>
              <a:gd name="connsiteX27" fmla="*/ 4023360 w 4709160"/>
              <a:gd name="connsiteY27" fmla="*/ 2179320 h 4450080"/>
              <a:gd name="connsiteX28" fmla="*/ 4450080 w 4709160"/>
              <a:gd name="connsiteY28" fmla="*/ 1874520 h 4450080"/>
              <a:gd name="connsiteX29" fmla="*/ 4632960 w 4709160"/>
              <a:gd name="connsiteY29" fmla="*/ 1935480 h 4450080"/>
              <a:gd name="connsiteX30" fmla="*/ 4709160 w 4709160"/>
              <a:gd name="connsiteY30" fmla="*/ 2057400 h 4450080"/>
              <a:gd name="connsiteX31" fmla="*/ 4678680 w 4709160"/>
              <a:gd name="connsiteY31" fmla="*/ 2316480 h 4450080"/>
              <a:gd name="connsiteX32" fmla="*/ 4480560 w 4709160"/>
              <a:gd name="connsiteY32" fmla="*/ 2590800 h 4450080"/>
              <a:gd name="connsiteX33" fmla="*/ 4297680 w 4709160"/>
              <a:gd name="connsiteY33" fmla="*/ 2880360 h 4450080"/>
              <a:gd name="connsiteX34" fmla="*/ 4099560 w 4709160"/>
              <a:gd name="connsiteY34" fmla="*/ 2987040 h 4450080"/>
              <a:gd name="connsiteX35" fmla="*/ 4114800 w 4709160"/>
              <a:gd name="connsiteY35" fmla="*/ 3154680 h 4450080"/>
              <a:gd name="connsiteX36" fmla="*/ 4099560 w 4709160"/>
              <a:gd name="connsiteY36" fmla="*/ 3261360 h 4450080"/>
              <a:gd name="connsiteX37" fmla="*/ 4084320 w 4709160"/>
              <a:gd name="connsiteY37" fmla="*/ 3246120 h 4450080"/>
              <a:gd name="connsiteX38" fmla="*/ 4267200 w 4709160"/>
              <a:gd name="connsiteY38" fmla="*/ 3444240 h 4450080"/>
              <a:gd name="connsiteX39" fmla="*/ 4267200 w 4709160"/>
              <a:gd name="connsiteY39" fmla="*/ 3947160 h 4450080"/>
              <a:gd name="connsiteX40" fmla="*/ 4175760 w 4709160"/>
              <a:gd name="connsiteY40" fmla="*/ 4282440 h 4450080"/>
              <a:gd name="connsiteX41" fmla="*/ 3962400 w 4709160"/>
              <a:gd name="connsiteY41" fmla="*/ 4434840 h 4450080"/>
              <a:gd name="connsiteX42" fmla="*/ 472440 w 4709160"/>
              <a:gd name="connsiteY42" fmla="*/ 4450080 h 4450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4709160" h="4450080">
                <a:moveTo>
                  <a:pt x="472440" y="4450080"/>
                </a:moveTo>
                <a:lnTo>
                  <a:pt x="76200" y="3901440"/>
                </a:lnTo>
                <a:lnTo>
                  <a:pt x="0" y="3139440"/>
                </a:lnTo>
                <a:lnTo>
                  <a:pt x="76200" y="2286000"/>
                </a:lnTo>
                <a:lnTo>
                  <a:pt x="472440" y="2042160"/>
                </a:lnTo>
                <a:lnTo>
                  <a:pt x="975360" y="1874520"/>
                </a:lnTo>
                <a:lnTo>
                  <a:pt x="1188720" y="1539240"/>
                </a:lnTo>
                <a:lnTo>
                  <a:pt x="1173480" y="1447800"/>
                </a:lnTo>
                <a:lnTo>
                  <a:pt x="1036320" y="1203960"/>
                </a:lnTo>
                <a:lnTo>
                  <a:pt x="975360" y="746760"/>
                </a:lnTo>
                <a:lnTo>
                  <a:pt x="1036320" y="411480"/>
                </a:lnTo>
                <a:lnTo>
                  <a:pt x="1356360" y="152400"/>
                </a:lnTo>
                <a:lnTo>
                  <a:pt x="1661160" y="0"/>
                </a:lnTo>
                <a:lnTo>
                  <a:pt x="2118360" y="45720"/>
                </a:lnTo>
                <a:lnTo>
                  <a:pt x="2468880" y="350520"/>
                </a:lnTo>
                <a:lnTo>
                  <a:pt x="2545080" y="822960"/>
                </a:lnTo>
                <a:lnTo>
                  <a:pt x="2514600" y="1264920"/>
                </a:lnTo>
                <a:lnTo>
                  <a:pt x="2286000" y="1767840"/>
                </a:lnTo>
                <a:lnTo>
                  <a:pt x="2743200" y="2118360"/>
                </a:lnTo>
                <a:lnTo>
                  <a:pt x="2804160" y="2301240"/>
                </a:lnTo>
                <a:lnTo>
                  <a:pt x="3108960" y="2331720"/>
                </a:lnTo>
                <a:lnTo>
                  <a:pt x="3535680" y="2819400"/>
                </a:lnTo>
                <a:lnTo>
                  <a:pt x="3505200" y="2453640"/>
                </a:lnTo>
                <a:lnTo>
                  <a:pt x="3596640" y="2194560"/>
                </a:lnTo>
                <a:lnTo>
                  <a:pt x="3886200" y="1767840"/>
                </a:lnTo>
                <a:lnTo>
                  <a:pt x="4053840" y="1813560"/>
                </a:lnTo>
                <a:lnTo>
                  <a:pt x="4114800" y="1950720"/>
                </a:lnTo>
                <a:lnTo>
                  <a:pt x="4023360" y="2179320"/>
                </a:lnTo>
                <a:lnTo>
                  <a:pt x="4450080" y="1874520"/>
                </a:lnTo>
                <a:lnTo>
                  <a:pt x="4632960" y="1935480"/>
                </a:lnTo>
                <a:lnTo>
                  <a:pt x="4709160" y="2057400"/>
                </a:lnTo>
                <a:lnTo>
                  <a:pt x="4678680" y="2316480"/>
                </a:lnTo>
                <a:lnTo>
                  <a:pt x="4480560" y="2590800"/>
                </a:lnTo>
                <a:lnTo>
                  <a:pt x="4297680" y="2880360"/>
                </a:lnTo>
                <a:lnTo>
                  <a:pt x="4099560" y="2987040"/>
                </a:lnTo>
                <a:cubicBezTo>
                  <a:pt x="4104640" y="3042920"/>
                  <a:pt x="4114800" y="3098570"/>
                  <a:pt x="4114800" y="3154680"/>
                </a:cubicBezTo>
                <a:cubicBezTo>
                  <a:pt x="4114800" y="3190601"/>
                  <a:pt x="4099560" y="3261360"/>
                  <a:pt x="4099560" y="3261360"/>
                </a:cubicBezTo>
                <a:lnTo>
                  <a:pt x="4084320" y="3246120"/>
                </a:lnTo>
                <a:lnTo>
                  <a:pt x="4267200" y="3444240"/>
                </a:lnTo>
                <a:lnTo>
                  <a:pt x="4267200" y="3947160"/>
                </a:lnTo>
                <a:lnTo>
                  <a:pt x="4175760" y="4282440"/>
                </a:lnTo>
                <a:lnTo>
                  <a:pt x="3962400" y="4434840"/>
                </a:lnTo>
                <a:lnTo>
                  <a:pt x="472440" y="4450080"/>
                </a:lnTo>
                <a:close/>
              </a:path>
            </a:pathLst>
          </a:custGeom>
          <a:blipFill>
            <a:blip r:embed="rId34" cstate="print"/>
            <a:stretch>
              <a:fillRect/>
            </a:stretch>
          </a:blipFill>
          <a:ln>
            <a:no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29404284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2" presetClass="entr" presetSubtype="4" fill="hold" nodeType="afterEffect">
                                  <p:stCondLst>
                                    <p:cond delay="0"/>
                                  </p:stCondLst>
                                  <p:childTnLst>
                                    <p:set>
                                      <p:cBhvr>
                                        <p:cTn id="11" dur="1" fill="hold">
                                          <p:stCondLst>
                                            <p:cond delay="0"/>
                                          </p:stCondLst>
                                        </p:cTn>
                                        <p:tgtEl>
                                          <p:spTgt spid="1893391"/>
                                        </p:tgtEl>
                                        <p:attrNameLst>
                                          <p:attrName>style.visibility</p:attrName>
                                        </p:attrNameLst>
                                      </p:cBhvr>
                                      <p:to>
                                        <p:strVal val="visible"/>
                                      </p:to>
                                    </p:set>
                                    <p:animEffect transition="in" filter="wipe(down)">
                                      <p:cBhvr>
                                        <p:cTn id="12" dur="500"/>
                                        <p:tgtEl>
                                          <p:spTgt spid="1893391"/>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 calcmode="lin" valueType="num">
                                      <p:cBhvr additive="base">
                                        <p:cTn id="17" dur="500" fill="hold"/>
                                        <p:tgtEl>
                                          <p:spTgt spid="15"/>
                                        </p:tgtEl>
                                        <p:attrNameLst>
                                          <p:attrName>ppt_x</p:attrName>
                                        </p:attrNameLst>
                                      </p:cBhvr>
                                      <p:tavLst>
                                        <p:tav tm="0">
                                          <p:val>
                                            <p:strVal val="#ppt_x"/>
                                          </p:val>
                                        </p:tav>
                                        <p:tav tm="100000">
                                          <p:val>
                                            <p:strVal val="#ppt_x"/>
                                          </p:val>
                                        </p:tav>
                                      </p:tavLst>
                                    </p:anim>
                                    <p:anim calcmode="lin" valueType="num">
                                      <p:cBhvr additive="base">
                                        <p:cTn id="18" dur="500" fill="hold"/>
                                        <p:tgtEl>
                                          <p:spTgt spid="15"/>
                                        </p:tgtEl>
                                        <p:attrNameLst>
                                          <p:attrName>ppt_y</p:attrName>
                                        </p:attrNameLst>
                                      </p:cBhvr>
                                      <p:tavLst>
                                        <p:tav tm="0">
                                          <p:val>
                                            <p:strVal val="1+#ppt_h/2"/>
                                          </p:val>
                                        </p:tav>
                                        <p:tav tm="100000">
                                          <p:val>
                                            <p:strVal val="#ppt_y"/>
                                          </p:val>
                                        </p:tav>
                                      </p:tavLst>
                                    </p:anim>
                                  </p:childTnLst>
                                </p:cTn>
                              </p:par>
                            </p:childTnLst>
                          </p:cTn>
                        </p:par>
                        <p:par>
                          <p:cTn id="19" fill="hold">
                            <p:stCondLst>
                              <p:cond delay="500"/>
                            </p:stCondLst>
                            <p:childTnLst>
                              <p:par>
                                <p:cTn id="20" presetID="22" presetClass="entr" presetSubtype="4" fill="hold" nodeType="afterEffect">
                                  <p:stCondLst>
                                    <p:cond delay="0"/>
                                  </p:stCondLst>
                                  <p:childTnLst>
                                    <p:set>
                                      <p:cBhvr>
                                        <p:cTn id="21" dur="1" fill="hold">
                                          <p:stCondLst>
                                            <p:cond delay="0"/>
                                          </p:stCondLst>
                                        </p:cTn>
                                        <p:tgtEl>
                                          <p:spTgt spid="1893400"/>
                                        </p:tgtEl>
                                        <p:attrNameLst>
                                          <p:attrName>style.visibility</p:attrName>
                                        </p:attrNameLst>
                                      </p:cBhvr>
                                      <p:to>
                                        <p:strVal val="visible"/>
                                      </p:to>
                                    </p:set>
                                    <p:animEffect transition="in" filter="wipe(down)">
                                      <p:cBhvr>
                                        <p:cTn id="22" dur="500"/>
                                        <p:tgtEl>
                                          <p:spTgt spid="1893400"/>
                                        </p:tgtEl>
                                      </p:cBhvr>
                                    </p:animEffect>
                                  </p:childTnLst>
                                </p:cTn>
                              </p:par>
                            </p:childTnLst>
                          </p:cTn>
                        </p:par>
                        <p:par>
                          <p:cTn id="23" fill="hold">
                            <p:stCondLst>
                              <p:cond delay="1000"/>
                            </p:stCondLst>
                            <p:childTnLst>
                              <p:par>
                                <p:cTn id="24" presetID="10" presetClass="entr" presetSubtype="0" fill="hold" nodeType="after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fade">
                                      <p:cBhvr>
                                        <p:cTn id="26" dur="500"/>
                                        <p:tgtEl>
                                          <p:spTgt spid="3"/>
                                        </p:tgtEl>
                                      </p:cBhvr>
                                    </p:animEffect>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026"/>
                                        </p:tgtEl>
                                        <p:attrNameLst>
                                          <p:attrName>style.visibility</p:attrName>
                                        </p:attrNameLst>
                                      </p:cBhvr>
                                      <p:to>
                                        <p:strVal val="visible"/>
                                      </p:to>
                                    </p:set>
                                    <p:anim calcmode="lin" valueType="num">
                                      <p:cBhvr additive="base">
                                        <p:cTn id="31" dur="500" fill="hold"/>
                                        <p:tgtEl>
                                          <p:spTgt spid="1026"/>
                                        </p:tgtEl>
                                        <p:attrNameLst>
                                          <p:attrName>ppt_x</p:attrName>
                                        </p:attrNameLst>
                                      </p:cBhvr>
                                      <p:tavLst>
                                        <p:tav tm="0">
                                          <p:val>
                                            <p:strVal val="#ppt_x"/>
                                          </p:val>
                                        </p:tav>
                                        <p:tav tm="100000">
                                          <p:val>
                                            <p:strVal val="#ppt_x"/>
                                          </p:val>
                                        </p:tav>
                                      </p:tavLst>
                                    </p:anim>
                                    <p:anim calcmode="lin" valueType="num">
                                      <p:cBhvr additive="base">
                                        <p:cTn id="32" dur="500" fill="hold"/>
                                        <p:tgtEl>
                                          <p:spTgt spid="1026"/>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3" presetClass="entr" presetSubtype="288" fill="hold" nodeType="clickEffect">
                                  <p:stCondLst>
                                    <p:cond delay="0"/>
                                  </p:stCondLst>
                                  <p:childTnLst>
                                    <p:set>
                                      <p:cBhvr>
                                        <p:cTn id="36" dur="1" fill="hold">
                                          <p:stCondLst>
                                            <p:cond delay="0"/>
                                          </p:stCondLst>
                                        </p:cTn>
                                        <p:tgtEl>
                                          <p:spTgt spid="38"/>
                                        </p:tgtEl>
                                        <p:attrNameLst>
                                          <p:attrName>style.visibility</p:attrName>
                                        </p:attrNameLst>
                                      </p:cBhvr>
                                      <p:to>
                                        <p:strVal val="visible"/>
                                      </p:to>
                                    </p:set>
                                    <p:anim calcmode="lin" valueType="num">
                                      <p:cBhvr>
                                        <p:cTn id="37" dur="500" fill="hold"/>
                                        <p:tgtEl>
                                          <p:spTgt spid="38"/>
                                        </p:tgtEl>
                                        <p:attrNameLst>
                                          <p:attrName>ppt_w</p:attrName>
                                        </p:attrNameLst>
                                      </p:cBhvr>
                                      <p:tavLst>
                                        <p:tav tm="0">
                                          <p:val>
                                            <p:strVal val="4/3*#ppt_w"/>
                                          </p:val>
                                        </p:tav>
                                        <p:tav tm="100000">
                                          <p:val>
                                            <p:strVal val="#ppt_w"/>
                                          </p:val>
                                        </p:tav>
                                      </p:tavLst>
                                    </p:anim>
                                    <p:anim calcmode="lin" valueType="num">
                                      <p:cBhvr>
                                        <p:cTn id="38" dur="500" fill="hold"/>
                                        <p:tgtEl>
                                          <p:spTgt spid="38"/>
                                        </p:tgtEl>
                                        <p:attrNameLst>
                                          <p:attrName>ppt_h</p:attrName>
                                        </p:attrNameLst>
                                      </p:cBhvr>
                                      <p:tavLst>
                                        <p:tav tm="0">
                                          <p:val>
                                            <p:strVal val="4/3*#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Rounded Rectangle 67"/>
          <p:cNvSpPr/>
          <p:nvPr/>
        </p:nvSpPr>
        <p:spPr>
          <a:xfrm>
            <a:off x="3921666" y="2207550"/>
            <a:ext cx="4129549" cy="2905433"/>
          </a:xfrm>
          <a:prstGeom prst="roundRect">
            <a:avLst>
              <a:gd name="adj" fmla="val 7022"/>
            </a:avLst>
          </a:prstGeom>
          <a:solidFill>
            <a:schemeClr val="tx1"/>
          </a:solidFill>
          <a:ln>
            <a:noFill/>
            <a:prstDash val="sysDash"/>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3" name="Freeform 12"/>
          <p:cNvSpPr/>
          <p:nvPr/>
        </p:nvSpPr>
        <p:spPr>
          <a:xfrm>
            <a:off x="8104682" y="4804348"/>
            <a:ext cx="2563318" cy="2053653"/>
          </a:xfrm>
          <a:custGeom>
            <a:avLst/>
            <a:gdLst>
              <a:gd name="connsiteX0" fmla="*/ 1229194 w 4332158"/>
              <a:gd name="connsiteY0" fmla="*/ 4017364 h 4047345"/>
              <a:gd name="connsiteX1" fmla="*/ 1229194 w 4332158"/>
              <a:gd name="connsiteY1" fmla="*/ 4017364 h 4047345"/>
              <a:gd name="connsiteX2" fmla="*/ 1334125 w 4332158"/>
              <a:gd name="connsiteY2" fmla="*/ 3043004 h 4047345"/>
              <a:gd name="connsiteX3" fmla="*/ 1439056 w 4332158"/>
              <a:gd name="connsiteY3" fmla="*/ 2773181 h 4047345"/>
              <a:gd name="connsiteX4" fmla="*/ 1394085 w 4332158"/>
              <a:gd name="connsiteY4" fmla="*/ 2623279 h 4047345"/>
              <a:gd name="connsiteX5" fmla="*/ 554636 w 4332158"/>
              <a:gd name="connsiteY5" fmla="*/ 2758191 h 4047345"/>
              <a:gd name="connsiteX6" fmla="*/ 209862 w 4332158"/>
              <a:gd name="connsiteY6" fmla="*/ 2728210 h 4047345"/>
              <a:gd name="connsiteX7" fmla="*/ 0 w 4332158"/>
              <a:gd name="connsiteY7" fmla="*/ 2503358 h 4047345"/>
              <a:gd name="connsiteX8" fmla="*/ 59961 w 4332158"/>
              <a:gd name="connsiteY8" fmla="*/ 2248525 h 4047345"/>
              <a:gd name="connsiteX9" fmla="*/ 374754 w 4332158"/>
              <a:gd name="connsiteY9" fmla="*/ 1948722 h 4047345"/>
              <a:gd name="connsiteX10" fmla="*/ 554636 w 4332158"/>
              <a:gd name="connsiteY10" fmla="*/ 1888761 h 4047345"/>
              <a:gd name="connsiteX11" fmla="*/ 419725 w 4332158"/>
              <a:gd name="connsiteY11" fmla="*/ 1783830 h 4047345"/>
              <a:gd name="connsiteX12" fmla="*/ 419725 w 4332158"/>
              <a:gd name="connsiteY12" fmla="*/ 1603948 h 4047345"/>
              <a:gd name="connsiteX13" fmla="*/ 194872 w 4332158"/>
              <a:gd name="connsiteY13" fmla="*/ 1558977 h 4047345"/>
              <a:gd name="connsiteX14" fmla="*/ 434715 w 4332158"/>
              <a:gd name="connsiteY14" fmla="*/ 1274164 h 4047345"/>
              <a:gd name="connsiteX15" fmla="*/ 674558 w 4332158"/>
              <a:gd name="connsiteY15" fmla="*/ 1169233 h 4047345"/>
              <a:gd name="connsiteX16" fmla="*/ 584617 w 4332158"/>
              <a:gd name="connsiteY16" fmla="*/ 1094282 h 4047345"/>
              <a:gd name="connsiteX17" fmla="*/ 749508 w 4332158"/>
              <a:gd name="connsiteY17" fmla="*/ 914400 h 4047345"/>
              <a:gd name="connsiteX18" fmla="*/ 1109272 w 4332158"/>
              <a:gd name="connsiteY18" fmla="*/ 899410 h 4047345"/>
              <a:gd name="connsiteX19" fmla="*/ 1034321 w 4332158"/>
              <a:gd name="connsiteY19" fmla="*/ 779489 h 4047345"/>
              <a:gd name="connsiteX20" fmla="*/ 1229194 w 4332158"/>
              <a:gd name="connsiteY20" fmla="*/ 734518 h 4047345"/>
              <a:gd name="connsiteX21" fmla="*/ 1648918 w 4332158"/>
              <a:gd name="connsiteY21" fmla="*/ 749509 h 4047345"/>
              <a:gd name="connsiteX22" fmla="*/ 1753849 w 4332158"/>
              <a:gd name="connsiteY22" fmla="*/ 599607 h 4047345"/>
              <a:gd name="connsiteX23" fmla="*/ 1963712 w 4332158"/>
              <a:gd name="connsiteY23" fmla="*/ 494676 h 4047345"/>
              <a:gd name="connsiteX24" fmla="*/ 2113613 w 4332158"/>
              <a:gd name="connsiteY24" fmla="*/ 479686 h 4047345"/>
              <a:gd name="connsiteX25" fmla="*/ 2443397 w 4332158"/>
              <a:gd name="connsiteY25" fmla="*/ 149902 h 4047345"/>
              <a:gd name="connsiteX26" fmla="*/ 2953062 w 4332158"/>
              <a:gd name="connsiteY26" fmla="*/ 0 h 4047345"/>
              <a:gd name="connsiteX27" fmla="*/ 3582649 w 4332158"/>
              <a:gd name="connsiteY27" fmla="*/ 179882 h 4047345"/>
              <a:gd name="connsiteX28" fmla="*/ 3972394 w 4332158"/>
              <a:gd name="connsiteY28" fmla="*/ 539646 h 4047345"/>
              <a:gd name="connsiteX29" fmla="*/ 4212236 w 4332158"/>
              <a:gd name="connsiteY29" fmla="*/ 884420 h 4047345"/>
              <a:gd name="connsiteX30" fmla="*/ 4332158 w 4332158"/>
              <a:gd name="connsiteY30" fmla="*/ 1424066 h 4047345"/>
              <a:gd name="connsiteX31" fmla="*/ 4242217 w 4332158"/>
              <a:gd name="connsiteY31" fmla="*/ 1993692 h 4047345"/>
              <a:gd name="connsiteX32" fmla="*/ 4017364 w 4332158"/>
              <a:gd name="connsiteY32" fmla="*/ 2368446 h 4047345"/>
              <a:gd name="connsiteX33" fmla="*/ 3732551 w 4332158"/>
              <a:gd name="connsiteY33" fmla="*/ 2623279 h 4047345"/>
              <a:gd name="connsiteX34" fmla="*/ 3402767 w 4332158"/>
              <a:gd name="connsiteY34" fmla="*/ 2773181 h 4047345"/>
              <a:gd name="connsiteX35" fmla="*/ 3177915 w 4332158"/>
              <a:gd name="connsiteY35" fmla="*/ 2818151 h 4047345"/>
              <a:gd name="connsiteX36" fmla="*/ 3372787 w 4332158"/>
              <a:gd name="connsiteY36" fmla="*/ 3297836 h 4047345"/>
              <a:gd name="connsiteX37" fmla="*/ 3447738 w 4332158"/>
              <a:gd name="connsiteY37" fmla="*/ 3717561 h 4047345"/>
              <a:gd name="connsiteX38" fmla="*/ 3477718 w 4332158"/>
              <a:gd name="connsiteY38" fmla="*/ 4047345 h 4047345"/>
              <a:gd name="connsiteX39" fmla="*/ 1229194 w 4332158"/>
              <a:gd name="connsiteY39" fmla="*/ 4017364 h 4047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4332158" h="4047345">
                <a:moveTo>
                  <a:pt x="1229194" y="4017364"/>
                </a:moveTo>
                <a:lnTo>
                  <a:pt x="1229194" y="4017364"/>
                </a:lnTo>
                <a:lnTo>
                  <a:pt x="1334125" y="3043004"/>
                </a:lnTo>
                <a:lnTo>
                  <a:pt x="1439056" y="2773181"/>
                </a:lnTo>
                <a:lnTo>
                  <a:pt x="1394085" y="2623279"/>
                </a:lnTo>
                <a:lnTo>
                  <a:pt x="554636" y="2758191"/>
                </a:lnTo>
                <a:lnTo>
                  <a:pt x="209862" y="2728210"/>
                </a:lnTo>
                <a:lnTo>
                  <a:pt x="0" y="2503358"/>
                </a:lnTo>
                <a:lnTo>
                  <a:pt x="59961" y="2248525"/>
                </a:lnTo>
                <a:lnTo>
                  <a:pt x="374754" y="1948722"/>
                </a:lnTo>
                <a:lnTo>
                  <a:pt x="554636" y="1888761"/>
                </a:lnTo>
                <a:lnTo>
                  <a:pt x="419725" y="1783830"/>
                </a:lnTo>
                <a:lnTo>
                  <a:pt x="419725" y="1603948"/>
                </a:lnTo>
                <a:lnTo>
                  <a:pt x="194872" y="1558977"/>
                </a:lnTo>
                <a:lnTo>
                  <a:pt x="434715" y="1274164"/>
                </a:lnTo>
                <a:lnTo>
                  <a:pt x="674558" y="1169233"/>
                </a:lnTo>
                <a:lnTo>
                  <a:pt x="584617" y="1094282"/>
                </a:lnTo>
                <a:lnTo>
                  <a:pt x="749508" y="914400"/>
                </a:lnTo>
                <a:lnTo>
                  <a:pt x="1109272" y="899410"/>
                </a:lnTo>
                <a:lnTo>
                  <a:pt x="1034321" y="779489"/>
                </a:lnTo>
                <a:lnTo>
                  <a:pt x="1229194" y="734518"/>
                </a:lnTo>
                <a:lnTo>
                  <a:pt x="1648918" y="749509"/>
                </a:lnTo>
                <a:lnTo>
                  <a:pt x="1753849" y="599607"/>
                </a:lnTo>
                <a:lnTo>
                  <a:pt x="1963712" y="494676"/>
                </a:lnTo>
                <a:lnTo>
                  <a:pt x="2113613" y="479686"/>
                </a:lnTo>
                <a:lnTo>
                  <a:pt x="2443397" y="149902"/>
                </a:lnTo>
                <a:lnTo>
                  <a:pt x="2953062" y="0"/>
                </a:lnTo>
                <a:lnTo>
                  <a:pt x="3582649" y="179882"/>
                </a:lnTo>
                <a:lnTo>
                  <a:pt x="3972394" y="539646"/>
                </a:lnTo>
                <a:lnTo>
                  <a:pt x="4212236" y="884420"/>
                </a:lnTo>
                <a:lnTo>
                  <a:pt x="4332158" y="1424066"/>
                </a:lnTo>
                <a:lnTo>
                  <a:pt x="4242217" y="1993692"/>
                </a:lnTo>
                <a:lnTo>
                  <a:pt x="4017364" y="2368446"/>
                </a:lnTo>
                <a:lnTo>
                  <a:pt x="3732551" y="2623279"/>
                </a:lnTo>
                <a:lnTo>
                  <a:pt x="3402767" y="2773181"/>
                </a:lnTo>
                <a:lnTo>
                  <a:pt x="3177915" y="2818151"/>
                </a:lnTo>
                <a:lnTo>
                  <a:pt x="3372787" y="3297836"/>
                </a:lnTo>
                <a:lnTo>
                  <a:pt x="3447738" y="3717561"/>
                </a:lnTo>
                <a:lnTo>
                  <a:pt x="3477718" y="4047345"/>
                </a:lnTo>
                <a:lnTo>
                  <a:pt x="1229194" y="4017364"/>
                </a:lnTo>
                <a:close/>
              </a:path>
            </a:pathLst>
          </a:custGeom>
          <a:blipFill>
            <a:blip r:embed="rId2" cstate="print"/>
            <a:stretch>
              <a:fillRect/>
            </a:stretch>
          </a:blipFill>
          <a:ln>
            <a:no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nvGrpSpPr>
          <p:cNvPr id="1893391" name="Group 15"/>
          <p:cNvGrpSpPr>
            <a:grpSpLocks/>
          </p:cNvGrpSpPr>
          <p:nvPr/>
        </p:nvGrpSpPr>
        <p:grpSpPr bwMode="auto">
          <a:xfrm>
            <a:off x="8382001" y="3186113"/>
            <a:ext cx="2193925" cy="1871662"/>
            <a:chOff x="4320" y="2007"/>
            <a:chExt cx="1382" cy="1179"/>
          </a:xfrm>
        </p:grpSpPr>
        <mc:AlternateContent xmlns:mc="http://schemas.openxmlformats.org/markup-compatibility/2006" xmlns:p14="http://schemas.microsoft.com/office/powerpoint/2010/main">
          <mc:Choice Requires="p14">
            <p:contentPart p14:bwMode="auto" r:id="rId3">
              <p14:nvContentPartPr>
                <p14:cNvPr id="1893385" name="Ink 9"/>
                <p14:cNvContentPartPr>
                  <a14:cpLocks xmlns:a14="http://schemas.microsoft.com/office/drawing/2010/main" noRot="1" noChangeAspect="1" noEditPoints="1" noChangeArrowheads="1" noChangeShapeType="1"/>
                </p14:cNvContentPartPr>
                <p14:nvPr/>
              </p14:nvContentPartPr>
              <p14:xfrm>
                <a:off x="5118" y="2142"/>
                <a:ext cx="5" cy="5"/>
              </p14:xfrm>
            </p:contentPart>
          </mc:Choice>
          <mc:Fallback xmlns="">
            <p:pic>
              <p:nvPicPr>
                <p:cNvPr id="1893385" name="Ink 9"/>
                <p:cNvPicPr>
                  <a:picLocks noRot="1" noChangeAspect="1" noEditPoints="1" noChangeArrowheads="1" noChangeShapeType="1"/>
                </p:cNvPicPr>
                <p:nvPr/>
              </p:nvPicPr>
              <p:blipFill>
                <a:blip r:embed="rId4"/>
                <a:stretch>
                  <a:fillRect/>
                </a:stretch>
              </p:blipFill>
              <p:spPr>
                <a:xfrm>
                  <a:off x="5115" y="2134"/>
                  <a:ext cx="18" cy="19"/>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893386" name="Ink 10"/>
                <p14:cNvContentPartPr>
                  <a14:cpLocks xmlns:a14="http://schemas.microsoft.com/office/drawing/2010/main" noRot="1" noChangeAspect="1" noEditPoints="1" noChangeArrowheads="1" noChangeShapeType="1"/>
                </p14:cNvContentPartPr>
                <p14:nvPr/>
              </p14:nvContentPartPr>
              <p14:xfrm>
                <a:off x="4364" y="2007"/>
                <a:ext cx="501" cy="188"/>
              </p14:xfrm>
            </p:contentPart>
          </mc:Choice>
          <mc:Fallback xmlns="">
            <p:pic>
              <p:nvPicPr>
                <p:cNvPr id="1893386" name="Ink 10"/>
                <p:cNvPicPr>
                  <a:picLocks noRot="1" noChangeAspect="1" noEditPoints="1" noChangeArrowheads="1" noChangeShapeType="1"/>
                </p:cNvPicPr>
                <p:nvPr/>
              </p:nvPicPr>
              <p:blipFill>
                <a:blip r:embed="rId6"/>
                <a:stretch>
                  <a:fillRect/>
                </a:stretch>
              </p:blipFill>
              <p:spPr>
                <a:xfrm>
                  <a:off x="4355" y="1997"/>
                  <a:ext cx="522" cy="208"/>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893387" name="Ink 11"/>
                <p14:cNvContentPartPr>
                  <a14:cpLocks xmlns:a14="http://schemas.microsoft.com/office/drawing/2010/main" noRot="1" noChangeAspect="1" noEditPoints="1" noChangeArrowheads="1" noChangeShapeType="1"/>
                </p14:cNvContentPartPr>
                <p14:nvPr/>
              </p14:nvContentPartPr>
              <p14:xfrm>
                <a:off x="4934" y="2147"/>
                <a:ext cx="127" cy="9"/>
              </p14:xfrm>
            </p:contentPart>
          </mc:Choice>
          <mc:Fallback xmlns="">
            <p:pic>
              <p:nvPicPr>
                <p:cNvPr id="1893387" name="Ink 11"/>
                <p:cNvPicPr>
                  <a:picLocks noRot="1" noChangeAspect="1" noEditPoints="1" noChangeArrowheads="1" noChangeShapeType="1"/>
                </p:cNvPicPr>
                <p:nvPr/>
              </p:nvPicPr>
              <p:blipFill>
                <a:blip r:embed="rId8"/>
                <a:stretch>
                  <a:fillRect/>
                </a:stretch>
              </p:blipFill>
              <p:spPr>
                <a:xfrm>
                  <a:off x="4922" y="2138"/>
                  <a:ext cx="151" cy="27"/>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893388" name="Ink 12"/>
                <p14:cNvContentPartPr>
                  <a14:cpLocks xmlns:a14="http://schemas.microsoft.com/office/drawing/2010/main" noRot="1" noChangeAspect="1" noEditPoints="1" noChangeArrowheads="1" noChangeShapeType="1"/>
                </p14:cNvContentPartPr>
                <p14:nvPr/>
              </p14:nvContentPartPr>
              <p14:xfrm>
                <a:off x="4320" y="2267"/>
                <a:ext cx="825" cy="237"/>
              </p14:xfrm>
            </p:contentPart>
          </mc:Choice>
          <mc:Fallback xmlns="">
            <p:pic>
              <p:nvPicPr>
                <p:cNvPr id="1893388" name="Ink 12"/>
                <p:cNvPicPr>
                  <a:picLocks noRot="1" noChangeAspect="1" noEditPoints="1" noChangeArrowheads="1" noChangeShapeType="1"/>
                </p:cNvPicPr>
                <p:nvPr/>
              </p:nvPicPr>
              <p:blipFill>
                <a:blip r:embed="rId10"/>
                <a:stretch>
                  <a:fillRect/>
                </a:stretch>
              </p:blipFill>
              <p:spPr>
                <a:xfrm>
                  <a:off x="4313" y="2264"/>
                  <a:ext cx="835" cy="25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893389" name="Ink 13"/>
                <p14:cNvContentPartPr>
                  <a14:cpLocks xmlns:a14="http://schemas.microsoft.com/office/drawing/2010/main" noRot="1" noChangeAspect="1" noEditPoints="1" noChangeArrowheads="1" noChangeShapeType="1"/>
                </p14:cNvContentPartPr>
                <p14:nvPr/>
              </p14:nvContentPartPr>
              <p14:xfrm>
                <a:off x="5651" y="2729"/>
                <a:ext cx="21" cy="11"/>
              </p14:xfrm>
            </p:contentPart>
          </mc:Choice>
          <mc:Fallback xmlns="">
            <p:pic>
              <p:nvPicPr>
                <p:cNvPr id="1893389" name="Ink 13"/>
                <p:cNvPicPr>
                  <a:picLocks noRot="1" noChangeAspect="1" noEditPoints="1" noChangeArrowheads="1" noChangeShapeType="1"/>
                </p:cNvPicPr>
                <p:nvPr/>
              </p:nvPicPr>
              <p:blipFill>
                <a:blip r:embed="rId12"/>
                <a:stretch>
                  <a:fillRect/>
                </a:stretch>
              </p:blipFill>
              <p:spPr>
                <a:xfrm>
                  <a:off x="5645" y="2723"/>
                  <a:ext cx="39" cy="29"/>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893390" name="Ink 14"/>
                <p14:cNvContentPartPr>
                  <a14:cpLocks xmlns:a14="http://schemas.microsoft.com/office/drawing/2010/main" noRot="1" noChangeAspect="1" noEditPoints="1" noChangeArrowheads="1" noChangeShapeType="1"/>
                </p14:cNvContentPartPr>
                <p14:nvPr/>
              </p14:nvContentPartPr>
              <p14:xfrm>
                <a:off x="4601" y="2503"/>
                <a:ext cx="1101" cy="683"/>
              </p14:xfrm>
            </p:contentPart>
          </mc:Choice>
          <mc:Fallback xmlns="">
            <p:pic>
              <p:nvPicPr>
                <p:cNvPr id="1893390" name="Ink 14"/>
                <p:cNvPicPr>
                  <a:picLocks noRot="1" noChangeAspect="1" noEditPoints="1" noChangeArrowheads="1" noChangeShapeType="1"/>
                </p:cNvPicPr>
                <p:nvPr/>
              </p:nvPicPr>
              <p:blipFill>
                <a:blip r:embed="rId14"/>
                <a:stretch>
                  <a:fillRect/>
                </a:stretch>
              </p:blipFill>
              <p:spPr>
                <a:xfrm>
                  <a:off x="4590" y="2492"/>
                  <a:ext cx="1124" cy="705"/>
                </a:xfrm>
                <a:prstGeom prst="rect">
                  <a:avLst/>
                </a:prstGeom>
              </p:spPr>
            </p:pic>
          </mc:Fallback>
        </mc:AlternateContent>
      </p:grpSp>
      <p:grpSp>
        <p:nvGrpSpPr>
          <p:cNvPr id="1893400" name="Group 24"/>
          <p:cNvGrpSpPr>
            <a:grpSpLocks/>
          </p:cNvGrpSpPr>
          <p:nvPr/>
        </p:nvGrpSpPr>
        <p:grpSpPr bwMode="auto">
          <a:xfrm>
            <a:off x="1738313" y="1487488"/>
            <a:ext cx="2311400" cy="2533650"/>
            <a:chOff x="135" y="937"/>
            <a:chExt cx="1456" cy="1596"/>
          </a:xfrm>
        </p:grpSpPr>
        <mc:AlternateContent xmlns:mc="http://schemas.openxmlformats.org/markup-compatibility/2006" xmlns:p14="http://schemas.microsoft.com/office/powerpoint/2010/main">
          <mc:Choice Requires="p14">
            <p:contentPart p14:bwMode="auto" r:id="rId15">
              <p14:nvContentPartPr>
                <p14:cNvPr id="1893393" name="Ink 17"/>
                <p14:cNvContentPartPr>
                  <a14:cpLocks xmlns:a14="http://schemas.microsoft.com/office/drawing/2010/main" noRot="1" noChangeAspect="1" noEditPoints="1" noChangeArrowheads="1" noChangeShapeType="1"/>
                </p14:cNvContentPartPr>
                <p14:nvPr/>
              </p14:nvContentPartPr>
              <p14:xfrm>
                <a:off x="135" y="990"/>
                <a:ext cx="463" cy="150"/>
              </p14:xfrm>
            </p:contentPart>
          </mc:Choice>
          <mc:Fallback xmlns="">
            <p:pic>
              <p:nvPicPr>
                <p:cNvPr id="1893393" name="Ink 17"/>
                <p:cNvPicPr>
                  <a:picLocks noRot="1" noChangeAspect="1" noEditPoints="1" noChangeArrowheads="1" noChangeShapeType="1"/>
                </p:cNvPicPr>
                <p:nvPr/>
              </p:nvPicPr>
              <p:blipFill>
                <a:blip r:embed="rId16"/>
                <a:stretch>
                  <a:fillRect/>
                </a:stretch>
              </p:blipFill>
              <p:spPr>
                <a:xfrm>
                  <a:off x="124" y="979"/>
                  <a:ext cx="486" cy="171"/>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893394" name="Ink 18"/>
                <p14:cNvContentPartPr>
                  <a14:cpLocks xmlns:a14="http://schemas.microsoft.com/office/drawing/2010/main" noRot="1" noChangeAspect="1" noEditPoints="1" noChangeArrowheads="1" noChangeShapeType="1"/>
                </p14:cNvContentPartPr>
                <p14:nvPr/>
              </p14:nvContentPartPr>
              <p14:xfrm>
                <a:off x="757" y="937"/>
                <a:ext cx="783" cy="221"/>
              </p14:xfrm>
            </p:contentPart>
          </mc:Choice>
          <mc:Fallback xmlns="">
            <p:pic>
              <p:nvPicPr>
                <p:cNvPr id="1893394" name="Ink 18"/>
                <p:cNvPicPr>
                  <a:picLocks noRot="1" noChangeAspect="1" noEditPoints="1" noChangeArrowheads="1" noChangeShapeType="1"/>
                </p:cNvPicPr>
                <p:nvPr/>
              </p:nvPicPr>
              <p:blipFill>
                <a:blip r:embed="rId18"/>
                <a:stretch>
                  <a:fillRect/>
                </a:stretch>
              </p:blipFill>
              <p:spPr>
                <a:xfrm>
                  <a:off x="747" y="926"/>
                  <a:ext cx="803" cy="242"/>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893395" name="Ink 19"/>
                <p14:cNvContentPartPr>
                  <a14:cpLocks xmlns:a14="http://schemas.microsoft.com/office/drawing/2010/main" noRot="1" noChangeAspect="1" noEditPoints="1" noChangeArrowheads="1" noChangeShapeType="1"/>
                </p14:cNvContentPartPr>
                <p14:nvPr/>
              </p14:nvContentPartPr>
              <p14:xfrm>
                <a:off x="186" y="1297"/>
                <a:ext cx="539" cy="191"/>
              </p14:xfrm>
            </p:contentPart>
          </mc:Choice>
          <mc:Fallback xmlns="">
            <p:pic>
              <p:nvPicPr>
                <p:cNvPr id="1893395" name="Ink 19"/>
                <p:cNvPicPr>
                  <a:picLocks noRot="1" noChangeAspect="1" noEditPoints="1" noChangeArrowheads="1" noChangeShapeType="1"/>
                </p:cNvPicPr>
                <p:nvPr/>
              </p:nvPicPr>
              <p:blipFill>
                <a:blip r:embed="rId20"/>
                <a:stretch>
                  <a:fillRect/>
                </a:stretch>
              </p:blipFill>
              <p:spPr>
                <a:xfrm>
                  <a:off x="175" y="1287"/>
                  <a:ext cx="563" cy="213"/>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893396" name="Ink 20"/>
                <p14:cNvContentPartPr>
                  <a14:cpLocks xmlns:a14="http://schemas.microsoft.com/office/drawing/2010/main" noRot="1" noChangeAspect="1" noEditPoints="1" noChangeArrowheads="1" noChangeShapeType="1"/>
                </p14:cNvContentPartPr>
                <p14:nvPr/>
              </p14:nvContentPartPr>
              <p14:xfrm>
                <a:off x="880" y="1214"/>
                <a:ext cx="711" cy="225"/>
              </p14:xfrm>
            </p:contentPart>
          </mc:Choice>
          <mc:Fallback xmlns="">
            <p:pic>
              <p:nvPicPr>
                <p:cNvPr id="1893396" name="Ink 20"/>
                <p:cNvPicPr>
                  <a:picLocks noRot="1" noChangeAspect="1" noEditPoints="1" noChangeArrowheads="1" noChangeShapeType="1"/>
                </p:cNvPicPr>
                <p:nvPr/>
              </p:nvPicPr>
              <p:blipFill>
                <a:blip r:embed="rId22"/>
                <a:stretch>
                  <a:fillRect/>
                </a:stretch>
              </p:blipFill>
              <p:spPr>
                <a:xfrm>
                  <a:off x="871" y="1204"/>
                  <a:ext cx="724" cy="246"/>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893397" name="Ink 21"/>
                <p14:cNvContentPartPr>
                  <a14:cpLocks xmlns:a14="http://schemas.microsoft.com/office/drawing/2010/main" noRot="1" noChangeAspect="1" noEditPoints="1" noChangeArrowheads="1" noChangeShapeType="1"/>
                </p14:cNvContentPartPr>
                <p14:nvPr/>
              </p14:nvContentPartPr>
              <p14:xfrm>
                <a:off x="212" y="1583"/>
                <a:ext cx="871" cy="234"/>
              </p14:xfrm>
            </p:contentPart>
          </mc:Choice>
          <mc:Fallback xmlns="">
            <p:pic>
              <p:nvPicPr>
                <p:cNvPr id="1893397" name="Ink 21"/>
                <p:cNvPicPr>
                  <a:picLocks noRot="1" noChangeAspect="1" noEditPoints="1" noChangeArrowheads="1" noChangeShapeType="1"/>
                </p:cNvPicPr>
                <p:nvPr/>
              </p:nvPicPr>
              <p:blipFill>
                <a:blip r:embed="rId24"/>
                <a:stretch>
                  <a:fillRect/>
                </a:stretch>
              </p:blipFill>
              <p:spPr>
                <a:xfrm>
                  <a:off x="202" y="1573"/>
                  <a:ext cx="891" cy="256"/>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893398" name="Ink 22"/>
                <p14:cNvContentPartPr>
                  <a14:cpLocks xmlns:a14="http://schemas.microsoft.com/office/drawing/2010/main" noRot="1" noChangeAspect="1" noEditPoints="1" noChangeArrowheads="1" noChangeShapeType="1"/>
                </p14:cNvContentPartPr>
                <p14:nvPr/>
              </p14:nvContentPartPr>
              <p14:xfrm>
                <a:off x="344" y="1878"/>
                <a:ext cx="534" cy="655"/>
              </p14:xfrm>
            </p:contentPart>
          </mc:Choice>
          <mc:Fallback xmlns="">
            <p:pic>
              <p:nvPicPr>
                <p:cNvPr id="1893398" name="Ink 22"/>
                <p:cNvPicPr>
                  <a:picLocks noRot="1" noChangeAspect="1" noEditPoints="1" noChangeArrowheads="1" noChangeShapeType="1"/>
                </p:cNvPicPr>
                <p:nvPr/>
              </p:nvPicPr>
              <p:blipFill>
                <a:blip r:embed="rId26"/>
                <a:stretch>
                  <a:fillRect/>
                </a:stretch>
              </p:blipFill>
              <p:spPr>
                <a:xfrm>
                  <a:off x="332" y="1868"/>
                  <a:ext cx="555" cy="678"/>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893399" name="Ink 23"/>
                <p14:cNvContentPartPr>
                  <a14:cpLocks xmlns:a14="http://schemas.microsoft.com/office/drawing/2010/main" noRot="1" noChangeAspect="1" noEditPoints="1" noChangeArrowheads="1" noChangeShapeType="1"/>
                </p14:cNvContentPartPr>
                <p14:nvPr/>
              </p14:nvContentPartPr>
              <p14:xfrm>
                <a:off x="982" y="1924"/>
                <a:ext cx="77" cy="214"/>
              </p14:xfrm>
            </p:contentPart>
          </mc:Choice>
          <mc:Fallback xmlns="">
            <p:pic>
              <p:nvPicPr>
                <p:cNvPr id="1893399" name="Ink 23"/>
                <p:cNvPicPr>
                  <a:picLocks noRot="1" noChangeAspect="1" noEditPoints="1" noChangeArrowheads="1" noChangeShapeType="1"/>
                </p:cNvPicPr>
                <p:nvPr/>
              </p:nvPicPr>
              <p:blipFill>
                <a:blip r:embed="rId28"/>
                <a:stretch>
                  <a:fillRect/>
                </a:stretch>
              </p:blipFill>
              <p:spPr>
                <a:xfrm>
                  <a:off x="975" y="1913"/>
                  <a:ext cx="95" cy="238"/>
                </a:xfrm>
                <a:prstGeom prst="rect">
                  <a:avLst/>
                </a:prstGeom>
              </p:spPr>
            </p:pic>
          </mc:Fallback>
        </mc:AlternateContent>
      </p:grpSp>
      <p:grpSp>
        <p:nvGrpSpPr>
          <p:cNvPr id="38" name="Group 12"/>
          <p:cNvGrpSpPr/>
          <p:nvPr/>
        </p:nvGrpSpPr>
        <p:grpSpPr>
          <a:xfrm>
            <a:off x="1738313" y="304800"/>
            <a:ext cx="8756650" cy="762000"/>
            <a:chOff x="930161" y="5509313"/>
            <a:chExt cx="7398727" cy="1144404"/>
          </a:xfrm>
        </p:grpSpPr>
        <p:sp>
          <p:nvSpPr>
            <p:cNvPr id="39" name="TextBox 38"/>
            <p:cNvSpPr txBox="1"/>
            <p:nvPr/>
          </p:nvSpPr>
          <p:spPr>
            <a:xfrm>
              <a:off x="930161" y="5525308"/>
              <a:ext cx="7346732" cy="1128409"/>
            </a:xfrm>
            <a:prstGeom prst="roundRect">
              <a:avLst/>
            </a:prstGeom>
            <a:solidFill>
              <a:schemeClr val="bg1">
                <a:lumMod val="85000"/>
                <a:alpha val="63000"/>
              </a:schemeClr>
            </a:solidFill>
            <a:effectLst/>
          </p:spPr>
          <p:txBody>
            <a:bodyPr wrap="square" rtlCol="0" anchor="b" anchorCtr="0">
              <a:noAutofit/>
            </a:bodyPr>
            <a:lstStyle/>
            <a:p>
              <a:pPr algn="ctr"/>
              <a:endParaRPr lang="en-US" sz="2400" b="1" dirty="0">
                <a:solidFill>
                  <a:srgbClr val="C00000"/>
                </a:solidFill>
                <a:effectLst>
                  <a:outerShdw blurRad="50800" dist="38100" dir="2700000" algn="tl" rotWithShape="0">
                    <a:prstClr val="black">
                      <a:alpha val="40000"/>
                    </a:prstClr>
                  </a:outerShdw>
                </a:effectLst>
              </a:endParaRPr>
            </a:p>
            <a:p>
              <a:pPr algn="ctr"/>
              <a:endParaRPr lang="en-SG" sz="2400" b="1" dirty="0">
                <a:solidFill>
                  <a:srgbClr val="C00000"/>
                </a:solidFill>
              </a:endParaRPr>
            </a:p>
          </p:txBody>
        </p:sp>
        <p:sp>
          <p:nvSpPr>
            <p:cNvPr id="40" name="Content Placeholder 2"/>
            <p:cNvSpPr txBox="1">
              <a:spLocks/>
            </p:cNvSpPr>
            <p:nvPr/>
          </p:nvSpPr>
          <p:spPr>
            <a:xfrm>
              <a:off x="1045219" y="5509313"/>
              <a:ext cx="7283669" cy="977463"/>
            </a:xfrm>
            <a:prstGeom prst="rect">
              <a:avLst/>
            </a:prstGeom>
            <a:effectLst/>
          </p:spPr>
          <p:txBody>
            <a:bodyPr vert="horz" lIns="91440" tIns="45720" rIns="91440" bIns="45720" rtlCol="0">
              <a:noAutofit/>
            </a:bodyPr>
            <a:lstStyle/>
            <a:p>
              <a:pPr marL="342900" indent="-342900">
                <a:spcBef>
                  <a:spcPct val="20000"/>
                </a:spcBef>
                <a:defRPr/>
              </a:pPr>
              <a:r>
                <a:rPr lang="en-US" sz="3200" b="1" dirty="0">
                  <a:ln w="28575">
                    <a:solidFill>
                      <a:srgbClr val="C00000"/>
                    </a:solidFill>
                  </a:ln>
                  <a:solidFill>
                    <a:srgbClr val="FFFF99"/>
                  </a:solidFill>
                  <a:effectLst>
                    <a:outerShdw blurRad="50800" dist="38100" dir="2700000" algn="tl" rotWithShape="0">
                      <a:prstClr val="black">
                        <a:alpha val="40000"/>
                      </a:prstClr>
                    </a:outerShdw>
                  </a:effectLst>
                  <a:latin typeface="Rockwell Extra Bold" pitchFamily="18" charset="0"/>
                </a:rPr>
                <a:t>Test-Driven Development (TDD)</a:t>
              </a:r>
              <a:endParaRPr lang="en-SG" sz="3200" b="1" dirty="0">
                <a:ln w="28575">
                  <a:solidFill>
                    <a:srgbClr val="C00000"/>
                  </a:solidFill>
                </a:ln>
                <a:solidFill>
                  <a:srgbClr val="FFFF99"/>
                </a:solidFill>
                <a:effectLst>
                  <a:outerShdw blurRad="50800" dist="38100" dir="2700000" algn="tl" rotWithShape="0">
                    <a:prstClr val="black">
                      <a:alpha val="40000"/>
                    </a:prstClr>
                  </a:outerShdw>
                </a:effectLst>
                <a:latin typeface="Rockwell Extra Bold" pitchFamily="18" charset="0"/>
              </a:endParaRPr>
            </a:p>
          </p:txBody>
        </p:sp>
      </p:grpSp>
      <mc:AlternateContent xmlns:mc="http://schemas.openxmlformats.org/markup-compatibility/2006" xmlns:p14="http://schemas.microsoft.com/office/powerpoint/2010/main">
        <mc:Choice Requires="p14">
          <p:contentPart p14:bwMode="auto" r:id="rId29">
            <p14:nvContentPartPr>
              <p14:cNvPr id="3" name="Ink 2"/>
              <p14:cNvContentPartPr/>
              <p14:nvPr/>
            </p14:nvContentPartPr>
            <p14:xfrm rot="1671928">
              <a:off x="3067757" y="4609876"/>
              <a:ext cx="835200" cy="797400"/>
            </p14:xfrm>
          </p:contentPart>
        </mc:Choice>
        <mc:Fallback xmlns="">
          <p:pic>
            <p:nvPicPr>
              <p:cNvPr id="3" name="Ink 2"/>
              <p:cNvPicPr/>
              <p:nvPr/>
            </p:nvPicPr>
            <p:blipFill>
              <a:blip r:embed="rId30"/>
              <a:stretch>
                <a:fillRect/>
              </a:stretch>
            </p:blipFill>
            <p:spPr>
              <a:xfrm rot="1671928">
                <a:off x="3064157" y="4599076"/>
                <a:ext cx="842760" cy="819000"/>
              </a:xfrm>
              <a:prstGeom prst="rect">
                <a:avLst/>
              </a:prstGeom>
            </p:spPr>
          </p:pic>
        </mc:Fallback>
      </mc:AlternateContent>
      <p:grpSp>
        <p:nvGrpSpPr>
          <p:cNvPr id="42" name="Group 31"/>
          <p:cNvGrpSpPr/>
          <p:nvPr/>
        </p:nvGrpSpPr>
        <p:grpSpPr>
          <a:xfrm>
            <a:off x="5543499" y="1179477"/>
            <a:ext cx="455224" cy="824420"/>
            <a:chOff x="4121944" y="500062"/>
            <a:chExt cx="614362" cy="1107282"/>
          </a:xfrm>
        </p:grpSpPr>
        <p:sp>
          <p:nvSpPr>
            <p:cNvPr id="43" name="Flowchart: Connector 42"/>
            <p:cNvSpPr/>
            <p:nvPr/>
          </p:nvSpPr>
          <p:spPr>
            <a:xfrm>
              <a:off x="4186237" y="500062"/>
              <a:ext cx="457200" cy="428626"/>
            </a:xfrm>
            <a:prstGeom prst="flowChartConnector">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SG"/>
            </a:p>
          </p:txBody>
        </p:sp>
        <p:sp>
          <p:nvSpPr>
            <p:cNvPr id="44" name="Flowchart: Delay 43"/>
            <p:cNvSpPr/>
            <p:nvPr/>
          </p:nvSpPr>
          <p:spPr>
            <a:xfrm rot="16200000">
              <a:off x="4086225" y="957263"/>
              <a:ext cx="685800" cy="614362"/>
            </a:xfrm>
            <a:prstGeom prst="flowChartDelay">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SG"/>
            </a:p>
          </p:txBody>
        </p:sp>
      </p:grpSp>
      <p:sp>
        <p:nvSpPr>
          <p:cNvPr id="48" name="Rounded Rectangle 47"/>
          <p:cNvSpPr/>
          <p:nvPr/>
        </p:nvSpPr>
        <p:spPr>
          <a:xfrm>
            <a:off x="4305123" y="2517268"/>
            <a:ext cx="771065" cy="2256503"/>
          </a:xfrm>
          <a:prstGeom prst="roundRect">
            <a:avLst>
              <a:gd name="adj" fmla="val 10870"/>
            </a:avLst>
          </a:prstGeom>
          <a:solidFill>
            <a:schemeClr val="bg1">
              <a:lumMod val="50000"/>
            </a:schemeClr>
          </a:solidFill>
        </p:spPr>
        <p:style>
          <a:lnRef idx="0">
            <a:schemeClr val="accent2"/>
          </a:lnRef>
          <a:fillRef idx="3">
            <a:schemeClr val="accent2"/>
          </a:fillRef>
          <a:effectRef idx="3">
            <a:schemeClr val="accent2"/>
          </a:effectRef>
          <a:fontRef idx="minor">
            <a:schemeClr val="lt1"/>
          </a:fontRef>
        </p:style>
        <p:txBody>
          <a:bodyPr rtlCol="0" anchor="ctr"/>
          <a:lstStyle/>
          <a:p>
            <a:pPr algn="ctr"/>
            <a:endParaRPr lang="en-SG" sz="2000" b="1" dirty="0"/>
          </a:p>
        </p:txBody>
      </p:sp>
      <p:sp>
        <p:nvSpPr>
          <p:cNvPr id="49" name="Rounded Rectangle 48"/>
          <p:cNvSpPr/>
          <p:nvPr/>
        </p:nvSpPr>
        <p:spPr>
          <a:xfrm>
            <a:off x="5612399" y="2517267"/>
            <a:ext cx="1133458" cy="1241902"/>
          </a:xfrm>
          <a:prstGeom prst="roundRect">
            <a:avLst>
              <a:gd name="adj" fmla="val 10870"/>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b="1" dirty="0"/>
              <a:t>SUT</a:t>
            </a:r>
            <a:endParaRPr lang="en-SG" b="1" dirty="0"/>
          </a:p>
        </p:txBody>
      </p:sp>
      <p:sp>
        <p:nvSpPr>
          <p:cNvPr id="56" name="Rounded Rectangle 55"/>
          <p:cNvSpPr/>
          <p:nvPr/>
        </p:nvSpPr>
        <p:spPr>
          <a:xfrm>
            <a:off x="5642543" y="4202922"/>
            <a:ext cx="2075618" cy="570849"/>
          </a:xfrm>
          <a:prstGeom prst="roundRect">
            <a:avLst>
              <a:gd name="adj" fmla="val 10870"/>
            </a:avLst>
          </a:prstGeom>
          <a:solidFill>
            <a:schemeClr val="bg1">
              <a:lumMod val="50000"/>
            </a:schemeClr>
          </a:solidFill>
        </p:spPr>
        <p:style>
          <a:lnRef idx="0">
            <a:schemeClr val="accent3"/>
          </a:lnRef>
          <a:fillRef idx="3">
            <a:schemeClr val="accent3"/>
          </a:fillRef>
          <a:effectRef idx="3">
            <a:schemeClr val="accent3"/>
          </a:effectRef>
          <a:fontRef idx="minor">
            <a:schemeClr val="lt1"/>
          </a:fontRef>
        </p:style>
        <p:txBody>
          <a:bodyPr rtlCol="0" anchor="ctr"/>
          <a:lstStyle/>
          <a:p>
            <a:pPr algn="ctr"/>
            <a:endParaRPr lang="en-SG" b="1" dirty="0"/>
          </a:p>
        </p:txBody>
      </p:sp>
      <p:sp>
        <p:nvSpPr>
          <p:cNvPr id="57" name="Rounded Rectangle 56"/>
          <p:cNvSpPr/>
          <p:nvPr/>
        </p:nvSpPr>
        <p:spPr>
          <a:xfrm>
            <a:off x="7033575" y="2517298"/>
            <a:ext cx="663677" cy="1241902"/>
          </a:xfrm>
          <a:prstGeom prst="roundRect">
            <a:avLst>
              <a:gd name="adj" fmla="val 10870"/>
            </a:avLst>
          </a:prstGeom>
          <a:solidFill>
            <a:schemeClr val="bg1">
              <a:lumMod val="50000"/>
            </a:schemeClr>
          </a:solidFill>
        </p:spPr>
        <p:style>
          <a:lnRef idx="0">
            <a:schemeClr val="accent4"/>
          </a:lnRef>
          <a:fillRef idx="3">
            <a:schemeClr val="accent4"/>
          </a:fillRef>
          <a:effectRef idx="3">
            <a:schemeClr val="accent4"/>
          </a:effectRef>
          <a:fontRef idx="minor">
            <a:schemeClr val="lt1"/>
          </a:fontRef>
        </p:style>
        <p:txBody>
          <a:bodyPr vert="vert270" rtlCol="0" anchor="ctr"/>
          <a:lstStyle/>
          <a:p>
            <a:pPr algn="ctr"/>
            <a:endParaRPr lang="en-SG" b="1" dirty="0"/>
          </a:p>
        </p:txBody>
      </p:sp>
      <p:cxnSp>
        <p:nvCxnSpPr>
          <p:cNvPr id="58" name="Straight Arrow Connector 57"/>
          <p:cNvCxnSpPr/>
          <p:nvPr/>
        </p:nvCxnSpPr>
        <p:spPr>
          <a:xfrm>
            <a:off x="6745858" y="3048000"/>
            <a:ext cx="287717" cy="0"/>
          </a:xfrm>
          <a:prstGeom prst="straightConnector1">
            <a:avLst/>
          </a:prstGeom>
          <a:ln w="38100">
            <a:solidFill>
              <a:schemeClr val="bg1">
                <a:lumMod val="85000"/>
              </a:schemeClr>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p:nvPr/>
        </p:nvCxnSpPr>
        <p:spPr>
          <a:xfrm>
            <a:off x="5076187" y="3115127"/>
            <a:ext cx="536212" cy="0"/>
          </a:xfrm>
          <a:prstGeom prst="straightConnector1">
            <a:avLst/>
          </a:prstGeom>
          <a:ln w="38100">
            <a:solidFill>
              <a:schemeClr val="bg1">
                <a:lumMod val="85000"/>
              </a:schemeClr>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p:nvPr/>
        </p:nvCxnSpPr>
        <p:spPr>
          <a:xfrm>
            <a:off x="5106331" y="4465917"/>
            <a:ext cx="536212" cy="0"/>
          </a:xfrm>
          <a:prstGeom prst="straightConnector1">
            <a:avLst/>
          </a:prstGeom>
          <a:ln w="38100">
            <a:solidFill>
              <a:schemeClr val="bg1">
                <a:lumMod val="85000"/>
              </a:schemeClr>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a:xfrm>
            <a:off x="6096975" y="3759201"/>
            <a:ext cx="0" cy="423693"/>
          </a:xfrm>
          <a:prstGeom prst="straightConnector1">
            <a:avLst/>
          </a:prstGeom>
          <a:ln w="38100">
            <a:solidFill>
              <a:schemeClr val="bg1">
                <a:lumMod val="85000"/>
              </a:schemeClr>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p:nvPr/>
        </p:nvCxnSpPr>
        <p:spPr>
          <a:xfrm>
            <a:off x="7365412" y="3771283"/>
            <a:ext cx="0" cy="423693"/>
          </a:xfrm>
          <a:prstGeom prst="straightConnector1">
            <a:avLst/>
          </a:prstGeom>
          <a:ln w="38100">
            <a:solidFill>
              <a:schemeClr val="bg1">
                <a:lumMod val="85000"/>
              </a:schemeClr>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31">
            <p14:nvContentPartPr>
              <p14:cNvPr id="4" name="Ink 3"/>
              <p14:cNvContentPartPr/>
              <p14:nvPr/>
            </p14:nvContentPartPr>
            <p14:xfrm rot="858656">
              <a:off x="6127019" y="1254528"/>
              <a:ext cx="1593272" cy="592146"/>
            </p14:xfrm>
          </p:contentPart>
        </mc:Choice>
        <mc:Fallback xmlns="">
          <p:pic>
            <p:nvPicPr>
              <p:cNvPr id="4" name="Ink 3"/>
              <p:cNvPicPr/>
              <p:nvPr/>
            </p:nvPicPr>
            <p:blipFill>
              <a:blip r:embed="rId32"/>
              <a:stretch>
                <a:fillRect/>
              </a:stretch>
            </p:blipFill>
            <p:spPr>
              <a:xfrm rot="858656">
                <a:off x="6107220" y="1236890"/>
                <a:ext cx="1624230" cy="626703"/>
              </a:xfrm>
              <a:prstGeom prst="rect">
                <a:avLst/>
              </a:prstGeom>
            </p:spPr>
          </p:pic>
        </mc:Fallback>
      </mc:AlternateContent>
      <p:sp>
        <p:nvSpPr>
          <p:cNvPr id="15" name="Freeform 14"/>
          <p:cNvSpPr>
            <a:spLocks noChangeAspect="1"/>
          </p:cNvSpPr>
          <p:nvPr/>
        </p:nvSpPr>
        <p:spPr>
          <a:xfrm>
            <a:off x="1524001" y="4206240"/>
            <a:ext cx="2806143" cy="2651760"/>
          </a:xfrm>
          <a:custGeom>
            <a:avLst/>
            <a:gdLst>
              <a:gd name="connsiteX0" fmla="*/ 472440 w 4709160"/>
              <a:gd name="connsiteY0" fmla="*/ 4450080 h 4450080"/>
              <a:gd name="connsiteX1" fmla="*/ 76200 w 4709160"/>
              <a:gd name="connsiteY1" fmla="*/ 3901440 h 4450080"/>
              <a:gd name="connsiteX2" fmla="*/ 0 w 4709160"/>
              <a:gd name="connsiteY2" fmla="*/ 3139440 h 4450080"/>
              <a:gd name="connsiteX3" fmla="*/ 76200 w 4709160"/>
              <a:gd name="connsiteY3" fmla="*/ 2286000 h 4450080"/>
              <a:gd name="connsiteX4" fmla="*/ 472440 w 4709160"/>
              <a:gd name="connsiteY4" fmla="*/ 2042160 h 4450080"/>
              <a:gd name="connsiteX5" fmla="*/ 975360 w 4709160"/>
              <a:gd name="connsiteY5" fmla="*/ 1874520 h 4450080"/>
              <a:gd name="connsiteX6" fmla="*/ 1188720 w 4709160"/>
              <a:gd name="connsiteY6" fmla="*/ 1539240 h 4450080"/>
              <a:gd name="connsiteX7" fmla="*/ 1173480 w 4709160"/>
              <a:gd name="connsiteY7" fmla="*/ 1447800 h 4450080"/>
              <a:gd name="connsiteX8" fmla="*/ 1036320 w 4709160"/>
              <a:gd name="connsiteY8" fmla="*/ 1203960 h 4450080"/>
              <a:gd name="connsiteX9" fmla="*/ 975360 w 4709160"/>
              <a:gd name="connsiteY9" fmla="*/ 746760 h 4450080"/>
              <a:gd name="connsiteX10" fmla="*/ 1036320 w 4709160"/>
              <a:gd name="connsiteY10" fmla="*/ 411480 h 4450080"/>
              <a:gd name="connsiteX11" fmla="*/ 1356360 w 4709160"/>
              <a:gd name="connsiteY11" fmla="*/ 152400 h 4450080"/>
              <a:gd name="connsiteX12" fmla="*/ 1661160 w 4709160"/>
              <a:gd name="connsiteY12" fmla="*/ 0 h 4450080"/>
              <a:gd name="connsiteX13" fmla="*/ 2118360 w 4709160"/>
              <a:gd name="connsiteY13" fmla="*/ 45720 h 4450080"/>
              <a:gd name="connsiteX14" fmla="*/ 2468880 w 4709160"/>
              <a:gd name="connsiteY14" fmla="*/ 350520 h 4450080"/>
              <a:gd name="connsiteX15" fmla="*/ 2545080 w 4709160"/>
              <a:gd name="connsiteY15" fmla="*/ 822960 h 4450080"/>
              <a:gd name="connsiteX16" fmla="*/ 2514600 w 4709160"/>
              <a:gd name="connsiteY16" fmla="*/ 1264920 h 4450080"/>
              <a:gd name="connsiteX17" fmla="*/ 2286000 w 4709160"/>
              <a:gd name="connsiteY17" fmla="*/ 1767840 h 4450080"/>
              <a:gd name="connsiteX18" fmla="*/ 2743200 w 4709160"/>
              <a:gd name="connsiteY18" fmla="*/ 2118360 h 4450080"/>
              <a:gd name="connsiteX19" fmla="*/ 2804160 w 4709160"/>
              <a:gd name="connsiteY19" fmla="*/ 2301240 h 4450080"/>
              <a:gd name="connsiteX20" fmla="*/ 3108960 w 4709160"/>
              <a:gd name="connsiteY20" fmla="*/ 2331720 h 4450080"/>
              <a:gd name="connsiteX21" fmla="*/ 3535680 w 4709160"/>
              <a:gd name="connsiteY21" fmla="*/ 2819400 h 4450080"/>
              <a:gd name="connsiteX22" fmla="*/ 3505200 w 4709160"/>
              <a:gd name="connsiteY22" fmla="*/ 2453640 h 4450080"/>
              <a:gd name="connsiteX23" fmla="*/ 3596640 w 4709160"/>
              <a:gd name="connsiteY23" fmla="*/ 2194560 h 4450080"/>
              <a:gd name="connsiteX24" fmla="*/ 3886200 w 4709160"/>
              <a:gd name="connsiteY24" fmla="*/ 1767840 h 4450080"/>
              <a:gd name="connsiteX25" fmla="*/ 4053840 w 4709160"/>
              <a:gd name="connsiteY25" fmla="*/ 1813560 h 4450080"/>
              <a:gd name="connsiteX26" fmla="*/ 4114800 w 4709160"/>
              <a:gd name="connsiteY26" fmla="*/ 1950720 h 4450080"/>
              <a:gd name="connsiteX27" fmla="*/ 4023360 w 4709160"/>
              <a:gd name="connsiteY27" fmla="*/ 2179320 h 4450080"/>
              <a:gd name="connsiteX28" fmla="*/ 4450080 w 4709160"/>
              <a:gd name="connsiteY28" fmla="*/ 1874520 h 4450080"/>
              <a:gd name="connsiteX29" fmla="*/ 4632960 w 4709160"/>
              <a:gd name="connsiteY29" fmla="*/ 1935480 h 4450080"/>
              <a:gd name="connsiteX30" fmla="*/ 4709160 w 4709160"/>
              <a:gd name="connsiteY30" fmla="*/ 2057400 h 4450080"/>
              <a:gd name="connsiteX31" fmla="*/ 4678680 w 4709160"/>
              <a:gd name="connsiteY31" fmla="*/ 2316480 h 4450080"/>
              <a:gd name="connsiteX32" fmla="*/ 4480560 w 4709160"/>
              <a:gd name="connsiteY32" fmla="*/ 2590800 h 4450080"/>
              <a:gd name="connsiteX33" fmla="*/ 4297680 w 4709160"/>
              <a:gd name="connsiteY33" fmla="*/ 2880360 h 4450080"/>
              <a:gd name="connsiteX34" fmla="*/ 4099560 w 4709160"/>
              <a:gd name="connsiteY34" fmla="*/ 2987040 h 4450080"/>
              <a:gd name="connsiteX35" fmla="*/ 4114800 w 4709160"/>
              <a:gd name="connsiteY35" fmla="*/ 3154680 h 4450080"/>
              <a:gd name="connsiteX36" fmla="*/ 4099560 w 4709160"/>
              <a:gd name="connsiteY36" fmla="*/ 3261360 h 4450080"/>
              <a:gd name="connsiteX37" fmla="*/ 4084320 w 4709160"/>
              <a:gd name="connsiteY37" fmla="*/ 3246120 h 4450080"/>
              <a:gd name="connsiteX38" fmla="*/ 4267200 w 4709160"/>
              <a:gd name="connsiteY38" fmla="*/ 3444240 h 4450080"/>
              <a:gd name="connsiteX39" fmla="*/ 4267200 w 4709160"/>
              <a:gd name="connsiteY39" fmla="*/ 3947160 h 4450080"/>
              <a:gd name="connsiteX40" fmla="*/ 4175760 w 4709160"/>
              <a:gd name="connsiteY40" fmla="*/ 4282440 h 4450080"/>
              <a:gd name="connsiteX41" fmla="*/ 3962400 w 4709160"/>
              <a:gd name="connsiteY41" fmla="*/ 4434840 h 4450080"/>
              <a:gd name="connsiteX42" fmla="*/ 472440 w 4709160"/>
              <a:gd name="connsiteY42" fmla="*/ 4450080 h 4450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4709160" h="4450080">
                <a:moveTo>
                  <a:pt x="472440" y="4450080"/>
                </a:moveTo>
                <a:lnTo>
                  <a:pt x="76200" y="3901440"/>
                </a:lnTo>
                <a:lnTo>
                  <a:pt x="0" y="3139440"/>
                </a:lnTo>
                <a:lnTo>
                  <a:pt x="76200" y="2286000"/>
                </a:lnTo>
                <a:lnTo>
                  <a:pt x="472440" y="2042160"/>
                </a:lnTo>
                <a:lnTo>
                  <a:pt x="975360" y="1874520"/>
                </a:lnTo>
                <a:lnTo>
                  <a:pt x="1188720" y="1539240"/>
                </a:lnTo>
                <a:lnTo>
                  <a:pt x="1173480" y="1447800"/>
                </a:lnTo>
                <a:lnTo>
                  <a:pt x="1036320" y="1203960"/>
                </a:lnTo>
                <a:lnTo>
                  <a:pt x="975360" y="746760"/>
                </a:lnTo>
                <a:lnTo>
                  <a:pt x="1036320" y="411480"/>
                </a:lnTo>
                <a:lnTo>
                  <a:pt x="1356360" y="152400"/>
                </a:lnTo>
                <a:lnTo>
                  <a:pt x="1661160" y="0"/>
                </a:lnTo>
                <a:lnTo>
                  <a:pt x="2118360" y="45720"/>
                </a:lnTo>
                <a:lnTo>
                  <a:pt x="2468880" y="350520"/>
                </a:lnTo>
                <a:lnTo>
                  <a:pt x="2545080" y="822960"/>
                </a:lnTo>
                <a:lnTo>
                  <a:pt x="2514600" y="1264920"/>
                </a:lnTo>
                <a:lnTo>
                  <a:pt x="2286000" y="1767840"/>
                </a:lnTo>
                <a:lnTo>
                  <a:pt x="2743200" y="2118360"/>
                </a:lnTo>
                <a:lnTo>
                  <a:pt x="2804160" y="2301240"/>
                </a:lnTo>
                <a:lnTo>
                  <a:pt x="3108960" y="2331720"/>
                </a:lnTo>
                <a:lnTo>
                  <a:pt x="3535680" y="2819400"/>
                </a:lnTo>
                <a:lnTo>
                  <a:pt x="3505200" y="2453640"/>
                </a:lnTo>
                <a:lnTo>
                  <a:pt x="3596640" y="2194560"/>
                </a:lnTo>
                <a:lnTo>
                  <a:pt x="3886200" y="1767840"/>
                </a:lnTo>
                <a:lnTo>
                  <a:pt x="4053840" y="1813560"/>
                </a:lnTo>
                <a:lnTo>
                  <a:pt x="4114800" y="1950720"/>
                </a:lnTo>
                <a:lnTo>
                  <a:pt x="4023360" y="2179320"/>
                </a:lnTo>
                <a:lnTo>
                  <a:pt x="4450080" y="1874520"/>
                </a:lnTo>
                <a:lnTo>
                  <a:pt x="4632960" y="1935480"/>
                </a:lnTo>
                <a:lnTo>
                  <a:pt x="4709160" y="2057400"/>
                </a:lnTo>
                <a:lnTo>
                  <a:pt x="4678680" y="2316480"/>
                </a:lnTo>
                <a:lnTo>
                  <a:pt x="4480560" y="2590800"/>
                </a:lnTo>
                <a:lnTo>
                  <a:pt x="4297680" y="2880360"/>
                </a:lnTo>
                <a:lnTo>
                  <a:pt x="4099560" y="2987040"/>
                </a:lnTo>
                <a:cubicBezTo>
                  <a:pt x="4104640" y="3042920"/>
                  <a:pt x="4114800" y="3098570"/>
                  <a:pt x="4114800" y="3154680"/>
                </a:cubicBezTo>
                <a:cubicBezTo>
                  <a:pt x="4114800" y="3190601"/>
                  <a:pt x="4099560" y="3261360"/>
                  <a:pt x="4099560" y="3261360"/>
                </a:cubicBezTo>
                <a:lnTo>
                  <a:pt x="4084320" y="3246120"/>
                </a:lnTo>
                <a:lnTo>
                  <a:pt x="4267200" y="3444240"/>
                </a:lnTo>
                <a:lnTo>
                  <a:pt x="4267200" y="3947160"/>
                </a:lnTo>
                <a:lnTo>
                  <a:pt x="4175760" y="4282440"/>
                </a:lnTo>
                <a:lnTo>
                  <a:pt x="3962400" y="4434840"/>
                </a:lnTo>
                <a:lnTo>
                  <a:pt x="472440" y="4450080"/>
                </a:lnTo>
                <a:close/>
              </a:path>
            </a:pathLst>
          </a:custGeom>
          <a:blipFill>
            <a:blip r:embed="rId33" cstate="print"/>
            <a:stretch>
              <a:fillRect/>
            </a:stretch>
          </a:blipFill>
          <a:ln>
            <a:no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4159757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2" presetClass="entr" presetSubtype="4" fill="hold" nodeType="afterEffect">
                                  <p:stCondLst>
                                    <p:cond delay="0"/>
                                  </p:stCondLst>
                                  <p:childTnLst>
                                    <p:set>
                                      <p:cBhvr>
                                        <p:cTn id="11" dur="1" fill="hold">
                                          <p:stCondLst>
                                            <p:cond delay="0"/>
                                          </p:stCondLst>
                                        </p:cTn>
                                        <p:tgtEl>
                                          <p:spTgt spid="1893391"/>
                                        </p:tgtEl>
                                        <p:attrNameLst>
                                          <p:attrName>style.visibility</p:attrName>
                                        </p:attrNameLst>
                                      </p:cBhvr>
                                      <p:to>
                                        <p:strVal val="visible"/>
                                      </p:to>
                                    </p:set>
                                    <p:animEffect transition="in" filter="wipe(down)">
                                      <p:cBhvr>
                                        <p:cTn id="12" dur="500"/>
                                        <p:tgtEl>
                                          <p:spTgt spid="1893391"/>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 calcmode="lin" valueType="num">
                                      <p:cBhvr additive="base">
                                        <p:cTn id="17" dur="500" fill="hold"/>
                                        <p:tgtEl>
                                          <p:spTgt spid="15"/>
                                        </p:tgtEl>
                                        <p:attrNameLst>
                                          <p:attrName>ppt_x</p:attrName>
                                        </p:attrNameLst>
                                      </p:cBhvr>
                                      <p:tavLst>
                                        <p:tav tm="0">
                                          <p:val>
                                            <p:strVal val="#ppt_x"/>
                                          </p:val>
                                        </p:tav>
                                        <p:tav tm="100000">
                                          <p:val>
                                            <p:strVal val="#ppt_x"/>
                                          </p:val>
                                        </p:tav>
                                      </p:tavLst>
                                    </p:anim>
                                    <p:anim calcmode="lin" valueType="num">
                                      <p:cBhvr additive="base">
                                        <p:cTn id="18" dur="500" fill="hold"/>
                                        <p:tgtEl>
                                          <p:spTgt spid="15"/>
                                        </p:tgtEl>
                                        <p:attrNameLst>
                                          <p:attrName>ppt_y</p:attrName>
                                        </p:attrNameLst>
                                      </p:cBhvr>
                                      <p:tavLst>
                                        <p:tav tm="0">
                                          <p:val>
                                            <p:strVal val="1+#ppt_h/2"/>
                                          </p:val>
                                        </p:tav>
                                        <p:tav tm="100000">
                                          <p:val>
                                            <p:strVal val="#ppt_y"/>
                                          </p:val>
                                        </p:tav>
                                      </p:tavLst>
                                    </p:anim>
                                  </p:childTnLst>
                                </p:cTn>
                              </p:par>
                            </p:childTnLst>
                          </p:cTn>
                        </p:par>
                        <p:par>
                          <p:cTn id="19" fill="hold">
                            <p:stCondLst>
                              <p:cond delay="500"/>
                            </p:stCondLst>
                            <p:childTnLst>
                              <p:par>
                                <p:cTn id="20" presetID="22" presetClass="entr" presetSubtype="4" fill="hold" nodeType="afterEffect">
                                  <p:stCondLst>
                                    <p:cond delay="0"/>
                                  </p:stCondLst>
                                  <p:childTnLst>
                                    <p:set>
                                      <p:cBhvr>
                                        <p:cTn id="21" dur="1" fill="hold">
                                          <p:stCondLst>
                                            <p:cond delay="0"/>
                                          </p:stCondLst>
                                        </p:cTn>
                                        <p:tgtEl>
                                          <p:spTgt spid="1893400"/>
                                        </p:tgtEl>
                                        <p:attrNameLst>
                                          <p:attrName>style.visibility</p:attrName>
                                        </p:attrNameLst>
                                      </p:cBhvr>
                                      <p:to>
                                        <p:strVal val="visible"/>
                                      </p:to>
                                    </p:set>
                                    <p:animEffect transition="in" filter="wipe(down)">
                                      <p:cBhvr>
                                        <p:cTn id="22" dur="500"/>
                                        <p:tgtEl>
                                          <p:spTgt spid="1893400"/>
                                        </p:tgtEl>
                                      </p:cBhvr>
                                    </p:animEffect>
                                  </p:childTnLst>
                                </p:cTn>
                              </p:par>
                            </p:childTnLst>
                          </p:cTn>
                        </p:par>
                        <p:par>
                          <p:cTn id="23" fill="hold">
                            <p:stCondLst>
                              <p:cond delay="1000"/>
                            </p:stCondLst>
                            <p:childTnLst>
                              <p:par>
                                <p:cTn id="24" presetID="10" presetClass="entr" presetSubtype="0" fill="hold" nodeType="after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fade">
                                      <p:cBhvr>
                                        <p:cTn id="26" dur="500"/>
                                        <p:tgtEl>
                                          <p:spTgt spid="3"/>
                                        </p:tgtEl>
                                      </p:cBhvr>
                                    </p:animEffect>
                                  </p:childTnLst>
                                </p:cTn>
                              </p:par>
                            </p:childTnLst>
                          </p:cTn>
                        </p:par>
                      </p:childTnLst>
                    </p:cTn>
                  </p:par>
                  <p:par>
                    <p:cTn id="27" fill="hold">
                      <p:stCondLst>
                        <p:cond delay="indefinite"/>
                      </p:stCondLst>
                      <p:childTnLst>
                        <p:par>
                          <p:cTn id="28" fill="hold">
                            <p:stCondLst>
                              <p:cond delay="0"/>
                            </p:stCondLst>
                            <p:childTnLst>
                              <p:par>
                                <p:cTn id="29" presetID="23" presetClass="entr" presetSubtype="288" fill="hold" nodeType="clickEffect">
                                  <p:stCondLst>
                                    <p:cond delay="0"/>
                                  </p:stCondLst>
                                  <p:childTnLst>
                                    <p:set>
                                      <p:cBhvr>
                                        <p:cTn id="30" dur="1" fill="hold">
                                          <p:stCondLst>
                                            <p:cond delay="0"/>
                                          </p:stCondLst>
                                        </p:cTn>
                                        <p:tgtEl>
                                          <p:spTgt spid="38"/>
                                        </p:tgtEl>
                                        <p:attrNameLst>
                                          <p:attrName>style.visibility</p:attrName>
                                        </p:attrNameLst>
                                      </p:cBhvr>
                                      <p:to>
                                        <p:strVal val="visible"/>
                                      </p:to>
                                    </p:set>
                                    <p:anim calcmode="lin" valueType="num">
                                      <p:cBhvr>
                                        <p:cTn id="31" dur="500" fill="hold"/>
                                        <p:tgtEl>
                                          <p:spTgt spid="38"/>
                                        </p:tgtEl>
                                        <p:attrNameLst>
                                          <p:attrName>ppt_w</p:attrName>
                                        </p:attrNameLst>
                                      </p:cBhvr>
                                      <p:tavLst>
                                        <p:tav tm="0">
                                          <p:val>
                                            <p:strVal val="4/3*#ppt_w"/>
                                          </p:val>
                                        </p:tav>
                                        <p:tav tm="100000">
                                          <p:val>
                                            <p:strVal val="#ppt_w"/>
                                          </p:val>
                                        </p:tav>
                                      </p:tavLst>
                                    </p:anim>
                                    <p:anim calcmode="lin" valueType="num">
                                      <p:cBhvr>
                                        <p:cTn id="32" dur="500" fill="hold"/>
                                        <p:tgtEl>
                                          <p:spTgt spid="38"/>
                                        </p:tgtEl>
                                        <p:attrNameLst>
                                          <p:attrName>ppt_h</p:attrName>
                                        </p:attrNameLst>
                                      </p:cBhvr>
                                      <p:tavLst>
                                        <p:tav tm="0">
                                          <p:val>
                                            <p:strVal val="4/3*#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p:cNvGrpSpPr/>
          <p:nvPr/>
        </p:nvGrpSpPr>
        <p:grpSpPr>
          <a:xfrm>
            <a:off x="4785360" y="2743200"/>
            <a:ext cx="2529840" cy="2590800"/>
            <a:chOff x="3261360" y="2743200"/>
            <a:chExt cx="2529840" cy="2590800"/>
          </a:xfrm>
        </p:grpSpPr>
        <p:sp>
          <p:nvSpPr>
            <p:cNvPr id="2" name="Rounded Rectangle 1"/>
            <p:cNvSpPr/>
            <p:nvPr/>
          </p:nvSpPr>
          <p:spPr>
            <a:xfrm>
              <a:off x="3276600" y="2743200"/>
              <a:ext cx="2514600" cy="990600"/>
            </a:xfrm>
            <a:prstGeom prst="roundRect">
              <a:avLst/>
            </a:prstGeom>
            <a:solidFill>
              <a:schemeClr val="accent2"/>
            </a:solidFill>
          </p:spPr>
          <p:style>
            <a:lnRef idx="3">
              <a:schemeClr val="lt1"/>
            </a:lnRef>
            <a:fillRef idx="1">
              <a:schemeClr val="accent6"/>
            </a:fillRef>
            <a:effectRef idx="1">
              <a:schemeClr val="accent6"/>
            </a:effectRef>
            <a:fontRef idx="minor">
              <a:schemeClr val="lt1"/>
            </a:fontRef>
          </p:style>
          <p:txBody>
            <a:bodyPr rtlCol="0" anchor="ctr"/>
            <a:lstStyle/>
            <a:p>
              <a:pPr algn="ctr"/>
              <a:r>
                <a:rPr lang="en-US" sz="2000" dirty="0"/>
                <a:t>Write a failing test</a:t>
              </a:r>
              <a:endParaRPr lang="en-SG" sz="2000" dirty="0"/>
            </a:p>
          </p:txBody>
        </p:sp>
        <p:sp>
          <p:nvSpPr>
            <p:cNvPr id="25" name="Rounded Rectangle 24"/>
            <p:cNvSpPr/>
            <p:nvPr/>
          </p:nvSpPr>
          <p:spPr>
            <a:xfrm>
              <a:off x="3261360" y="4343400"/>
              <a:ext cx="2514600" cy="990600"/>
            </a:xfrm>
            <a:prstGeom prst="roundRect">
              <a:avLst/>
            </a:prstGeom>
            <a:solidFill>
              <a:srgbClr val="00B050"/>
            </a:solidFill>
          </p:spPr>
          <p:style>
            <a:lnRef idx="3">
              <a:schemeClr val="lt1"/>
            </a:lnRef>
            <a:fillRef idx="1">
              <a:schemeClr val="accent3"/>
            </a:fillRef>
            <a:effectRef idx="1">
              <a:schemeClr val="accent3"/>
            </a:effectRef>
            <a:fontRef idx="minor">
              <a:schemeClr val="lt1"/>
            </a:fontRef>
          </p:style>
          <p:txBody>
            <a:bodyPr rtlCol="0" anchor="ctr"/>
            <a:lstStyle/>
            <a:p>
              <a:pPr algn="ctr"/>
              <a:r>
                <a:rPr lang="en-US" sz="2000" dirty="0"/>
                <a:t>Write code to </a:t>
              </a:r>
              <a:br>
                <a:rPr lang="en-US" sz="2000" dirty="0"/>
              </a:br>
              <a:r>
                <a:rPr lang="en-US" sz="2000" dirty="0"/>
                <a:t>pass test</a:t>
              </a:r>
              <a:endParaRPr lang="en-SG" sz="2000" dirty="0"/>
            </a:p>
          </p:txBody>
        </p:sp>
        <p:cxnSp>
          <p:nvCxnSpPr>
            <p:cNvPr id="11" name="Curved Connector 10"/>
            <p:cNvCxnSpPr>
              <a:stCxn id="25" idx="1"/>
              <a:endCxn id="2" idx="1"/>
            </p:cNvCxnSpPr>
            <p:nvPr/>
          </p:nvCxnSpPr>
          <p:spPr>
            <a:xfrm rot="10800000" flipH="1">
              <a:off x="3261360" y="3238500"/>
              <a:ext cx="15240" cy="1600200"/>
            </a:xfrm>
            <a:prstGeom prst="curvedConnector3">
              <a:avLst>
                <a:gd name="adj1" fmla="val -4600000"/>
              </a:avLst>
            </a:prstGeom>
            <a:ln w="38100">
              <a:solidFill>
                <a:srgbClr val="FFFF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2" idx="2"/>
              <a:endCxn id="25" idx="0"/>
            </p:cNvCxnSpPr>
            <p:nvPr/>
          </p:nvCxnSpPr>
          <p:spPr>
            <a:xfrm flipH="1">
              <a:off x="4518660" y="3733800"/>
              <a:ext cx="15240" cy="609600"/>
            </a:xfrm>
            <a:prstGeom prst="straightConnector1">
              <a:avLst/>
            </a:prstGeom>
            <a:ln w="38100">
              <a:solidFill>
                <a:srgbClr val="FFFF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12" name="Group 12"/>
          <p:cNvGrpSpPr/>
          <p:nvPr/>
        </p:nvGrpSpPr>
        <p:grpSpPr>
          <a:xfrm>
            <a:off x="1738313" y="304800"/>
            <a:ext cx="8756650" cy="762000"/>
            <a:chOff x="930161" y="5509313"/>
            <a:chExt cx="7398727" cy="1144404"/>
          </a:xfrm>
        </p:grpSpPr>
        <p:sp>
          <p:nvSpPr>
            <p:cNvPr id="13" name="TextBox 12"/>
            <p:cNvSpPr txBox="1"/>
            <p:nvPr/>
          </p:nvSpPr>
          <p:spPr>
            <a:xfrm>
              <a:off x="930161" y="5525308"/>
              <a:ext cx="7346732" cy="1128409"/>
            </a:xfrm>
            <a:prstGeom prst="roundRect">
              <a:avLst/>
            </a:prstGeom>
            <a:solidFill>
              <a:schemeClr val="bg1">
                <a:lumMod val="85000"/>
                <a:alpha val="63000"/>
              </a:schemeClr>
            </a:solidFill>
            <a:effectLst/>
          </p:spPr>
          <p:txBody>
            <a:bodyPr wrap="square" rtlCol="0" anchor="b" anchorCtr="0">
              <a:noAutofit/>
            </a:bodyPr>
            <a:lstStyle/>
            <a:p>
              <a:pPr algn="ctr"/>
              <a:endParaRPr lang="en-US" sz="2400" b="1" dirty="0">
                <a:solidFill>
                  <a:srgbClr val="C00000"/>
                </a:solidFill>
                <a:effectLst>
                  <a:outerShdw blurRad="50800" dist="38100" dir="2700000" algn="tl" rotWithShape="0">
                    <a:prstClr val="black">
                      <a:alpha val="40000"/>
                    </a:prstClr>
                  </a:outerShdw>
                </a:effectLst>
              </a:endParaRPr>
            </a:p>
            <a:p>
              <a:pPr algn="ctr"/>
              <a:endParaRPr lang="en-SG" sz="2400" b="1" dirty="0">
                <a:solidFill>
                  <a:srgbClr val="C00000"/>
                </a:solidFill>
              </a:endParaRPr>
            </a:p>
          </p:txBody>
        </p:sp>
        <p:sp>
          <p:nvSpPr>
            <p:cNvPr id="16" name="Content Placeholder 2"/>
            <p:cNvSpPr txBox="1">
              <a:spLocks/>
            </p:cNvSpPr>
            <p:nvPr/>
          </p:nvSpPr>
          <p:spPr>
            <a:xfrm>
              <a:off x="1045219" y="5509313"/>
              <a:ext cx="7283669" cy="977463"/>
            </a:xfrm>
            <a:prstGeom prst="rect">
              <a:avLst/>
            </a:prstGeom>
            <a:effectLst/>
          </p:spPr>
          <p:txBody>
            <a:bodyPr vert="horz" lIns="91440" tIns="45720" rIns="91440" bIns="45720" rtlCol="0">
              <a:noAutofit/>
            </a:bodyPr>
            <a:lstStyle/>
            <a:p>
              <a:pPr marL="342900" indent="-342900">
                <a:spcBef>
                  <a:spcPct val="20000"/>
                </a:spcBef>
                <a:defRPr/>
              </a:pPr>
              <a:r>
                <a:rPr lang="en-US" sz="3200" b="1" dirty="0">
                  <a:ln w="28575">
                    <a:solidFill>
                      <a:srgbClr val="C00000"/>
                    </a:solidFill>
                  </a:ln>
                  <a:solidFill>
                    <a:srgbClr val="FFFF99"/>
                  </a:solidFill>
                  <a:effectLst>
                    <a:outerShdw blurRad="50800" dist="38100" dir="2700000" algn="tl" rotWithShape="0">
                      <a:prstClr val="black">
                        <a:alpha val="40000"/>
                      </a:prstClr>
                    </a:outerShdw>
                  </a:effectLst>
                  <a:latin typeface="Rockwell Extra Bold" pitchFamily="18" charset="0"/>
                </a:rPr>
                <a:t>Test-Driven Development (TDD)</a:t>
              </a:r>
              <a:endParaRPr lang="en-SG" sz="3200" b="1" dirty="0">
                <a:ln w="28575">
                  <a:solidFill>
                    <a:srgbClr val="C00000"/>
                  </a:solidFill>
                </a:ln>
                <a:solidFill>
                  <a:srgbClr val="FFFF99"/>
                </a:solidFill>
                <a:effectLst>
                  <a:outerShdw blurRad="50800" dist="38100" dir="2700000" algn="tl" rotWithShape="0">
                    <a:prstClr val="black">
                      <a:alpha val="40000"/>
                    </a:prstClr>
                  </a:outerShdw>
                </a:effectLst>
                <a:latin typeface="Rockwell Extra Bold" pitchFamily="18" charset="0"/>
              </a:endParaRPr>
            </a:p>
          </p:txBody>
        </p:sp>
      </p:grpSp>
    </p:spTree>
    <p:extLst>
      <p:ext uri="{BB962C8B-B14F-4D97-AF65-F5344CB8AC3E}">
        <p14:creationId xmlns:p14="http://schemas.microsoft.com/office/powerpoint/2010/main" val="1408816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p:cTn id="7" dur="250" fill="hold"/>
                                        <p:tgtEl>
                                          <p:spTgt spid="18"/>
                                        </p:tgtEl>
                                        <p:attrNameLst>
                                          <p:attrName>ppt_w</p:attrName>
                                        </p:attrNameLst>
                                      </p:cBhvr>
                                      <p:tavLst>
                                        <p:tav tm="0">
                                          <p:val>
                                            <p:fltVal val="0"/>
                                          </p:val>
                                        </p:tav>
                                        <p:tav tm="100000">
                                          <p:val>
                                            <p:strVal val="#ppt_w"/>
                                          </p:val>
                                        </p:tav>
                                      </p:tavLst>
                                    </p:anim>
                                    <p:anim calcmode="lin" valueType="num">
                                      <p:cBhvr>
                                        <p:cTn id="8" dur="250" fill="hold"/>
                                        <p:tgtEl>
                                          <p:spTgt spid="18"/>
                                        </p:tgtEl>
                                        <p:attrNameLst>
                                          <p:attrName>ppt_h</p:attrName>
                                        </p:attrNameLst>
                                      </p:cBhvr>
                                      <p:tavLst>
                                        <p:tav tm="0">
                                          <p:val>
                                            <p:fltVal val="0"/>
                                          </p:val>
                                        </p:tav>
                                        <p:tav tm="100000">
                                          <p:val>
                                            <p:strVal val="#ppt_h"/>
                                          </p:val>
                                        </p:tav>
                                      </p:tavLst>
                                    </p:anim>
                                    <p:anim calcmode="lin" valueType="num">
                                      <p:cBhvr>
                                        <p:cTn id="9" dur="250" fill="hold"/>
                                        <p:tgtEl>
                                          <p:spTgt spid="18"/>
                                        </p:tgtEl>
                                        <p:attrNameLst>
                                          <p:attrName>style.rotation</p:attrName>
                                        </p:attrNameLst>
                                      </p:cBhvr>
                                      <p:tavLst>
                                        <p:tav tm="0">
                                          <p:val>
                                            <p:fltVal val="90"/>
                                          </p:val>
                                        </p:tav>
                                        <p:tav tm="100000">
                                          <p:val>
                                            <p:fltVal val="0"/>
                                          </p:val>
                                        </p:tav>
                                      </p:tavLst>
                                    </p:anim>
                                    <p:animEffect transition="in" filter="fade">
                                      <p:cBhvr>
                                        <p:cTn id="10" dur="25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a:p>
        </p:txBody>
      </p:sp>
      <p:pic>
        <p:nvPicPr>
          <p:cNvPr id="4" name="Picture 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5932" y="-1039984"/>
            <a:ext cx="10494697" cy="85870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762000" y="3429000"/>
            <a:ext cx="10678628" cy="762000"/>
          </a:xfrm>
          <a:prstGeom prst="rect">
            <a:avLst/>
          </a:prstGeom>
          <a:solidFill>
            <a:schemeClr val="tx1"/>
          </a:solidFill>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indent="803275"/>
            <a:r>
              <a:rPr lang="en-US" b="1" dirty="0"/>
              <a:t>CityConnect.java</a:t>
            </a:r>
            <a:endParaRPr lang="en-SG" b="1" dirty="0"/>
          </a:p>
        </p:txBody>
      </p:sp>
      <p:sp>
        <p:nvSpPr>
          <p:cNvPr id="6" name="Rectangle 5"/>
          <p:cNvSpPr/>
          <p:nvPr/>
        </p:nvSpPr>
        <p:spPr>
          <a:xfrm>
            <a:off x="853965" y="-304800"/>
            <a:ext cx="10678628" cy="762000"/>
          </a:xfrm>
          <a:prstGeom prst="rect">
            <a:avLst/>
          </a:prstGeom>
          <a:solidFill>
            <a:schemeClr val="tx1"/>
          </a:solidFill>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indent="803275"/>
            <a:r>
              <a:rPr lang="en-US" b="1" dirty="0"/>
              <a:t>CityConnectTest.java</a:t>
            </a:r>
            <a:endParaRPr lang="en-SG" b="1" dirty="0"/>
          </a:p>
        </p:txBody>
      </p:sp>
      <p:sp>
        <p:nvSpPr>
          <p:cNvPr id="8" name="Rectangle 7"/>
          <p:cNvSpPr/>
          <p:nvPr/>
        </p:nvSpPr>
        <p:spPr>
          <a:xfrm>
            <a:off x="1999652" y="4191000"/>
            <a:ext cx="5848948" cy="609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1752600" y="1581804"/>
            <a:ext cx="609600" cy="304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2033587" y="457200"/>
            <a:ext cx="5848948" cy="990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90037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a:p>
        </p:txBody>
      </p:sp>
      <p:pic>
        <p:nvPicPr>
          <p:cNvPr id="4"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5932" y="-1039984"/>
            <a:ext cx="10494697" cy="85870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762000" y="3429000"/>
            <a:ext cx="10678628" cy="762000"/>
          </a:xfrm>
          <a:prstGeom prst="rect">
            <a:avLst/>
          </a:prstGeom>
          <a:solidFill>
            <a:schemeClr val="tx1"/>
          </a:solidFill>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indent="803275"/>
            <a:r>
              <a:rPr lang="en-US" b="1" dirty="0"/>
              <a:t>CityConnect.java</a:t>
            </a:r>
            <a:endParaRPr lang="en-SG" b="1" dirty="0"/>
          </a:p>
        </p:txBody>
      </p:sp>
      <p:sp>
        <p:nvSpPr>
          <p:cNvPr id="6" name="Rectangle 5"/>
          <p:cNvSpPr/>
          <p:nvPr/>
        </p:nvSpPr>
        <p:spPr>
          <a:xfrm>
            <a:off x="853965" y="-304800"/>
            <a:ext cx="10678628" cy="762000"/>
          </a:xfrm>
          <a:prstGeom prst="rect">
            <a:avLst/>
          </a:prstGeom>
          <a:solidFill>
            <a:schemeClr val="tx1"/>
          </a:solidFill>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indent="803275"/>
            <a:r>
              <a:rPr lang="en-US" b="1" dirty="0"/>
              <a:t>CityConnectTest.java</a:t>
            </a:r>
            <a:endParaRPr lang="en-SG" b="1" dirty="0"/>
          </a:p>
        </p:txBody>
      </p:sp>
      <p:pic>
        <p:nvPicPr>
          <p:cNvPr id="7" name="Picture 8"/>
          <p:cNvPicPr>
            <a:picLocks noChangeAspect="1" noChangeArrowheads="1"/>
          </p:cNvPicPr>
          <p:nvPr/>
        </p:nvPicPr>
        <p:blipFill rotWithShape="1">
          <a:blip r:embed="rId4">
            <a:extLst>
              <a:ext uri="{28A0092B-C50C-407E-A947-70E740481C1C}">
                <a14:useLocalDpi xmlns:a14="http://schemas.microsoft.com/office/drawing/2010/main" val="0"/>
              </a:ext>
            </a:extLst>
          </a:blip>
          <a:srcRect l="10065" t="36038" r="49975" b="52026"/>
          <a:stretch/>
        </p:blipFill>
        <p:spPr bwMode="auto">
          <a:xfrm>
            <a:off x="1999653" y="457201"/>
            <a:ext cx="4193627" cy="10247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le 7"/>
          <p:cNvSpPr/>
          <p:nvPr/>
        </p:nvSpPr>
        <p:spPr>
          <a:xfrm>
            <a:off x="1999653" y="4412165"/>
            <a:ext cx="5830197" cy="3122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1752600" y="1581804"/>
            <a:ext cx="609600" cy="304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191000" y="1066800"/>
            <a:ext cx="609600" cy="76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1828501" y="457201"/>
            <a:ext cx="6001348" cy="11246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3657600" y="4945752"/>
            <a:ext cx="2590800" cy="646331"/>
          </a:xfrm>
          <a:prstGeom prst="rect">
            <a:avLst/>
          </a:prstGeom>
          <a:noFill/>
        </p:spPr>
        <p:txBody>
          <a:bodyPr wrap="square" rtlCol="0">
            <a:spAutoFit/>
          </a:bodyPr>
          <a:lstStyle/>
          <a:p>
            <a:r>
              <a:rPr lang="en-US" dirty="0">
                <a:solidFill>
                  <a:srgbClr val="9900FF"/>
                </a:solidFill>
              </a:rPr>
              <a:t>Clementi, </a:t>
            </a:r>
            <a:r>
              <a:rPr lang="en-US" dirty="0" err="1">
                <a:solidFill>
                  <a:srgbClr val="9900FF"/>
                </a:solidFill>
              </a:rPr>
              <a:t>Eunos</a:t>
            </a:r>
            <a:r>
              <a:rPr lang="en-US" dirty="0">
                <a:solidFill>
                  <a:srgbClr val="9900FF"/>
                </a:solidFill>
              </a:rPr>
              <a:t>, 20</a:t>
            </a:r>
          </a:p>
          <a:p>
            <a:r>
              <a:rPr lang="en-US" dirty="0" err="1">
                <a:solidFill>
                  <a:srgbClr val="9900FF"/>
                </a:solidFill>
              </a:rPr>
              <a:t>Eunos</a:t>
            </a:r>
            <a:r>
              <a:rPr lang="en-US" dirty="0">
                <a:solidFill>
                  <a:srgbClr val="9900FF"/>
                </a:solidFill>
              </a:rPr>
              <a:t>, Novena, 40</a:t>
            </a:r>
            <a:endParaRPr lang="en-SG" dirty="0">
              <a:solidFill>
                <a:srgbClr val="9900FF"/>
              </a:solidFill>
            </a:endParaRPr>
          </a:p>
        </p:txBody>
      </p:sp>
      <p:sp>
        <p:nvSpPr>
          <p:cNvPr id="13" name="TextBox 12"/>
          <p:cNvSpPr txBox="1"/>
          <p:nvPr/>
        </p:nvSpPr>
        <p:spPr>
          <a:xfrm>
            <a:off x="6553200" y="4798077"/>
            <a:ext cx="2057400" cy="1200329"/>
          </a:xfrm>
          <a:prstGeom prst="rect">
            <a:avLst/>
          </a:prstGeom>
          <a:noFill/>
        </p:spPr>
        <p:txBody>
          <a:bodyPr wrap="square" rtlCol="0">
            <a:spAutoFit/>
          </a:bodyPr>
          <a:lstStyle/>
          <a:p>
            <a:r>
              <a:rPr lang="en-US" dirty="0" err="1">
                <a:solidFill>
                  <a:srgbClr val="00B050"/>
                </a:solidFill>
              </a:rPr>
              <a:t>Clementi</a:t>
            </a:r>
            <a:r>
              <a:rPr lang="en-US" dirty="0">
                <a:solidFill>
                  <a:srgbClr val="00B050"/>
                </a:solidFill>
              </a:rPr>
              <a:t> </a:t>
            </a:r>
            <a:r>
              <a:rPr lang="en-US" dirty="0">
                <a:solidFill>
                  <a:srgbClr val="00B050"/>
                </a:solidFill>
                <a:sym typeface="Wingdings" pitchFamily="2" charset="2"/>
              </a:rPr>
              <a:t> true</a:t>
            </a:r>
            <a:endParaRPr lang="en-US" dirty="0">
              <a:solidFill>
                <a:srgbClr val="00B050"/>
              </a:solidFill>
            </a:endParaRPr>
          </a:p>
          <a:p>
            <a:r>
              <a:rPr lang="en-US" dirty="0">
                <a:solidFill>
                  <a:srgbClr val="00B050"/>
                </a:solidFill>
              </a:rPr>
              <a:t>Novena </a:t>
            </a:r>
            <a:r>
              <a:rPr lang="en-US" dirty="0">
                <a:solidFill>
                  <a:srgbClr val="00B050"/>
                </a:solidFill>
                <a:sym typeface="Wingdings" pitchFamily="2" charset="2"/>
              </a:rPr>
              <a:t> true</a:t>
            </a:r>
            <a:endParaRPr lang="en-US" dirty="0">
              <a:solidFill>
                <a:srgbClr val="00B050"/>
              </a:solidFill>
            </a:endParaRPr>
          </a:p>
          <a:p>
            <a:r>
              <a:rPr lang="en-US" dirty="0" err="1">
                <a:solidFill>
                  <a:srgbClr val="00B050"/>
                </a:solidFill>
              </a:rPr>
              <a:t>Eunos</a:t>
            </a:r>
            <a:r>
              <a:rPr lang="en-US" dirty="0">
                <a:solidFill>
                  <a:srgbClr val="00B050"/>
                </a:solidFill>
              </a:rPr>
              <a:t> </a:t>
            </a:r>
            <a:r>
              <a:rPr lang="en-US" dirty="0">
                <a:solidFill>
                  <a:srgbClr val="00B050"/>
                </a:solidFill>
                <a:sym typeface="Wingdings" pitchFamily="2" charset="2"/>
              </a:rPr>
              <a:t> true</a:t>
            </a:r>
            <a:endParaRPr lang="en-US" dirty="0">
              <a:solidFill>
                <a:srgbClr val="00B050"/>
              </a:solidFill>
            </a:endParaRPr>
          </a:p>
          <a:p>
            <a:r>
              <a:rPr lang="en-US" dirty="0" err="1">
                <a:solidFill>
                  <a:srgbClr val="C00000"/>
                </a:solidFill>
              </a:rPr>
              <a:t>Changi</a:t>
            </a:r>
            <a:r>
              <a:rPr lang="en-US" dirty="0">
                <a:solidFill>
                  <a:srgbClr val="C00000"/>
                </a:solidFill>
              </a:rPr>
              <a:t>  </a:t>
            </a:r>
            <a:r>
              <a:rPr lang="en-US" dirty="0">
                <a:solidFill>
                  <a:srgbClr val="C00000"/>
                </a:solidFill>
                <a:sym typeface="Wingdings" pitchFamily="2" charset="2"/>
              </a:rPr>
              <a:t> false</a:t>
            </a:r>
            <a:endParaRPr lang="en-SG" dirty="0">
              <a:solidFill>
                <a:srgbClr val="C00000"/>
              </a:solidFill>
            </a:endParaRPr>
          </a:p>
        </p:txBody>
      </p:sp>
      <p:cxnSp>
        <p:nvCxnSpPr>
          <p:cNvPr id="15" name="Straight Arrow Connector 14"/>
          <p:cNvCxnSpPr/>
          <p:nvPr/>
        </p:nvCxnSpPr>
        <p:spPr>
          <a:xfrm flipV="1">
            <a:off x="5334000" y="4412166"/>
            <a:ext cx="152400" cy="464635"/>
          </a:xfrm>
          <a:prstGeom prst="straightConnector1">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H="1" flipV="1">
            <a:off x="6934200" y="4412164"/>
            <a:ext cx="152400" cy="384718"/>
          </a:xfrm>
          <a:prstGeom prst="straightConnector1">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6" name="sms question"/>
          <p:cNvSpPr/>
          <p:nvPr/>
        </p:nvSpPr>
        <p:spPr>
          <a:xfrm>
            <a:off x="1524000" y="6473756"/>
            <a:ext cx="9143999" cy="413426"/>
          </a:xfrm>
          <a:prstGeom prst="rect">
            <a:avLst/>
          </a:prstGeom>
          <a:solidFill>
            <a:schemeClr val="tx1"/>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lang="en-US" sz="2800" b="1" dirty="0">
                <a:solidFill>
                  <a:srgbClr val="FFFF00"/>
                </a:solidFill>
              </a:rPr>
              <a:t>Write the java/</a:t>
            </a:r>
            <a:r>
              <a:rPr lang="en-US" sz="2800" b="1" dirty="0" err="1">
                <a:solidFill>
                  <a:srgbClr val="FFFF00"/>
                </a:solidFill>
              </a:rPr>
              <a:t>c++</a:t>
            </a:r>
            <a:r>
              <a:rPr lang="en-US" sz="2800" b="1" dirty="0">
                <a:solidFill>
                  <a:srgbClr val="FFFF00"/>
                </a:solidFill>
              </a:rPr>
              <a:t>/pseudo code for the above</a:t>
            </a:r>
            <a:endParaRPr lang="en-SG" sz="2800" dirty="0">
              <a:solidFill>
                <a:srgbClr val="FFFF00"/>
              </a:solidFill>
            </a:endParaRPr>
          </a:p>
        </p:txBody>
      </p:sp>
    </p:spTree>
    <p:extLst>
      <p:ext uri="{BB962C8B-B14F-4D97-AF65-F5344CB8AC3E}">
        <p14:creationId xmlns:p14="http://schemas.microsoft.com/office/powerpoint/2010/main" val="3823244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10"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par>
                                <p:cTn id="14" presetID="10" presetClass="entr" presetSubtype="0" fill="hold" nodeType="with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fade">
                                      <p:cBhvr>
                                        <p:cTn id="16" dur="500"/>
                                        <p:tgtEl>
                                          <p:spTgt spid="17"/>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anim calcmode="lin" valueType="num">
                                      <p:cBhvr additive="base">
                                        <p:cTn id="21" dur="500" fill="hold"/>
                                        <p:tgtEl>
                                          <p:spTgt spid="16"/>
                                        </p:tgtEl>
                                        <p:attrNameLst>
                                          <p:attrName>ppt_x</p:attrName>
                                        </p:attrNameLst>
                                      </p:cBhvr>
                                      <p:tavLst>
                                        <p:tav tm="0">
                                          <p:val>
                                            <p:strVal val="#ppt_x"/>
                                          </p:val>
                                        </p:tav>
                                        <p:tav tm="100000">
                                          <p:val>
                                            <p:strVal val="#ppt_x"/>
                                          </p:val>
                                        </p:tav>
                                      </p:tavLst>
                                    </p:anim>
                                    <p:anim calcmode="lin" valueType="num">
                                      <p:cBhvr additive="base">
                                        <p:cTn id="22"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6"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a:p>
        </p:txBody>
      </p:sp>
      <p:pic>
        <p:nvPicPr>
          <p:cNvPr id="4"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5932" y="-1039984"/>
            <a:ext cx="10494697" cy="85870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762000" y="3429000"/>
            <a:ext cx="10678628" cy="762000"/>
          </a:xfrm>
          <a:prstGeom prst="rect">
            <a:avLst/>
          </a:prstGeom>
          <a:solidFill>
            <a:schemeClr val="tx1"/>
          </a:solidFill>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indent="803275"/>
            <a:r>
              <a:rPr lang="en-US" b="1" dirty="0"/>
              <a:t>CityConnect.java</a:t>
            </a:r>
            <a:endParaRPr lang="en-SG" b="1" dirty="0"/>
          </a:p>
        </p:txBody>
      </p:sp>
      <p:sp>
        <p:nvSpPr>
          <p:cNvPr id="6" name="Rectangle 5"/>
          <p:cNvSpPr/>
          <p:nvPr/>
        </p:nvSpPr>
        <p:spPr>
          <a:xfrm>
            <a:off x="853965" y="-304800"/>
            <a:ext cx="10678628" cy="762000"/>
          </a:xfrm>
          <a:prstGeom prst="rect">
            <a:avLst/>
          </a:prstGeom>
          <a:solidFill>
            <a:schemeClr val="tx1"/>
          </a:solidFill>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indent="803275"/>
            <a:r>
              <a:rPr lang="en-US" b="1" dirty="0"/>
              <a:t>CityConnectTest.java</a:t>
            </a:r>
            <a:endParaRPr lang="en-SG" b="1" dirty="0"/>
          </a:p>
        </p:txBody>
      </p:sp>
      <p:sp>
        <p:nvSpPr>
          <p:cNvPr id="8" name="Rectangle 7"/>
          <p:cNvSpPr/>
          <p:nvPr/>
        </p:nvSpPr>
        <p:spPr>
          <a:xfrm>
            <a:off x="1999652" y="4191001"/>
            <a:ext cx="6001348" cy="5333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1752600" y="1581804"/>
            <a:ext cx="609600" cy="304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1999652" y="457200"/>
            <a:ext cx="6001348" cy="990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53031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a:p>
        </p:txBody>
      </p:sp>
      <p:pic>
        <p:nvPicPr>
          <p:cNvPr id="4" name="Picture 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5932" y="-1039984"/>
            <a:ext cx="10494697" cy="85870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762000" y="3429000"/>
            <a:ext cx="10678628" cy="762000"/>
          </a:xfrm>
          <a:prstGeom prst="rect">
            <a:avLst/>
          </a:prstGeom>
          <a:solidFill>
            <a:schemeClr val="tx1"/>
          </a:solidFill>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indent="803275"/>
            <a:r>
              <a:rPr lang="en-US" b="1" dirty="0"/>
              <a:t>CityConnect.java</a:t>
            </a:r>
            <a:endParaRPr lang="en-SG" b="1" dirty="0"/>
          </a:p>
        </p:txBody>
      </p:sp>
      <p:sp>
        <p:nvSpPr>
          <p:cNvPr id="6" name="Rectangle 5"/>
          <p:cNvSpPr/>
          <p:nvPr/>
        </p:nvSpPr>
        <p:spPr>
          <a:xfrm>
            <a:off x="853965" y="-304800"/>
            <a:ext cx="10678628" cy="762000"/>
          </a:xfrm>
          <a:prstGeom prst="rect">
            <a:avLst/>
          </a:prstGeom>
          <a:solidFill>
            <a:schemeClr val="tx1"/>
          </a:solidFill>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indent="803275"/>
            <a:r>
              <a:rPr lang="en-US" b="1" dirty="0"/>
              <a:t>CityConnectTest.java</a:t>
            </a:r>
            <a:endParaRPr lang="en-SG" b="1" dirty="0"/>
          </a:p>
        </p:txBody>
      </p:sp>
      <p:pic>
        <p:nvPicPr>
          <p:cNvPr id="7" name="Picture 8"/>
          <p:cNvPicPr>
            <a:picLocks noChangeAspect="1" noChangeArrowheads="1"/>
          </p:cNvPicPr>
          <p:nvPr/>
        </p:nvPicPr>
        <p:blipFill rotWithShape="1">
          <a:blip r:embed="rId3">
            <a:extLst>
              <a:ext uri="{28A0092B-C50C-407E-A947-70E740481C1C}">
                <a14:useLocalDpi xmlns:a14="http://schemas.microsoft.com/office/drawing/2010/main" val="0"/>
              </a:ext>
            </a:extLst>
          </a:blip>
          <a:srcRect l="10065" t="36038" r="49975" b="52026"/>
          <a:stretch/>
        </p:blipFill>
        <p:spPr bwMode="auto">
          <a:xfrm>
            <a:off x="1999653" y="457201"/>
            <a:ext cx="4193627" cy="10247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le 7"/>
          <p:cNvSpPr/>
          <p:nvPr/>
        </p:nvSpPr>
        <p:spPr>
          <a:xfrm>
            <a:off x="1999652" y="4191001"/>
            <a:ext cx="6001348" cy="5333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1752600" y="1581804"/>
            <a:ext cx="609600" cy="304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191000" y="1066800"/>
            <a:ext cx="609600" cy="76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2336800" y="959370"/>
            <a:ext cx="990600" cy="1176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2" name="Rectangle 11"/>
          <p:cNvSpPr/>
          <p:nvPr/>
        </p:nvSpPr>
        <p:spPr>
          <a:xfrm>
            <a:off x="5765800" y="910759"/>
            <a:ext cx="228600" cy="2322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42070859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12"/>
                                        </p:tgtEl>
                                      </p:cBhvr>
                                    </p:animEffect>
                                    <p:set>
                                      <p:cBhvr>
                                        <p:cTn id="7" dur="1" fill="hold">
                                          <p:stCondLst>
                                            <p:cond delay="499"/>
                                          </p:stCondLst>
                                        </p:cTn>
                                        <p:tgtEl>
                                          <p:spTgt spid="12"/>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11"/>
                                        </p:tgtEl>
                                      </p:cBhvr>
                                    </p:animEffect>
                                    <p:set>
                                      <p:cBhvr>
                                        <p:cTn id="10" dur="1" fill="hold">
                                          <p:stCondLst>
                                            <p:cond delay="499"/>
                                          </p:stCondLst>
                                        </p:cTn>
                                        <p:tgtEl>
                                          <p:spTgt spid="11"/>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grpId="0" nodeType="clickEffect">
                                  <p:stCondLst>
                                    <p:cond delay="0"/>
                                  </p:stCondLst>
                                  <p:childTnLst>
                                    <p:animEffect transition="out" filter="fade">
                                      <p:cBhvr>
                                        <p:cTn id="14" dur="500"/>
                                        <p:tgtEl>
                                          <p:spTgt spid="10"/>
                                        </p:tgtEl>
                                      </p:cBhvr>
                                    </p:animEffect>
                                    <p:set>
                                      <p:cBhvr>
                                        <p:cTn id="15" dur="1" fill="hold">
                                          <p:stCondLst>
                                            <p:cond delay="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sz="4400" dirty="0" smtClean="0">
                <a:solidFill>
                  <a:srgbClr val="C00000"/>
                </a:solidFill>
              </a:rPr>
              <a:t>1. Test Driven Development TDD</a:t>
            </a:r>
            <a:endParaRPr lang="en-US" sz="4400" dirty="0">
              <a:solidFill>
                <a:srgbClr val="C00000"/>
              </a:solidFill>
            </a:endParaRPr>
          </a:p>
        </p:txBody>
      </p:sp>
      <p:sp>
        <p:nvSpPr>
          <p:cNvPr id="5" name="Subtitle 4"/>
          <p:cNvSpPr>
            <a:spLocks noGrp="1"/>
          </p:cNvSpPr>
          <p:nvPr>
            <p:ph type="subTitle" idx="1"/>
          </p:nvPr>
        </p:nvSpPr>
        <p:spPr/>
        <p:txBody>
          <a:bodyPr/>
          <a:lstStyle/>
          <a:p>
            <a:endParaRPr lang="en-US"/>
          </a:p>
        </p:txBody>
      </p:sp>
    </p:spTree>
    <p:extLst>
      <p:ext uri="{BB962C8B-B14F-4D97-AF65-F5344CB8AC3E}">
        <p14:creationId xmlns:p14="http://schemas.microsoft.com/office/powerpoint/2010/main" val="49480446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a:p>
        </p:txBody>
      </p:sp>
      <p:pic>
        <p:nvPicPr>
          <p:cNvPr id="4" name="Picture 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5932" y="-1039984"/>
            <a:ext cx="10494697" cy="85870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762000" y="3429000"/>
            <a:ext cx="10678628" cy="762000"/>
          </a:xfrm>
          <a:prstGeom prst="rect">
            <a:avLst/>
          </a:prstGeom>
          <a:solidFill>
            <a:schemeClr val="tx1"/>
          </a:solidFill>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indent="803275"/>
            <a:r>
              <a:rPr lang="en-US" b="1" dirty="0"/>
              <a:t>CityConnect.java</a:t>
            </a:r>
            <a:endParaRPr lang="en-SG" b="1" dirty="0"/>
          </a:p>
        </p:txBody>
      </p:sp>
      <p:sp>
        <p:nvSpPr>
          <p:cNvPr id="6" name="Rectangle 5"/>
          <p:cNvSpPr/>
          <p:nvPr/>
        </p:nvSpPr>
        <p:spPr>
          <a:xfrm>
            <a:off x="853965" y="-304800"/>
            <a:ext cx="10678628" cy="762000"/>
          </a:xfrm>
          <a:prstGeom prst="rect">
            <a:avLst/>
          </a:prstGeom>
          <a:solidFill>
            <a:schemeClr val="tx1"/>
          </a:solidFill>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indent="803275"/>
            <a:r>
              <a:rPr lang="en-US" b="1" dirty="0"/>
              <a:t>CityConnectTest.java</a:t>
            </a:r>
            <a:endParaRPr lang="en-SG" b="1" dirty="0"/>
          </a:p>
        </p:txBody>
      </p:sp>
      <p:pic>
        <p:nvPicPr>
          <p:cNvPr id="7" name="Picture 8"/>
          <p:cNvPicPr>
            <a:picLocks noChangeAspect="1" noChangeArrowheads="1"/>
          </p:cNvPicPr>
          <p:nvPr/>
        </p:nvPicPr>
        <p:blipFill rotWithShape="1">
          <a:blip r:embed="rId3">
            <a:extLst>
              <a:ext uri="{28A0092B-C50C-407E-A947-70E740481C1C}">
                <a14:useLocalDpi xmlns:a14="http://schemas.microsoft.com/office/drawing/2010/main" val="0"/>
              </a:ext>
            </a:extLst>
          </a:blip>
          <a:srcRect l="10065" t="36038" r="49975" b="52026"/>
          <a:stretch/>
        </p:blipFill>
        <p:spPr bwMode="auto">
          <a:xfrm>
            <a:off x="1999653" y="457201"/>
            <a:ext cx="4193627" cy="10247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Rectangle 8"/>
          <p:cNvSpPr/>
          <p:nvPr/>
        </p:nvSpPr>
        <p:spPr>
          <a:xfrm>
            <a:off x="1752600" y="1581804"/>
            <a:ext cx="609600" cy="304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191000" y="1066800"/>
            <a:ext cx="609600" cy="76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4">
            <p14:nvContentPartPr>
              <p14:cNvPr id="13" name="Ink 12"/>
              <p14:cNvContentPartPr/>
              <p14:nvPr/>
            </p14:nvContentPartPr>
            <p14:xfrm>
              <a:off x="2484120" y="4493520"/>
              <a:ext cx="986760" cy="13680"/>
            </p14:xfrm>
          </p:contentPart>
        </mc:Choice>
        <mc:Fallback xmlns="">
          <p:pic>
            <p:nvPicPr>
              <p:cNvPr id="13" name="Ink 12"/>
              <p:cNvPicPr/>
              <p:nvPr/>
            </p:nvPicPr>
            <p:blipFill>
              <a:blip r:embed="rId5"/>
              <a:stretch>
                <a:fillRect/>
              </a:stretch>
            </p:blipFill>
            <p:spPr>
              <a:xfrm>
                <a:off x="2468280" y="4430160"/>
                <a:ext cx="1018440" cy="140400"/>
              </a:xfrm>
              <a:prstGeom prst="rect">
                <a:avLst/>
              </a:prstGeom>
            </p:spPr>
          </p:pic>
        </mc:Fallback>
      </mc:AlternateContent>
      <p:sp>
        <p:nvSpPr>
          <p:cNvPr id="8" name="Rectangle 7"/>
          <p:cNvSpPr/>
          <p:nvPr/>
        </p:nvSpPr>
        <p:spPr>
          <a:xfrm>
            <a:off x="1999652" y="4419601"/>
            <a:ext cx="5848948" cy="1714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3"/>
          <p:cNvPicPr>
            <a:picLocks noChangeAspect="1" noChangeArrowheads="1"/>
          </p:cNvPicPr>
          <p:nvPr/>
        </p:nvPicPr>
        <p:blipFill rotWithShape="1">
          <a:blip r:embed="rId6">
            <a:extLst>
              <a:ext uri="{28A0092B-C50C-407E-A947-70E740481C1C}">
                <a14:useLocalDpi xmlns:a14="http://schemas.microsoft.com/office/drawing/2010/main" val="0"/>
              </a:ext>
            </a:extLst>
          </a:blip>
          <a:srcRect t="4375" r="557" b="34375"/>
          <a:stretch/>
        </p:blipFill>
        <p:spPr bwMode="auto">
          <a:xfrm>
            <a:off x="5419725" y="3063240"/>
            <a:ext cx="5105400" cy="746760"/>
          </a:xfrm>
          <a:prstGeom prst="roundRect">
            <a:avLst>
              <a:gd name="adj" fmla="val 8464"/>
            </a:avLst>
          </a:prstGeom>
          <a:noFill/>
          <a:ln w="57150">
            <a:solidFill>
              <a:schemeClr val="accent1">
                <a:lumMod val="20000"/>
                <a:lumOff val="80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8084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8"/>
                                        </p:tgtEl>
                                      </p:cBhvr>
                                    </p:animEffect>
                                    <p:set>
                                      <p:cBhvr>
                                        <p:cTn id="7" dur="1" fill="hold">
                                          <p:stCondLst>
                                            <p:cond delay="499"/>
                                          </p:stCondLst>
                                        </p:cTn>
                                        <p:tgtEl>
                                          <p:spTgt spid="8"/>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 calcmode="lin" valueType="num">
                                      <p:cBhvr additive="base">
                                        <p:cTn id="12" dur="250"/>
                                        <p:tgtEl>
                                          <p:spTgt spid="14"/>
                                        </p:tgtEl>
                                        <p:attrNameLst>
                                          <p:attrName>ppt_y</p:attrName>
                                        </p:attrNameLst>
                                      </p:cBhvr>
                                      <p:tavLst>
                                        <p:tav tm="0">
                                          <p:val>
                                            <p:strVal val="#ppt_y+#ppt_h*1.125000"/>
                                          </p:val>
                                        </p:tav>
                                        <p:tav tm="100000">
                                          <p:val>
                                            <p:strVal val="#ppt_y"/>
                                          </p:val>
                                        </p:tav>
                                      </p:tavLst>
                                    </p:anim>
                                    <p:animEffect transition="in" filter="wipe(up)">
                                      <p:cBhvr>
                                        <p:cTn id="13" dur="25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a:p>
        </p:txBody>
      </p:sp>
      <p:pic>
        <p:nvPicPr>
          <p:cNvPr id="4" name="Picture 1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5932" y="-1039984"/>
            <a:ext cx="10494697" cy="85870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762000" y="3429000"/>
            <a:ext cx="10678628" cy="762000"/>
          </a:xfrm>
          <a:prstGeom prst="rect">
            <a:avLst/>
          </a:prstGeom>
          <a:solidFill>
            <a:schemeClr val="tx1"/>
          </a:solidFill>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indent="803275"/>
            <a:r>
              <a:rPr lang="en-US" b="1" dirty="0"/>
              <a:t>CityConnect.java</a:t>
            </a:r>
            <a:endParaRPr lang="en-SG" b="1" dirty="0"/>
          </a:p>
        </p:txBody>
      </p:sp>
      <p:sp>
        <p:nvSpPr>
          <p:cNvPr id="6" name="Rectangle 5"/>
          <p:cNvSpPr/>
          <p:nvPr/>
        </p:nvSpPr>
        <p:spPr>
          <a:xfrm>
            <a:off x="853965" y="-304800"/>
            <a:ext cx="10678628" cy="762000"/>
          </a:xfrm>
          <a:prstGeom prst="rect">
            <a:avLst/>
          </a:prstGeom>
          <a:solidFill>
            <a:schemeClr val="tx1"/>
          </a:solidFill>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indent="803275"/>
            <a:r>
              <a:rPr lang="en-US" b="1" dirty="0"/>
              <a:t>CityConnectTest.java</a:t>
            </a:r>
            <a:endParaRPr lang="en-SG" b="1" dirty="0"/>
          </a:p>
        </p:txBody>
      </p:sp>
      <mc:AlternateContent xmlns:mc="http://schemas.openxmlformats.org/markup-compatibility/2006" xmlns:p14="http://schemas.microsoft.com/office/powerpoint/2010/main">
        <mc:Choice Requires="p14">
          <p:contentPart p14:bwMode="auto" r:id="rId3">
            <p14:nvContentPartPr>
              <p14:cNvPr id="7" name="Ink 6"/>
              <p14:cNvContentPartPr/>
              <p14:nvPr/>
            </p14:nvContentPartPr>
            <p14:xfrm>
              <a:off x="2432640" y="1474560"/>
              <a:ext cx="5795280" cy="60120"/>
            </p14:xfrm>
          </p:contentPart>
        </mc:Choice>
        <mc:Fallback xmlns="">
          <p:pic>
            <p:nvPicPr>
              <p:cNvPr id="7" name="Ink 6"/>
              <p:cNvPicPr/>
              <p:nvPr/>
            </p:nvPicPr>
            <p:blipFill>
              <a:blip r:embed="rId4"/>
              <a:stretch>
                <a:fillRect/>
              </a:stretch>
            </p:blipFill>
            <p:spPr>
              <a:xfrm>
                <a:off x="2416800" y="1411200"/>
                <a:ext cx="5826960" cy="1868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Ink 7"/>
              <p14:cNvContentPartPr/>
              <p14:nvPr/>
            </p14:nvContentPartPr>
            <p14:xfrm>
              <a:off x="2441280" y="1320120"/>
              <a:ext cx="1517400" cy="34560"/>
            </p14:xfrm>
          </p:contentPart>
        </mc:Choice>
        <mc:Fallback xmlns="">
          <p:pic>
            <p:nvPicPr>
              <p:cNvPr id="8" name="Ink 7"/>
              <p:cNvPicPr/>
              <p:nvPr/>
            </p:nvPicPr>
            <p:blipFill>
              <a:blip r:embed="rId6"/>
              <a:stretch>
                <a:fillRect/>
              </a:stretch>
            </p:blipFill>
            <p:spPr>
              <a:xfrm>
                <a:off x="2425440" y="1256760"/>
                <a:ext cx="1549080" cy="161280"/>
              </a:xfrm>
              <a:prstGeom prst="rect">
                <a:avLst/>
              </a:prstGeom>
            </p:spPr>
          </p:pic>
        </mc:Fallback>
      </mc:AlternateContent>
      <p:pic>
        <p:nvPicPr>
          <p:cNvPr id="9" name="Picture 3"/>
          <p:cNvPicPr>
            <a:picLocks noChangeAspect="1" noChangeArrowheads="1"/>
          </p:cNvPicPr>
          <p:nvPr/>
        </p:nvPicPr>
        <p:blipFill rotWithShape="1">
          <a:blip r:embed="rId7">
            <a:extLst>
              <a:ext uri="{28A0092B-C50C-407E-A947-70E740481C1C}">
                <a14:useLocalDpi xmlns:a14="http://schemas.microsoft.com/office/drawing/2010/main" val="0"/>
              </a:ext>
            </a:extLst>
          </a:blip>
          <a:srcRect t="4375" r="557" b="34375"/>
          <a:stretch/>
        </p:blipFill>
        <p:spPr bwMode="auto">
          <a:xfrm>
            <a:off x="5419725" y="3063240"/>
            <a:ext cx="5105400" cy="746760"/>
          </a:xfrm>
          <a:prstGeom prst="roundRect">
            <a:avLst>
              <a:gd name="adj" fmla="val 8464"/>
            </a:avLst>
          </a:prstGeom>
          <a:noFill/>
          <a:ln w="57150">
            <a:solidFill>
              <a:schemeClr val="accent1">
                <a:lumMod val="20000"/>
                <a:lumOff val="80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15391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p:tgtEl>
                                          <p:spTgt spid="9"/>
                                        </p:tgtEl>
                                        <p:attrNameLst>
                                          <p:attrName>ppt_y</p:attrName>
                                        </p:attrNameLst>
                                      </p:cBhvr>
                                      <p:tavLst>
                                        <p:tav tm="0">
                                          <p:val>
                                            <p:strVal val="#ppt_y+#ppt_h*1.125000"/>
                                          </p:val>
                                        </p:tav>
                                        <p:tav tm="100000">
                                          <p:val>
                                            <p:strVal val="#ppt_y"/>
                                          </p:val>
                                        </p:tav>
                                      </p:tavLst>
                                    </p:anim>
                                    <p:animEffect transition="in" filter="wipe(up)">
                                      <p:cBhvr>
                                        <p:cTn id="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a:p>
        </p:txBody>
      </p:sp>
      <p:pic>
        <p:nvPicPr>
          <p:cNvPr id="4" name="Picture 1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5932" y="-1039984"/>
            <a:ext cx="10494697" cy="85870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762000" y="3429000"/>
            <a:ext cx="10678628" cy="762000"/>
          </a:xfrm>
          <a:prstGeom prst="rect">
            <a:avLst/>
          </a:prstGeom>
          <a:solidFill>
            <a:schemeClr val="tx1"/>
          </a:solidFill>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indent="803275"/>
            <a:r>
              <a:rPr lang="en-US" b="1" dirty="0"/>
              <a:t>CityConnect.java</a:t>
            </a:r>
            <a:endParaRPr lang="en-SG" b="1" dirty="0"/>
          </a:p>
        </p:txBody>
      </p:sp>
      <p:sp>
        <p:nvSpPr>
          <p:cNvPr id="6" name="Rectangle 5"/>
          <p:cNvSpPr/>
          <p:nvPr/>
        </p:nvSpPr>
        <p:spPr>
          <a:xfrm>
            <a:off x="853965" y="-304800"/>
            <a:ext cx="10678628" cy="762000"/>
          </a:xfrm>
          <a:prstGeom prst="rect">
            <a:avLst/>
          </a:prstGeom>
          <a:solidFill>
            <a:schemeClr val="tx1"/>
          </a:solidFill>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indent="803275"/>
            <a:r>
              <a:rPr lang="en-US" b="1" dirty="0"/>
              <a:t>CityConnectTest.java</a:t>
            </a:r>
            <a:endParaRPr lang="en-SG" b="1" dirty="0"/>
          </a:p>
        </p:txBody>
      </p:sp>
      <p:sp>
        <p:nvSpPr>
          <p:cNvPr id="7" name="Rectangle 6"/>
          <p:cNvSpPr/>
          <p:nvPr/>
        </p:nvSpPr>
        <p:spPr>
          <a:xfrm>
            <a:off x="1752600" y="2667000"/>
            <a:ext cx="8915400" cy="7381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3">
            <p14:nvContentPartPr>
              <p14:cNvPr id="8" name="Ink 7"/>
              <p14:cNvContentPartPr/>
              <p14:nvPr/>
            </p14:nvContentPartPr>
            <p14:xfrm>
              <a:off x="2432640" y="1783080"/>
              <a:ext cx="1337400" cy="9000"/>
            </p14:xfrm>
          </p:contentPart>
        </mc:Choice>
        <mc:Fallback xmlns="">
          <p:pic>
            <p:nvPicPr>
              <p:cNvPr id="8" name="Ink 7"/>
              <p:cNvPicPr/>
              <p:nvPr/>
            </p:nvPicPr>
            <p:blipFill>
              <a:blip r:embed="rId4"/>
              <a:stretch>
                <a:fillRect/>
              </a:stretch>
            </p:blipFill>
            <p:spPr>
              <a:xfrm>
                <a:off x="2416800" y="1719720"/>
                <a:ext cx="1369080" cy="1357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9" name="Ink 8"/>
              <p14:cNvContentPartPr/>
              <p14:nvPr/>
            </p14:nvContentPartPr>
            <p14:xfrm>
              <a:off x="2415360" y="1988640"/>
              <a:ext cx="4432320" cy="17640"/>
            </p14:xfrm>
          </p:contentPart>
        </mc:Choice>
        <mc:Fallback xmlns="">
          <p:pic>
            <p:nvPicPr>
              <p:cNvPr id="9" name="Ink 8"/>
              <p:cNvPicPr/>
              <p:nvPr/>
            </p:nvPicPr>
            <p:blipFill>
              <a:blip r:embed="rId6"/>
              <a:stretch>
                <a:fillRect/>
              </a:stretch>
            </p:blipFill>
            <p:spPr>
              <a:xfrm>
                <a:off x="2399520" y="1925280"/>
                <a:ext cx="4464000" cy="144360"/>
              </a:xfrm>
              <a:prstGeom prst="rect">
                <a:avLst/>
              </a:prstGeom>
            </p:spPr>
          </p:pic>
        </mc:Fallback>
      </mc:AlternateContent>
      <p:pic>
        <p:nvPicPr>
          <p:cNvPr id="10" name="Picture 3"/>
          <p:cNvPicPr>
            <a:picLocks noChangeAspect="1" noChangeArrowheads="1"/>
          </p:cNvPicPr>
          <p:nvPr/>
        </p:nvPicPr>
        <p:blipFill rotWithShape="1">
          <a:blip r:embed="rId7">
            <a:extLst>
              <a:ext uri="{28A0092B-C50C-407E-A947-70E740481C1C}">
                <a14:useLocalDpi xmlns:a14="http://schemas.microsoft.com/office/drawing/2010/main" val="0"/>
              </a:ext>
            </a:extLst>
          </a:blip>
          <a:srcRect t="4375" r="557" b="34375"/>
          <a:stretch/>
        </p:blipFill>
        <p:spPr bwMode="auto">
          <a:xfrm>
            <a:off x="5419725" y="3063240"/>
            <a:ext cx="5105400" cy="746760"/>
          </a:xfrm>
          <a:prstGeom prst="roundRect">
            <a:avLst>
              <a:gd name="adj" fmla="val 8464"/>
            </a:avLst>
          </a:prstGeom>
          <a:noFill/>
          <a:ln w="57150">
            <a:solidFill>
              <a:schemeClr val="accent1">
                <a:lumMod val="20000"/>
                <a:lumOff val="80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769812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p:tgtEl>
                                          <p:spTgt spid="10"/>
                                        </p:tgtEl>
                                        <p:attrNameLst>
                                          <p:attrName>ppt_y</p:attrName>
                                        </p:attrNameLst>
                                      </p:cBhvr>
                                      <p:tavLst>
                                        <p:tav tm="0">
                                          <p:val>
                                            <p:strVal val="#ppt_y+#ppt_h*1.125000"/>
                                          </p:val>
                                        </p:tav>
                                        <p:tav tm="100000">
                                          <p:val>
                                            <p:strVal val="#ppt_y"/>
                                          </p:val>
                                        </p:tav>
                                      </p:tavLst>
                                    </p:anim>
                                    <p:animEffect transition="in" filter="wipe(up)">
                                      <p:cBhvr>
                                        <p:cTn id="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a:p>
        </p:txBody>
      </p:sp>
      <p:pic>
        <p:nvPicPr>
          <p:cNvPr id="4" name="Picture 1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5932" y="-1039984"/>
            <a:ext cx="10494697" cy="85870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762000" y="3429000"/>
            <a:ext cx="10678628" cy="762000"/>
          </a:xfrm>
          <a:prstGeom prst="rect">
            <a:avLst/>
          </a:prstGeom>
          <a:solidFill>
            <a:schemeClr val="tx1"/>
          </a:solidFill>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indent="803275"/>
            <a:r>
              <a:rPr lang="en-US" b="1" dirty="0"/>
              <a:t>CityConnect.java</a:t>
            </a:r>
            <a:endParaRPr lang="en-SG" b="1" dirty="0"/>
          </a:p>
        </p:txBody>
      </p:sp>
      <p:sp>
        <p:nvSpPr>
          <p:cNvPr id="6" name="Rectangle 5"/>
          <p:cNvSpPr/>
          <p:nvPr/>
        </p:nvSpPr>
        <p:spPr>
          <a:xfrm>
            <a:off x="853965" y="-304800"/>
            <a:ext cx="10678628" cy="762000"/>
          </a:xfrm>
          <a:prstGeom prst="rect">
            <a:avLst/>
          </a:prstGeom>
          <a:solidFill>
            <a:schemeClr val="tx1"/>
          </a:solidFill>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indent="803275"/>
            <a:r>
              <a:rPr lang="en-US" b="1" dirty="0"/>
              <a:t>CityConnectTest.java</a:t>
            </a:r>
            <a:endParaRPr lang="en-SG" b="1" dirty="0"/>
          </a:p>
        </p:txBody>
      </p:sp>
      <p:sp>
        <p:nvSpPr>
          <p:cNvPr id="7" name="Rectangle 6"/>
          <p:cNvSpPr/>
          <p:nvPr/>
        </p:nvSpPr>
        <p:spPr>
          <a:xfrm>
            <a:off x="1752600" y="2938463"/>
            <a:ext cx="8915400" cy="495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3">
            <p14:nvContentPartPr>
              <p14:cNvPr id="9" name="Ink 8"/>
              <p14:cNvContentPartPr/>
              <p14:nvPr/>
            </p14:nvContentPartPr>
            <p14:xfrm>
              <a:off x="2432640" y="2288880"/>
              <a:ext cx="2254680" cy="51840"/>
            </p14:xfrm>
          </p:contentPart>
        </mc:Choice>
        <mc:Fallback xmlns="">
          <p:pic>
            <p:nvPicPr>
              <p:cNvPr id="9" name="Ink 8"/>
              <p:cNvPicPr/>
              <p:nvPr/>
            </p:nvPicPr>
            <p:blipFill>
              <a:blip r:embed="rId4"/>
              <a:stretch>
                <a:fillRect/>
              </a:stretch>
            </p:blipFill>
            <p:spPr>
              <a:xfrm>
                <a:off x="2416800" y="2225520"/>
                <a:ext cx="2286360" cy="1785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0" name="Ink 9"/>
              <p14:cNvContentPartPr/>
              <p14:nvPr/>
            </p14:nvContentPartPr>
            <p14:xfrm>
              <a:off x="2441280" y="2443320"/>
              <a:ext cx="5829480" cy="51480"/>
            </p14:xfrm>
          </p:contentPart>
        </mc:Choice>
        <mc:Fallback xmlns="">
          <p:pic>
            <p:nvPicPr>
              <p:cNvPr id="10" name="Ink 9"/>
              <p:cNvPicPr/>
              <p:nvPr/>
            </p:nvPicPr>
            <p:blipFill>
              <a:blip r:embed="rId6"/>
              <a:stretch>
                <a:fillRect/>
              </a:stretch>
            </p:blipFill>
            <p:spPr>
              <a:xfrm>
                <a:off x="2425440" y="2379960"/>
                <a:ext cx="5861160" cy="178200"/>
              </a:xfrm>
              <a:prstGeom prst="rect">
                <a:avLst/>
              </a:prstGeom>
            </p:spPr>
          </p:pic>
        </mc:Fallback>
      </mc:AlternateContent>
      <p:pic>
        <p:nvPicPr>
          <p:cNvPr id="11" name="Picture 3"/>
          <p:cNvPicPr>
            <a:picLocks noChangeAspect="1" noChangeArrowheads="1"/>
          </p:cNvPicPr>
          <p:nvPr/>
        </p:nvPicPr>
        <p:blipFill rotWithShape="1">
          <a:blip r:embed="rId7">
            <a:extLst>
              <a:ext uri="{28A0092B-C50C-407E-A947-70E740481C1C}">
                <a14:useLocalDpi xmlns:a14="http://schemas.microsoft.com/office/drawing/2010/main" val="0"/>
              </a:ext>
            </a:extLst>
          </a:blip>
          <a:srcRect t="4375" r="557" b="34375"/>
          <a:stretch/>
        </p:blipFill>
        <p:spPr bwMode="auto">
          <a:xfrm>
            <a:off x="5419725" y="3063240"/>
            <a:ext cx="5105400" cy="746760"/>
          </a:xfrm>
          <a:prstGeom prst="roundRect">
            <a:avLst>
              <a:gd name="adj" fmla="val 8464"/>
            </a:avLst>
          </a:prstGeom>
          <a:noFill/>
          <a:ln w="57150">
            <a:solidFill>
              <a:schemeClr val="accent1">
                <a:lumMod val="20000"/>
                <a:lumOff val="80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743810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p:tgtEl>
                                          <p:spTgt spid="11"/>
                                        </p:tgtEl>
                                        <p:attrNameLst>
                                          <p:attrName>ppt_y</p:attrName>
                                        </p:attrNameLst>
                                      </p:cBhvr>
                                      <p:tavLst>
                                        <p:tav tm="0">
                                          <p:val>
                                            <p:strVal val="#ppt_y+#ppt_h*1.125000"/>
                                          </p:val>
                                        </p:tav>
                                        <p:tav tm="100000">
                                          <p:val>
                                            <p:strVal val="#ppt_y"/>
                                          </p:val>
                                        </p:tav>
                                      </p:tavLst>
                                    </p:anim>
                                    <p:animEffect transition="in" filter="wipe(up)">
                                      <p:cBhvr>
                                        <p:cTn id="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a:p>
        </p:txBody>
      </p:sp>
      <p:pic>
        <p:nvPicPr>
          <p:cNvPr id="4" name="Picture 1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5932" y="-1039984"/>
            <a:ext cx="10494697" cy="85870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762000" y="3429000"/>
            <a:ext cx="10678628" cy="762000"/>
          </a:xfrm>
          <a:prstGeom prst="rect">
            <a:avLst/>
          </a:prstGeom>
          <a:solidFill>
            <a:schemeClr val="tx1"/>
          </a:solidFill>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indent="803275"/>
            <a:r>
              <a:rPr lang="en-US" b="1" dirty="0"/>
              <a:t>CityConnect.java</a:t>
            </a:r>
            <a:endParaRPr lang="en-SG" b="1" dirty="0"/>
          </a:p>
        </p:txBody>
      </p:sp>
      <p:sp>
        <p:nvSpPr>
          <p:cNvPr id="6" name="Rectangle 5"/>
          <p:cNvSpPr/>
          <p:nvPr/>
        </p:nvSpPr>
        <p:spPr>
          <a:xfrm>
            <a:off x="853965" y="-304800"/>
            <a:ext cx="10678628" cy="762000"/>
          </a:xfrm>
          <a:prstGeom prst="rect">
            <a:avLst/>
          </a:prstGeom>
          <a:solidFill>
            <a:schemeClr val="tx1"/>
          </a:solidFill>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indent="803275"/>
            <a:r>
              <a:rPr lang="en-US" b="1" dirty="0"/>
              <a:t>CityConnectTest.java</a:t>
            </a:r>
            <a:endParaRPr lang="en-SG" b="1" dirty="0"/>
          </a:p>
        </p:txBody>
      </p:sp>
      <mc:AlternateContent xmlns:mc="http://schemas.openxmlformats.org/markup-compatibility/2006" xmlns:p14="http://schemas.microsoft.com/office/powerpoint/2010/main">
        <mc:Choice Requires="p14">
          <p:contentPart p14:bwMode="auto" r:id="rId3">
            <p14:nvContentPartPr>
              <p14:cNvPr id="7" name="Ink 6"/>
              <p14:cNvContentPartPr/>
              <p14:nvPr/>
            </p14:nvContentPartPr>
            <p14:xfrm>
              <a:off x="2424000" y="2709000"/>
              <a:ext cx="3780720" cy="68760"/>
            </p14:xfrm>
          </p:contentPart>
        </mc:Choice>
        <mc:Fallback xmlns="">
          <p:pic>
            <p:nvPicPr>
              <p:cNvPr id="7" name="Ink 6"/>
              <p:cNvPicPr/>
              <p:nvPr/>
            </p:nvPicPr>
            <p:blipFill>
              <a:blip r:embed="rId4"/>
              <a:stretch>
                <a:fillRect/>
              </a:stretch>
            </p:blipFill>
            <p:spPr>
              <a:xfrm>
                <a:off x="2408160" y="2645640"/>
                <a:ext cx="3812400" cy="195480"/>
              </a:xfrm>
              <a:prstGeom prst="rect">
                <a:avLst/>
              </a:prstGeom>
            </p:spPr>
          </p:pic>
        </mc:Fallback>
      </mc:AlternateContent>
      <p:pic>
        <p:nvPicPr>
          <p:cNvPr id="10" name="Picture 4"/>
          <p:cNvPicPr>
            <a:picLocks noChangeAspect="1" noChangeArrowheads="1"/>
          </p:cNvPicPr>
          <p:nvPr/>
        </p:nvPicPr>
        <p:blipFill rotWithShape="1">
          <a:blip r:embed="rId5">
            <a:extLst>
              <a:ext uri="{28A0092B-C50C-407E-A947-70E740481C1C}">
                <a14:useLocalDpi xmlns:a14="http://schemas.microsoft.com/office/drawing/2010/main" val="0"/>
              </a:ext>
            </a:extLst>
          </a:blip>
          <a:srcRect l="1289" t="4695" r="1068" b="37395"/>
          <a:stretch/>
        </p:blipFill>
        <p:spPr bwMode="auto">
          <a:xfrm>
            <a:off x="5419725" y="3070860"/>
            <a:ext cx="5050155" cy="739141"/>
          </a:xfrm>
          <a:prstGeom prst="roundRect">
            <a:avLst>
              <a:gd name="adj" fmla="val 11512"/>
            </a:avLst>
          </a:prstGeom>
          <a:noFill/>
          <a:ln w="57150">
            <a:solidFill>
              <a:schemeClr val="accent1">
                <a:lumMod val="20000"/>
                <a:lumOff val="80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p14="http://schemas.microsoft.com/office/powerpoint/2010/main">
        <mc:Choice Requires="p14">
          <p:contentPart p14:bwMode="auto" r:id="rId6">
            <p14:nvContentPartPr>
              <p14:cNvPr id="9" name="Ink 8"/>
              <p14:cNvContentPartPr/>
              <p14:nvPr/>
            </p14:nvContentPartPr>
            <p14:xfrm>
              <a:off x="2905590" y="2933135"/>
              <a:ext cx="250200" cy="10440"/>
            </p14:xfrm>
          </p:contentPart>
        </mc:Choice>
        <mc:Fallback xmlns="">
          <p:pic>
            <p:nvPicPr>
              <p:cNvPr id="9" name="Ink 8"/>
              <p:cNvPicPr/>
              <p:nvPr/>
            </p:nvPicPr>
            <p:blipFill>
              <a:blip r:embed="rId7"/>
              <a:stretch>
                <a:fillRect/>
              </a:stretch>
            </p:blipFill>
            <p:spPr>
              <a:xfrm>
                <a:off x="2857710" y="2840219"/>
                <a:ext cx="345960" cy="196272"/>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2" name="Ink 11"/>
              <p14:cNvContentPartPr/>
              <p14:nvPr/>
            </p14:nvContentPartPr>
            <p14:xfrm>
              <a:off x="6067420" y="2920535"/>
              <a:ext cx="270360" cy="720"/>
            </p14:xfrm>
          </p:contentPart>
        </mc:Choice>
        <mc:Fallback xmlns="">
          <p:pic>
            <p:nvPicPr>
              <p:cNvPr id="12" name="Ink 11"/>
              <p:cNvPicPr/>
              <p:nvPr/>
            </p:nvPicPr>
            <p:blipFill>
              <a:blip r:embed="rId9"/>
              <a:stretch>
                <a:fillRect/>
              </a:stretch>
            </p:blipFill>
            <p:spPr>
              <a:xfrm>
                <a:off x="6019540" y="2728295"/>
                <a:ext cx="366120" cy="3852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3" name="Ink 12"/>
              <p14:cNvContentPartPr/>
              <p14:nvPr/>
            </p14:nvContentPartPr>
            <p14:xfrm>
              <a:off x="7629410" y="2908295"/>
              <a:ext cx="327600" cy="3960"/>
            </p14:xfrm>
          </p:contentPart>
        </mc:Choice>
        <mc:Fallback xmlns="">
          <p:pic>
            <p:nvPicPr>
              <p:cNvPr id="13" name="Ink 12"/>
              <p:cNvPicPr/>
              <p:nvPr/>
            </p:nvPicPr>
            <p:blipFill>
              <a:blip r:embed="rId11"/>
              <a:stretch>
                <a:fillRect/>
              </a:stretch>
            </p:blipFill>
            <p:spPr>
              <a:xfrm>
                <a:off x="7581530" y="2802563"/>
                <a:ext cx="423360" cy="215424"/>
              </a:xfrm>
              <a:prstGeom prst="rect">
                <a:avLst/>
              </a:prstGeom>
            </p:spPr>
          </p:pic>
        </mc:Fallback>
      </mc:AlternateContent>
    </p:spTree>
    <p:extLst>
      <p:ext uri="{BB962C8B-B14F-4D97-AF65-F5344CB8AC3E}">
        <p14:creationId xmlns:p14="http://schemas.microsoft.com/office/powerpoint/2010/main" val="4283725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p:tgtEl>
                                          <p:spTgt spid="10"/>
                                        </p:tgtEl>
                                        <p:attrNameLst>
                                          <p:attrName>ppt_y</p:attrName>
                                        </p:attrNameLst>
                                      </p:cBhvr>
                                      <p:tavLst>
                                        <p:tav tm="0">
                                          <p:val>
                                            <p:strVal val="#ppt_y+#ppt_h*1.125000"/>
                                          </p:val>
                                        </p:tav>
                                        <p:tav tm="100000">
                                          <p:val>
                                            <p:strVal val="#ppt_y"/>
                                          </p:val>
                                        </p:tav>
                                      </p:tavLst>
                                    </p:anim>
                                    <p:animEffect transition="in" filter="wipe(up)">
                                      <p:cBhvr>
                                        <p:cTn id="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a:p>
        </p:txBody>
      </p:sp>
      <p:pic>
        <p:nvPicPr>
          <p:cNvPr id="4" name="Picture 1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5932" y="-1039984"/>
            <a:ext cx="10494697" cy="85870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762000" y="3429000"/>
            <a:ext cx="10678628" cy="762000"/>
          </a:xfrm>
          <a:prstGeom prst="rect">
            <a:avLst/>
          </a:prstGeom>
          <a:solidFill>
            <a:schemeClr val="tx1"/>
          </a:solidFill>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indent="803275"/>
            <a:r>
              <a:rPr lang="en-US" b="1" dirty="0"/>
              <a:t>CityConnect.java</a:t>
            </a:r>
            <a:endParaRPr lang="en-SG" b="1" dirty="0"/>
          </a:p>
        </p:txBody>
      </p:sp>
      <p:sp>
        <p:nvSpPr>
          <p:cNvPr id="6" name="Rectangle 5"/>
          <p:cNvSpPr/>
          <p:nvPr/>
        </p:nvSpPr>
        <p:spPr>
          <a:xfrm>
            <a:off x="853965" y="-304800"/>
            <a:ext cx="10678628" cy="762000"/>
          </a:xfrm>
          <a:prstGeom prst="rect">
            <a:avLst/>
          </a:prstGeom>
          <a:solidFill>
            <a:schemeClr val="tx1"/>
          </a:solidFill>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indent="803275"/>
            <a:r>
              <a:rPr lang="en-US" b="1" dirty="0"/>
              <a:t>CityConnectTest.java</a:t>
            </a:r>
            <a:endParaRPr lang="en-SG" b="1" dirty="0"/>
          </a:p>
        </p:txBody>
      </p:sp>
      <mc:AlternateContent xmlns:mc="http://schemas.openxmlformats.org/markup-compatibility/2006" xmlns:p14="http://schemas.microsoft.com/office/powerpoint/2010/main">
        <mc:Choice Requires="p14">
          <p:contentPart p14:bwMode="auto" r:id="rId3">
            <p14:nvContentPartPr>
              <p14:cNvPr id="7" name="Ink 6"/>
              <p14:cNvContentPartPr/>
              <p14:nvPr/>
            </p14:nvContentPartPr>
            <p14:xfrm>
              <a:off x="2509680" y="4440600"/>
              <a:ext cx="5392440" cy="86040"/>
            </p14:xfrm>
          </p:contentPart>
        </mc:Choice>
        <mc:Fallback xmlns="">
          <p:pic>
            <p:nvPicPr>
              <p:cNvPr id="7" name="Ink 6"/>
              <p:cNvPicPr/>
              <p:nvPr/>
            </p:nvPicPr>
            <p:blipFill>
              <a:blip r:embed="rId4"/>
              <a:stretch>
                <a:fillRect/>
              </a:stretch>
            </p:blipFill>
            <p:spPr>
              <a:xfrm>
                <a:off x="2493840" y="4377240"/>
                <a:ext cx="5424120" cy="212760"/>
              </a:xfrm>
              <a:prstGeom prst="rect">
                <a:avLst/>
              </a:prstGeom>
            </p:spPr>
          </p:pic>
        </mc:Fallback>
      </mc:AlternateContent>
      <p:pic>
        <p:nvPicPr>
          <p:cNvPr id="8" name="Picture 4"/>
          <p:cNvPicPr>
            <a:picLocks noChangeAspect="1" noChangeArrowheads="1"/>
          </p:cNvPicPr>
          <p:nvPr/>
        </p:nvPicPr>
        <p:blipFill rotWithShape="1">
          <a:blip r:embed="rId5">
            <a:extLst>
              <a:ext uri="{28A0092B-C50C-407E-A947-70E740481C1C}">
                <a14:useLocalDpi xmlns:a14="http://schemas.microsoft.com/office/drawing/2010/main" val="0"/>
              </a:ext>
            </a:extLst>
          </a:blip>
          <a:srcRect l="1289" t="4695" r="1068" b="37395"/>
          <a:stretch/>
        </p:blipFill>
        <p:spPr bwMode="auto">
          <a:xfrm>
            <a:off x="5419725" y="3070860"/>
            <a:ext cx="5050155" cy="739141"/>
          </a:xfrm>
          <a:prstGeom prst="roundRect">
            <a:avLst>
              <a:gd name="adj" fmla="val 11512"/>
            </a:avLst>
          </a:prstGeom>
          <a:noFill/>
          <a:ln w="57150">
            <a:solidFill>
              <a:schemeClr val="accent1">
                <a:lumMod val="20000"/>
                <a:lumOff val="80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p14="http://schemas.microsoft.com/office/powerpoint/2010/main">
        <mc:Choice Requires="p14">
          <p:contentPart p14:bwMode="auto" r:id="rId6">
            <p14:nvContentPartPr>
              <p14:cNvPr id="9" name="Ink 8"/>
              <p14:cNvContentPartPr/>
              <p14:nvPr/>
            </p14:nvContentPartPr>
            <p14:xfrm>
              <a:off x="4725786" y="788040"/>
              <a:ext cx="660600" cy="429120"/>
            </p14:xfrm>
          </p:contentPart>
        </mc:Choice>
        <mc:Fallback xmlns="">
          <p:pic>
            <p:nvPicPr>
              <p:cNvPr id="9" name="Ink 8"/>
              <p:cNvPicPr/>
              <p:nvPr/>
            </p:nvPicPr>
            <p:blipFill>
              <a:blip r:embed="rId7"/>
              <a:stretch>
                <a:fillRect/>
              </a:stretch>
            </p:blipFill>
            <p:spPr>
              <a:xfrm>
                <a:off x="4711386" y="773640"/>
                <a:ext cx="689400" cy="457920"/>
              </a:xfrm>
              <a:prstGeom prst="rect">
                <a:avLst/>
              </a:prstGeom>
            </p:spPr>
          </p:pic>
        </mc:Fallback>
      </mc:AlternateContent>
    </p:spTree>
    <p:extLst>
      <p:ext uri="{BB962C8B-B14F-4D97-AF65-F5344CB8AC3E}">
        <p14:creationId xmlns:p14="http://schemas.microsoft.com/office/powerpoint/2010/main" val="5575197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p:tgtEl>
                                          <p:spTgt spid="8"/>
                                        </p:tgtEl>
                                        <p:attrNameLst>
                                          <p:attrName>ppt_y</p:attrName>
                                        </p:attrNameLst>
                                      </p:cBhvr>
                                      <p:tavLst>
                                        <p:tav tm="0">
                                          <p:val>
                                            <p:strVal val="#ppt_y+#ppt_h*1.125000"/>
                                          </p:val>
                                        </p:tav>
                                        <p:tav tm="100000">
                                          <p:val>
                                            <p:strVal val="#ppt_y"/>
                                          </p:val>
                                        </p:tav>
                                      </p:tavLst>
                                    </p:anim>
                                    <p:animEffect transition="in" filter="wipe(up)">
                                      <p:cBhvr>
                                        <p:cTn id="8" dur="500"/>
                                        <p:tgtEl>
                                          <p:spTgt spid="8"/>
                                        </p:tgtEl>
                                      </p:cBhvr>
                                    </p:animEffect>
                                  </p:childTnLst>
                                </p:cTn>
                              </p:par>
                            </p:childTnLst>
                          </p:cTn>
                        </p:par>
                      </p:childTnLst>
                    </p:cTn>
                  </p:par>
                  <p:par>
                    <p:cTn id="9" fill="hold">
                      <p:stCondLst>
                        <p:cond delay="indefinite"/>
                      </p:stCondLst>
                      <p:childTnLst>
                        <p:par>
                          <p:cTn id="10" fill="hold">
                            <p:stCondLst>
                              <p:cond delay="0"/>
                            </p:stCondLst>
                            <p:childTnLst>
                              <p:par>
                                <p:cTn id="11" presetID="21" presetClass="entr" presetSubtype="1"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wheel(1)">
                                      <p:cBhvr>
                                        <p:cTn id="13" dur="25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a:p>
        </p:txBody>
      </p:sp>
      <p:pic>
        <p:nvPicPr>
          <p:cNvPr id="4" name="Picture 1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5932" y="-1039984"/>
            <a:ext cx="10494697" cy="85870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762000" y="3429000"/>
            <a:ext cx="10678628" cy="762000"/>
          </a:xfrm>
          <a:prstGeom prst="rect">
            <a:avLst/>
          </a:prstGeom>
          <a:solidFill>
            <a:schemeClr val="tx1"/>
          </a:solidFill>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indent="803275"/>
            <a:r>
              <a:rPr lang="en-US" b="1" dirty="0"/>
              <a:t>CityConnect.java</a:t>
            </a:r>
            <a:endParaRPr lang="en-SG" b="1" dirty="0"/>
          </a:p>
        </p:txBody>
      </p:sp>
      <p:sp>
        <p:nvSpPr>
          <p:cNvPr id="6" name="Rectangle 5"/>
          <p:cNvSpPr/>
          <p:nvPr/>
        </p:nvSpPr>
        <p:spPr>
          <a:xfrm>
            <a:off x="853965" y="-304800"/>
            <a:ext cx="10678628" cy="762000"/>
          </a:xfrm>
          <a:prstGeom prst="rect">
            <a:avLst/>
          </a:prstGeom>
          <a:solidFill>
            <a:schemeClr val="tx1"/>
          </a:solidFill>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indent="803275"/>
            <a:r>
              <a:rPr lang="en-US" b="1" dirty="0"/>
              <a:t>CityConnectTest.java</a:t>
            </a:r>
            <a:endParaRPr lang="en-SG" b="1" dirty="0"/>
          </a:p>
        </p:txBody>
      </p:sp>
      <mc:AlternateContent xmlns:mc="http://schemas.openxmlformats.org/markup-compatibility/2006" xmlns:p14="http://schemas.microsoft.com/office/powerpoint/2010/main">
        <mc:Choice Requires="p14">
          <p:contentPart p14:bwMode="auto" r:id="rId3">
            <p14:nvContentPartPr>
              <p14:cNvPr id="7" name="Ink 6"/>
              <p14:cNvContentPartPr/>
              <p14:nvPr/>
            </p14:nvContentPartPr>
            <p14:xfrm>
              <a:off x="2509680" y="4457520"/>
              <a:ext cx="1491840" cy="43560"/>
            </p14:xfrm>
          </p:contentPart>
        </mc:Choice>
        <mc:Fallback xmlns="">
          <p:pic>
            <p:nvPicPr>
              <p:cNvPr id="7" name="Ink 6"/>
              <p:cNvPicPr/>
              <p:nvPr/>
            </p:nvPicPr>
            <p:blipFill>
              <a:blip r:embed="rId4"/>
              <a:stretch>
                <a:fillRect/>
              </a:stretch>
            </p:blipFill>
            <p:spPr>
              <a:xfrm>
                <a:off x="2493840" y="4394160"/>
                <a:ext cx="1523520" cy="1702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Ink 7"/>
              <p14:cNvContentPartPr/>
              <p14:nvPr/>
            </p14:nvContentPartPr>
            <p14:xfrm>
              <a:off x="2801280" y="4680720"/>
              <a:ext cx="986040" cy="360"/>
            </p14:xfrm>
          </p:contentPart>
        </mc:Choice>
        <mc:Fallback xmlns="">
          <p:pic>
            <p:nvPicPr>
              <p:cNvPr id="8" name="Ink 7"/>
              <p:cNvPicPr/>
              <p:nvPr/>
            </p:nvPicPr>
            <p:blipFill>
              <a:blip r:embed="rId6"/>
              <a:stretch>
                <a:fillRect/>
              </a:stretch>
            </p:blipFill>
            <p:spPr>
              <a:xfrm>
                <a:off x="2785440" y="4617360"/>
                <a:ext cx="101772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9" name="Ink 8"/>
              <p14:cNvContentPartPr/>
              <p14:nvPr/>
            </p14:nvContentPartPr>
            <p14:xfrm>
              <a:off x="2492400" y="4783320"/>
              <a:ext cx="86400" cy="9000"/>
            </p14:xfrm>
          </p:contentPart>
        </mc:Choice>
        <mc:Fallback xmlns="">
          <p:pic>
            <p:nvPicPr>
              <p:cNvPr id="9" name="Ink 8"/>
              <p:cNvPicPr/>
              <p:nvPr/>
            </p:nvPicPr>
            <p:blipFill>
              <a:blip r:embed="rId8"/>
              <a:stretch>
                <a:fillRect/>
              </a:stretch>
            </p:blipFill>
            <p:spPr>
              <a:xfrm>
                <a:off x="2476560" y="4719960"/>
                <a:ext cx="118080" cy="135720"/>
              </a:xfrm>
              <a:prstGeom prst="rect">
                <a:avLst/>
              </a:prstGeom>
            </p:spPr>
          </p:pic>
        </mc:Fallback>
      </mc:AlternateContent>
      <p:pic>
        <p:nvPicPr>
          <p:cNvPr id="10" name="Picture 4"/>
          <p:cNvPicPr>
            <a:picLocks noChangeAspect="1" noChangeArrowheads="1"/>
          </p:cNvPicPr>
          <p:nvPr/>
        </p:nvPicPr>
        <p:blipFill rotWithShape="1">
          <a:blip r:embed="rId9">
            <a:extLst>
              <a:ext uri="{28A0092B-C50C-407E-A947-70E740481C1C}">
                <a14:useLocalDpi xmlns:a14="http://schemas.microsoft.com/office/drawing/2010/main" val="0"/>
              </a:ext>
            </a:extLst>
          </a:blip>
          <a:srcRect l="1289" t="4695" r="1068" b="37395"/>
          <a:stretch/>
        </p:blipFill>
        <p:spPr bwMode="auto">
          <a:xfrm>
            <a:off x="5419725" y="3070860"/>
            <a:ext cx="5050155" cy="739141"/>
          </a:xfrm>
          <a:prstGeom prst="roundRect">
            <a:avLst>
              <a:gd name="adj" fmla="val 11512"/>
            </a:avLst>
          </a:prstGeom>
          <a:noFill/>
          <a:ln w="57150">
            <a:solidFill>
              <a:schemeClr val="accent1">
                <a:lumMod val="20000"/>
                <a:lumOff val="80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p14="http://schemas.microsoft.com/office/powerpoint/2010/main">
        <mc:Choice Requires="p14">
          <p:contentPart p14:bwMode="auto" r:id="rId10">
            <p14:nvContentPartPr>
              <p14:cNvPr id="11" name="Ink 10"/>
              <p14:cNvContentPartPr/>
              <p14:nvPr/>
            </p14:nvContentPartPr>
            <p14:xfrm>
              <a:off x="4762197" y="1752600"/>
              <a:ext cx="1431082" cy="429120"/>
            </p14:xfrm>
          </p:contentPart>
        </mc:Choice>
        <mc:Fallback xmlns="">
          <p:pic>
            <p:nvPicPr>
              <p:cNvPr id="11" name="Ink 10"/>
              <p:cNvPicPr/>
              <p:nvPr/>
            </p:nvPicPr>
            <p:blipFill>
              <a:blip r:embed="rId11"/>
              <a:stretch>
                <a:fillRect/>
              </a:stretch>
            </p:blipFill>
            <p:spPr>
              <a:xfrm>
                <a:off x="4747800" y="1738200"/>
                <a:ext cx="1459876" cy="457920"/>
              </a:xfrm>
              <a:prstGeom prst="rect">
                <a:avLst/>
              </a:prstGeom>
            </p:spPr>
          </p:pic>
        </mc:Fallback>
      </mc:AlternateContent>
    </p:spTree>
    <p:extLst>
      <p:ext uri="{BB962C8B-B14F-4D97-AF65-F5344CB8AC3E}">
        <p14:creationId xmlns:p14="http://schemas.microsoft.com/office/powerpoint/2010/main" val="1556530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p:tgtEl>
                                          <p:spTgt spid="10"/>
                                        </p:tgtEl>
                                        <p:attrNameLst>
                                          <p:attrName>ppt_y</p:attrName>
                                        </p:attrNameLst>
                                      </p:cBhvr>
                                      <p:tavLst>
                                        <p:tav tm="0">
                                          <p:val>
                                            <p:strVal val="#ppt_y+#ppt_h*1.125000"/>
                                          </p:val>
                                        </p:tav>
                                        <p:tav tm="100000">
                                          <p:val>
                                            <p:strVal val="#ppt_y"/>
                                          </p:val>
                                        </p:tav>
                                      </p:tavLst>
                                    </p:anim>
                                    <p:animEffect transition="in" filter="wipe(up)">
                                      <p:cBhvr>
                                        <p:cTn id="8" dur="500"/>
                                        <p:tgtEl>
                                          <p:spTgt spid="10"/>
                                        </p:tgtEl>
                                      </p:cBhvr>
                                    </p:animEffect>
                                  </p:childTnLst>
                                </p:cTn>
                              </p:par>
                            </p:childTnLst>
                          </p:cTn>
                        </p:par>
                      </p:childTnLst>
                    </p:cTn>
                  </p:par>
                  <p:par>
                    <p:cTn id="9" fill="hold">
                      <p:stCondLst>
                        <p:cond delay="indefinite"/>
                      </p:stCondLst>
                      <p:childTnLst>
                        <p:par>
                          <p:cTn id="10" fill="hold">
                            <p:stCondLst>
                              <p:cond delay="0"/>
                            </p:stCondLst>
                            <p:childTnLst>
                              <p:par>
                                <p:cTn id="11" presetID="21" presetClass="entr" presetSubtype="1"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wheel(1)">
                                      <p:cBhvr>
                                        <p:cTn id="13" dur="2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a:p>
        </p:txBody>
      </p:sp>
      <p:pic>
        <p:nvPicPr>
          <p:cNvPr id="4" name="Picture 1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5932" y="-1039984"/>
            <a:ext cx="10494697" cy="85870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762000" y="3429000"/>
            <a:ext cx="10678628" cy="762000"/>
          </a:xfrm>
          <a:prstGeom prst="rect">
            <a:avLst/>
          </a:prstGeom>
          <a:solidFill>
            <a:schemeClr val="tx1"/>
          </a:solidFill>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indent="803275"/>
            <a:r>
              <a:rPr lang="en-US" b="1" dirty="0"/>
              <a:t>CityConnect.java</a:t>
            </a:r>
            <a:endParaRPr lang="en-SG" b="1" dirty="0"/>
          </a:p>
        </p:txBody>
      </p:sp>
      <p:sp>
        <p:nvSpPr>
          <p:cNvPr id="6" name="Rectangle 5"/>
          <p:cNvSpPr/>
          <p:nvPr/>
        </p:nvSpPr>
        <p:spPr>
          <a:xfrm>
            <a:off x="853965" y="-304800"/>
            <a:ext cx="10678628" cy="762000"/>
          </a:xfrm>
          <a:prstGeom prst="rect">
            <a:avLst/>
          </a:prstGeom>
          <a:solidFill>
            <a:schemeClr val="tx1"/>
          </a:solidFill>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indent="803275"/>
            <a:r>
              <a:rPr lang="en-US" b="1" dirty="0"/>
              <a:t>CityConnectTest.java</a:t>
            </a:r>
            <a:endParaRPr lang="en-SG" b="1" dirty="0"/>
          </a:p>
        </p:txBody>
      </p:sp>
      <mc:AlternateContent xmlns:mc="http://schemas.openxmlformats.org/markup-compatibility/2006" xmlns:p14="http://schemas.microsoft.com/office/powerpoint/2010/main">
        <mc:Choice Requires="p14">
          <p:contentPart p14:bwMode="auto" r:id="rId3">
            <p14:nvContentPartPr>
              <p14:cNvPr id="7" name="Ink 6"/>
              <p14:cNvContentPartPr/>
              <p14:nvPr/>
            </p14:nvContentPartPr>
            <p14:xfrm>
              <a:off x="2526960" y="5220720"/>
              <a:ext cx="3343680" cy="68760"/>
            </p14:xfrm>
          </p:contentPart>
        </mc:Choice>
        <mc:Fallback xmlns="">
          <p:pic>
            <p:nvPicPr>
              <p:cNvPr id="7" name="Ink 6"/>
              <p:cNvPicPr/>
              <p:nvPr/>
            </p:nvPicPr>
            <p:blipFill>
              <a:blip r:embed="rId4"/>
              <a:stretch>
                <a:fillRect/>
              </a:stretch>
            </p:blipFill>
            <p:spPr>
              <a:xfrm>
                <a:off x="2511120" y="5157360"/>
                <a:ext cx="337536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Ink 7"/>
              <p14:cNvContentPartPr/>
              <p14:nvPr/>
            </p14:nvContentPartPr>
            <p14:xfrm>
              <a:off x="3881280" y="5426280"/>
              <a:ext cx="51840" cy="360"/>
            </p14:xfrm>
          </p:contentPart>
        </mc:Choice>
        <mc:Fallback xmlns="">
          <p:pic>
            <p:nvPicPr>
              <p:cNvPr id="8" name="Ink 7"/>
              <p:cNvPicPr/>
              <p:nvPr/>
            </p:nvPicPr>
            <p:blipFill>
              <a:blip r:embed="rId6"/>
              <a:stretch>
                <a:fillRect/>
              </a:stretch>
            </p:blipFill>
            <p:spPr>
              <a:xfrm>
                <a:off x="3865440" y="5362920"/>
                <a:ext cx="8352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9" name="Ink 8"/>
              <p14:cNvContentPartPr/>
              <p14:nvPr/>
            </p14:nvContentPartPr>
            <p14:xfrm>
              <a:off x="2809920" y="5452200"/>
              <a:ext cx="145800" cy="9000"/>
            </p14:xfrm>
          </p:contentPart>
        </mc:Choice>
        <mc:Fallback xmlns="">
          <p:pic>
            <p:nvPicPr>
              <p:cNvPr id="9" name="Ink 8"/>
              <p:cNvPicPr/>
              <p:nvPr/>
            </p:nvPicPr>
            <p:blipFill>
              <a:blip r:embed="rId8"/>
              <a:stretch>
                <a:fillRect/>
              </a:stretch>
            </p:blipFill>
            <p:spPr>
              <a:xfrm>
                <a:off x="2794080" y="5388840"/>
                <a:ext cx="177480" cy="1357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0" name="Ink 9"/>
              <p14:cNvContentPartPr/>
              <p14:nvPr/>
            </p14:nvContentPartPr>
            <p14:xfrm>
              <a:off x="2792640" y="5769360"/>
              <a:ext cx="94680" cy="360"/>
            </p14:xfrm>
          </p:contentPart>
        </mc:Choice>
        <mc:Fallback xmlns="">
          <p:pic>
            <p:nvPicPr>
              <p:cNvPr id="10" name="Ink 9"/>
              <p:cNvPicPr/>
              <p:nvPr/>
            </p:nvPicPr>
            <p:blipFill>
              <a:blip r:embed="rId10"/>
              <a:stretch>
                <a:fillRect/>
              </a:stretch>
            </p:blipFill>
            <p:spPr>
              <a:xfrm>
                <a:off x="2776800" y="5706000"/>
                <a:ext cx="12636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1" name="Ink 10"/>
              <p14:cNvContentPartPr/>
              <p14:nvPr/>
            </p14:nvContentPartPr>
            <p14:xfrm>
              <a:off x="2501040" y="5923440"/>
              <a:ext cx="69120" cy="360"/>
            </p14:xfrm>
          </p:contentPart>
        </mc:Choice>
        <mc:Fallback xmlns="">
          <p:pic>
            <p:nvPicPr>
              <p:cNvPr id="11" name="Ink 10"/>
              <p:cNvPicPr/>
              <p:nvPr/>
            </p:nvPicPr>
            <p:blipFill>
              <a:blip r:embed="rId12"/>
              <a:stretch>
                <a:fillRect/>
              </a:stretch>
            </p:blipFill>
            <p:spPr>
              <a:xfrm>
                <a:off x="2485200" y="5860080"/>
                <a:ext cx="10080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2" name="Ink 11"/>
              <p14:cNvContentPartPr/>
              <p14:nvPr/>
            </p14:nvContentPartPr>
            <p14:xfrm>
              <a:off x="2501040" y="6206400"/>
              <a:ext cx="960480" cy="9000"/>
            </p14:xfrm>
          </p:contentPart>
        </mc:Choice>
        <mc:Fallback xmlns="">
          <p:pic>
            <p:nvPicPr>
              <p:cNvPr id="12" name="Ink 11"/>
              <p:cNvPicPr/>
              <p:nvPr/>
            </p:nvPicPr>
            <p:blipFill>
              <a:blip r:embed="rId14"/>
              <a:stretch>
                <a:fillRect/>
              </a:stretch>
            </p:blipFill>
            <p:spPr>
              <a:xfrm>
                <a:off x="2485200" y="6143040"/>
                <a:ext cx="992160" cy="1357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3" name="Ink 12"/>
              <p14:cNvContentPartPr/>
              <p14:nvPr/>
            </p14:nvContentPartPr>
            <p14:xfrm>
              <a:off x="3101160" y="5632200"/>
              <a:ext cx="934920" cy="25920"/>
            </p14:xfrm>
          </p:contentPart>
        </mc:Choice>
        <mc:Fallback xmlns="">
          <p:pic>
            <p:nvPicPr>
              <p:cNvPr id="13" name="Ink 12"/>
              <p:cNvPicPr/>
              <p:nvPr/>
            </p:nvPicPr>
            <p:blipFill>
              <a:blip r:embed="rId16"/>
              <a:stretch>
                <a:fillRect/>
              </a:stretch>
            </p:blipFill>
            <p:spPr>
              <a:xfrm>
                <a:off x="3085320" y="5568840"/>
                <a:ext cx="966600" cy="152640"/>
              </a:xfrm>
              <a:prstGeom prst="rect">
                <a:avLst/>
              </a:prstGeom>
            </p:spPr>
          </p:pic>
        </mc:Fallback>
      </mc:AlternateContent>
      <p:pic>
        <p:nvPicPr>
          <p:cNvPr id="14" name="Picture 3"/>
          <p:cNvPicPr>
            <a:picLocks noChangeAspect="1" noChangeArrowheads="1"/>
          </p:cNvPicPr>
          <p:nvPr/>
        </p:nvPicPr>
        <p:blipFill rotWithShape="1">
          <a:blip r:embed="rId17">
            <a:extLst>
              <a:ext uri="{28A0092B-C50C-407E-A947-70E740481C1C}">
                <a14:useLocalDpi xmlns:a14="http://schemas.microsoft.com/office/drawing/2010/main" val="0"/>
              </a:ext>
            </a:extLst>
          </a:blip>
          <a:srcRect t="4375" r="557" b="34375"/>
          <a:stretch/>
        </p:blipFill>
        <p:spPr bwMode="auto">
          <a:xfrm>
            <a:off x="5419725" y="3063240"/>
            <a:ext cx="5105400" cy="746760"/>
          </a:xfrm>
          <a:prstGeom prst="roundRect">
            <a:avLst>
              <a:gd name="adj" fmla="val 8464"/>
            </a:avLst>
          </a:prstGeom>
          <a:noFill/>
          <a:ln w="57150">
            <a:solidFill>
              <a:schemeClr val="accent1">
                <a:lumMod val="20000"/>
                <a:lumOff val="80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63767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p:tgtEl>
                                          <p:spTgt spid="14"/>
                                        </p:tgtEl>
                                        <p:attrNameLst>
                                          <p:attrName>ppt_y</p:attrName>
                                        </p:attrNameLst>
                                      </p:cBhvr>
                                      <p:tavLst>
                                        <p:tav tm="0">
                                          <p:val>
                                            <p:strVal val="#ppt_y+#ppt_h*1.125000"/>
                                          </p:val>
                                        </p:tav>
                                        <p:tav tm="100000">
                                          <p:val>
                                            <p:strVal val="#ppt_y"/>
                                          </p:val>
                                        </p:tav>
                                      </p:tavLst>
                                    </p:anim>
                                    <p:animEffect transition="in" filter="wipe(up)">
                                      <p:cBhvr>
                                        <p:cTn id="8"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a:p>
        </p:txBody>
      </p:sp>
      <p:pic>
        <p:nvPicPr>
          <p:cNvPr id="4" name="Picture 2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5932" y="-1039984"/>
            <a:ext cx="10494697" cy="85870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762000" y="3429000"/>
            <a:ext cx="10678628" cy="762000"/>
          </a:xfrm>
          <a:prstGeom prst="rect">
            <a:avLst/>
          </a:prstGeom>
          <a:solidFill>
            <a:schemeClr val="tx1"/>
          </a:solidFill>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indent="803275"/>
            <a:r>
              <a:rPr lang="en-US" b="1" dirty="0"/>
              <a:t>CityConnect.java</a:t>
            </a:r>
            <a:endParaRPr lang="en-SG" b="1" dirty="0"/>
          </a:p>
        </p:txBody>
      </p:sp>
      <p:sp>
        <p:nvSpPr>
          <p:cNvPr id="6" name="Rectangle 5"/>
          <p:cNvSpPr/>
          <p:nvPr/>
        </p:nvSpPr>
        <p:spPr>
          <a:xfrm>
            <a:off x="853965" y="-304800"/>
            <a:ext cx="10678628" cy="762000"/>
          </a:xfrm>
          <a:prstGeom prst="rect">
            <a:avLst/>
          </a:prstGeom>
          <a:solidFill>
            <a:schemeClr val="tx1"/>
          </a:solidFill>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indent="803275"/>
            <a:r>
              <a:rPr lang="en-US" b="1" dirty="0"/>
              <a:t>CityConnectTest.java</a:t>
            </a:r>
            <a:endParaRPr lang="en-SG" b="1" dirty="0"/>
          </a:p>
        </p:txBody>
      </p:sp>
      <p:sp>
        <p:nvSpPr>
          <p:cNvPr id="7" name="Rectangle 6"/>
          <p:cNvSpPr/>
          <p:nvPr/>
        </p:nvSpPr>
        <p:spPr>
          <a:xfrm>
            <a:off x="1905000" y="6005512"/>
            <a:ext cx="87630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3">
            <p14:nvContentPartPr>
              <p14:cNvPr id="8" name="Ink 7"/>
              <p14:cNvContentPartPr/>
              <p14:nvPr/>
            </p14:nvContentPartPr>
            <p14:xfrm>
              <a:off x="2526960" y="994320"/>
              <a:ext cx="3729240" cy="17640"/>
            </p14:xfrm>
          </p:contentPart>
        </mc:Choice>
        <mc:Fallback xmlns="">
          <p:pic>
            <p:nvPicPr>
              <p:cNvPr id="8" name="Ink 7"/>
              <p:cNvPicPr/>
              <p:nvPr/>
            </p:nvPicPr>
            <p:blipFill>
              <a:blip r:embed="rId4"/>
              <a:stretch>
                <a:fillRect/>
              </a:stretch>
            </p:blipFill>
            <p:spPr>
              <a:xfrm>
                <a:off x="2511120" y="930960"/>
                <a:ext cx="3760920" cy="144360"/>
              </a:xfrm>
              <a:prstGeom prst="rect">
                <a:avLst/>
              </a:prstGeom>
            </p:spPr>
          </p:pic>
        </mc:Fallback>
      </mc:AlternateContent>
      <p:pic>
        <p:nvPicPr>
          <p:cNvPr id="10" name="Picture 4"/>
          <p:cNvPicPr>
            <a:picLocks noChangeAspect="1" noChangeArrowheads="1"/>
          </p:cNvPicPr>
          <p:nvPr/>
        </p:nvPicPr>
        <p:blipFill rotWithShape="1">
          <a:blip r:embed="rId5">
            <a:extLst>
              <a:ext uri="{28A0092B-C50C-407E-A947-70E740481C1C}">
                <a14:useLocalDpi xmlns:a14="http://schemas.microsoft.com/office/drawing/2010/main" val="0"/>
              </a:ext>
            </a:extLst>
          </a:blip>
          <a:srcRect l="1289" t="4695" r="1068" b="37395"/>
          <a:stretch/>
        </p:blipFill>
        <p:spPr bwMode="auto">
          <a:xfrm>
            <a:off x="5419725" y="3070860"/>
            <a:ext cx="5050155" cy="739141"/>
          </a:xfrm>
          <a:prstGeom prst="roundRect">
            <a:avLst>
              <a:gd name="adj" fmla="val 11512"/>
            </a:avLst>
          </a:prstGeom>
          <a:noFill/>
          <a:ln w="57150">
            <a:solidFill>
              <a:schemeClr val="accent1">
                <a:lumMod val="20000"/>
                <a:lumOff val="80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p14="http://schemas.microsoft.com/office/powerpoint/2010/main">
        <mc:Choice Requires="p14">
          <p:contentPart p14:bwMode="auto" r:id="rId6">
            <p14:nvContentPartPr>
              <p14:cNvPr id="12" name="Ink 11"/>
              <p14:cNvContentPartPr/>
              <p14:nvPr/>
            </p14:nvContentPartPr>
            <p14:xfrm>
              <a:off x="6576663" y="1187822"/>
              <a:ext cx="301680" cy="360"/>
            </p14:xfrm>
          </p:contentPart>
        </mc:Choice>
        <mc:Fallback xmlns="">
          <p:pic>
            <p:nvPicPr>
              <p:cNvPr id="12" name="Ink 11"/>
              <p:cNvPicPr/>
              <p:nvPr/>
            </p:nvPicPr>
            <p:blipFill>
              <a:blip r:embed="rId7"/>
              <a:stretch>
                <a:fillRect/>
              </a:stretch>
            </p:blipFill>
            <p:spPr>
              <a:xfrm>
                <a:off x="6528840" y="1091702"/>
                <a:ext cx="397326" cy="1926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4" name="Ink 13"/>
              <p14:cNvContentPartPr/>
              <p14:nvPr/>
            </p14:nvContentPartPr>
            <p14:xfrm>
              <a:off x="7717863" y="1139942"/>
              <a:ext cx="329400" cy="48960"/>
            </p14:xfrm>
          </p:contentPart>
        </mc:Choice>
        <mc:Fallback xmlns="">
          <p:pic>
            <p:nvPicPr>
              <p:cNvPr id="14" name="Ink 13"/>
              <p:cNvPicPr/>
              <p:nvPr/>
            </p:nvPicPr>
            <p:blipFill>
              <a:blip r:embed="rId9"/>
              <a:stretch>
                <a:fillRect/>
              </a:stretch>
            </p:blipFill>
            <p:spPr>
              <a:xfrm>
                <a:off x="7669983" y="1043822"/>
                <a:ext cx="425160" cy="241200"/>
              </a:xfrm>
              <a:prstGeom prst="rect">
                <a:avLst/>
              </a:prstGeom>
            </p:spPr>
          </p:pic>
        </mc:Fallback>
      </mc:AlternateContent>
    </p:spTree>
    <p:extLst>
      <p:ext uri="{BB962C8B-B14F-4D97-AF65-F5344CB8AC3E}">
        <p14:creationId xmlns:p14="http://schemas.microsoft.com/office/powerpoint/2010/main" val="3293969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p:tgtEl>
                                          <p:spTgt spid="10"/>
                                        </p:tgtEl>
                                        <p:attrNameLst>
                                          <p:attrName>ppt_y</p:attrName>
                                        </p:attrNameLst>
                                      </p:cBhvr>
                                      <p:tavLst>
                                        <p:tav tm="0">
                                          <p:val>
                                            <p:strVal val="#ppt_y+#ppt_h*1.125000"/>
                                          </p:val>
                                        </p:tav>
                                        <p:tav tm="100000">
                                          <p:val>
                                            <p:strVal val="#ppt_y"/>
                                          </p:val>
                                        </p:tav>
                                      </p:tavLst>
                                    </p:anim>
                                    <p:animEffect transition="in" filter="wipe(up)">
                                      <p:cBhvr>
                                        <p:cTn id="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a:p>
        </p:txBody>
      </p:sp>
      <p:pic>
        <p:nvPicPr>
          <p:cNvPr id="4" name="Picture 2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5932" y="-1039984"/>
            <a:ext cx="10494697" cy="85870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762000" y="3429000"/>
            <a:ext cx="10678628" cy="762000"/>
          </a:xfrm>
          <a:prstGeom prst="rect">
            <a:avLst/>
          </a:prstGeom>
          <a:solidFill>
            <a:schemeClr val="tx1"/>
          </a:solidFill>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indent="803275"/>
            <a:r>
              <a:rPr lang="en-US" b="1" dirty="0"/>
              <a:t>CityConnect.java</a:t>
            </a:r>
            <a:endParaRPr lang="en-SG" b="1" dirty="0"/>
          </a:p>
        </p:txBody>
      </p:sp>
      <p:sp>
        <p:nvSpPr>
          <p:cNvPr id="6" name="Rectangle 5"/>
          <p:cNvSpPr/>
          <p:nvPr/>
        </p:nvSpPr>
        <p:spPr>
          <a:xfrm>
            <a:off x="853965" y="-304800"/>
            <a:ext cx="10678628" cy="762000"/>
          </a:xfrm>
          <a:prstGeom prst="rect">
            <a:avLst/>
          </a:prstGeom>
          <a:solidFill>
            <a:schemeClr val="tx1"/>
          </a:solidFill>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indent="803275"/>
            <a:r>
              <a:rPr lang="en-US" b="1" dirty="0"/>
              <a:t>CityConnectTest.java</a:t>
            </a:r>
            <a:endParaRPr lang="en-SG" b="1" dirty="0"/>
          </a:p>
        </p:txBody>
      </p:sp>
      <mc:AlternateContent xmlns:mc="http://schemas.openxmlformats.org/markup-compatibility/2006" xmlns:p14="http://schemas.microsoft.com/office/powerpoint/2010/main">
        <mc:Choice Requires="p14">
          <p:contentPart p14:bwMode="auto" r:id="rId3">
            <p14:nvContentPartPr>
              <p14:cNvPr id="7" name="Ink 6"/>
              <p14:cNvContentPartPr/>
              <p14:nvPr/>
            </p14:nvContentPartPr>
            <p14:xfrm>
              <a:off x="3426960" y="5563440"/>
              <a:ext cx="5006520" cy="34920"/>
            </p14:xfrm>
          </p:contentPart>
        </mc:Choice>
        <mc:Fallback xmlns="">
          <p:pic>
            <p:nvPicPr>
              <p:cNvPr id="7" name="Ink 6"/>
              <p:cNvPicPr/>
              <p:nvPr/>
            </p:nvPicPr>
            <p:blipFill>
              <a:blip r:embed="rId4"/>
              <a:stretch>
                <a:fillRect/>
              </a:stretch>
            </p:blipFill>
            <p:spPr>
              <a:xfrm>
                <a:off x="3411120" y="5500080"/>
                <a:ext cx="5038200" cy="161640"/>
              </a:xfrm>
              <a:prstGeom prst="rect">
                <a:avLst/>
              </a:prstGeom>
            </p:spPr>
          </p:pic>
        </mc:Fallback>
      </mc:AlternateContent>
      <p:pic>
        <p:nvPicPr>
          <p:cNvPr id="8" name="Picture 3"/>
          <p:cNvPicPr>
            <a:picLocks noChangeAspect="1" noChangeArrowheads="1"/>
          </p:cNvPicPr>
          <p:nvPr/>
        </p:nvPicPr>
        <p:blipFill rotWithShape="1">
          <a:blip r:embed="rId5">
            <a:extLst>
              <a:ext uri="{28A0092B-C50C-407E-A947-70E740481C1C}">
                <a14:useLocalDpi xmlns:a14="http://schemas.microsoft.com/office/drawing/2010/main" val="0"/>
              </a:ext>
            </a:extLst>
          </a:blip>
          <a:srcRect t="4375" r="557" b="34375"/>
          <a:stretch/>
        </p:blipFill>
        <p:spPr bwMode="auto">
          <a:xfrm>
            <a:off x="5419725" y="3063240"/>
            <a:ext cx="5105400" cy="746760"/>
          </a:xfrm>
          <a:prstGeom prst="roundRect">
            <a:avLst>
              <a:gd name="adj" fmla="val 8464"/>
            </a:avLst>
          </a:prstGeom>
          <a:noFill/>
          <a:ln w="57150">
            <a:solidFill>
              <a:schemeClr val="accent1">
                <a:lumMod val="20000"/>
                <a:lumOff val="80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91494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p:tgtEl>
                                          <p:spTgt spid="8"/>
                                        </p:tgtEl>
                                        <p:attrNameLst>
                                          <p:attrName>ppt_y</p:attrName>
                                        </p:attrNameLst>
                                      </p:cBhvr>
                                      <p:tavLst>
                                        <p:tav tm="0">
                                          <p:val>
                                            <p:strVal val="#ppt_y+#ppt_h*1.125000"/>
                                          </p:val>
                                        </p:tav>
                                        <p:tav tm="100000">
                                          <p:val>
                                            <p:strVal val="#ppt_y"/>
                                          </p:val>
                                        </p:tav>
                                      </p:tavLst>
                                    </p:anim>
                                    <p:animEffect transition="in" filter="wipe(up)">
                                      <p:cBhvr>
                                        <p:cTn id="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WARNING</a:t>
            </a:r>
            <a:endParaRPr lang="en-SG" dirty="0"/>
          </a:p>
        </p:txBody>
      </p:sp>
      <p:sp>
        <p:nvSpPr>
          <p:cNvPr id="3" name="Content Placeholder 2"/>
          <p:cNvSpPr>
            <a:spLocks noGrp="1"/>
          </p:cNvSpPr>
          <p:nvPr>
            <p:ph idx="1"/>
          </p:nvPr>
        </p:nvSpPr>
        <p:spPr/>
        <p:txBody>
          <a:bodyPr>
            <a:normAutofit/>
          </a:bodyPr>
          <a:lstStyle/>
          <a:p>
            <a:r>
              <a:rPr lang="en-US" dirty="0" smtClean="0"/>
              <a:t>These slides are </a:t>
            </a:r>
            <a:r>
              <a:rPr lang="en-US" dirty="0" smtClean="0">
                <a:solidFill>
                  <a:srgbClr val="FFFF00"/>
                </a:solidFill>
              </a:rPr>
              <a:t>not optimized for printing </a:t>
            </a:r>
            <a:r>
              <a:rPr lang="en-US" dirty="0" smtClean="0"/>
              <a:t>or exam preparation. These are for lecture delivery only.</a:t>
            </a:r>
          </a:p>
          <a:p>
            <a:r>
              <a:rPr lang="en-US" dirty="0" smtClean="0"/>
              <a:t>These slides are made for PowerPoint 2010. They </a:t>
            </a:r>
            <a:r>
              <a:rPr lang="en-US" dirty="0" smtClean="0">
                <a:solidFill>
                  <a:srgbClr val="FFFF00"/>
                </a:solidFill>
              </a:rPr>
              <a:t>may not show up well on other PowerPoint versions</a:t>
            </a:r>
            <a:r>
              <a:rPr lang="en-US" dirty="0" smtClean="0"/>
              <a:t>. You can download PowerPoint 2010 viewer from </a:t>
            </a:r>
            <a:r>
              <a:rPr lang="en-US" dirty="0" smtClean="0">
                <a:hlinkClick r:id="rId2"/>
              </a:rPr>
              <a:t>here</a:t>
            </a:r>
            <a:r>
              <a:rPr lang="en-US" dirty="0" smtClean="0"/>
              <a:t>.</a:t>
            </a:r>
          </a:p>
          <a:p>
            <a:r>
              <a:rPr lang="en-US" dirty="0" smtClean="0"/>
              <a:t>These slides contain a lot of animations. For optimal results, </a:t>
            </a:r>
            <a:r>
              <a:rPr lang="en-US" dirty="0" smtClean="0">
                <a:solidFill>
                  <a:srgbClr val="FFFF00"/>
                </a:solidFill>
              </a:rPr>
              <a:t>watch in slideshow mode</a:t>
            </a:r>
            <a:r>
              <a:rPr lang="en-US" dirty="0" smtClean="0"/>
              <a:t>. </a:t>
            </a:r>
            <a:endParaRPr lang="en-SG" dirty="0"/>
          </a:p>
        </p:txBody>
      </p:sp>
    </p:spTree>
    <p:extLst>
      <p:ext uri="{BB962C8B-B14F-4D97-AF65-F5344CB8AC3E}">
        <p14:creationId xmlns:p14="http://schemas.microsoft.com/office/powerpoint/2010/main" val="184133454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a:p>
        </p:txBody>
      </p:sp>
      <p:pic>
        <p:nvPicPr>
          <p:cNvPr id="4" name="Picture 2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5932" y="-1039984"/>
            <a:ext cx="10494697" cy="85870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762000" y="3429000"/>
            <a:ext cx="10678628" cy="762000"/>
          </a:xfrm>
          <a:prstGeom prst="rect">
            <a:avLst/>
          </a:prstGeom>
          <a:solidFill>
            <a:schemeClr val="tx1"/>
          </a:solidFill>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indent="803275"/>
            <a:r>
              <a:rPr lang="en-US" b="1" dirty="0"/>
              <a:t>CityConnect.java</a:t>
            </a:r>
            <a:endParaRPr lang="en-SG" b="1" dirty="0"/>
          </a:p>
        </p:txBody>
      </p:sp>
      <p:sp>
        <p:nvSpPr>
          <p:cNvPr id="6" name="Rectangle 5"/>
          <p:cNvSpPr/>
          <p:nvPr/>
        </p:nvSpPr>
        <p:spPr>
          <a:xfrm>
            <a:off x="853965" y="-304800"/>
            <a:ext cx="10678628" cy="762000"/>
          </a:xfrm>
          <a:prstGeom prst="rect">
            <a:avLst/>
          </a:prstGeom>
          <a:solidFill>
            <a:schemeClr val="tx1"/>
          </a:solidFill>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indent="803275"/>
            <a:r>
              <a:rPr lang="en-US" b="1" dirty="0"/>
              <a:t>CityConnectTest.java</a:t>
            </a:r>
            <a:endParaRPr lang="en-SG" b="1" dirty="0"/>
          </a:p>
        </p:txBody>
      </p:sp>
      <mc:AlternateContent xmlns:mc="http://schemas.openxmlformats.org/markup-compatibility/2006" xmlns:p14="http://schemas.microsoft.com/office/powerpoint/2010/main">
        <mc:Choice Requires="p14">
          <p:contentPart p14:bwMode="auto" r:id="rId3">
            <p14:nvContentPartPr>
              <p14:cNvPr id="7" name="Ink 6"/>
              <p14:cNvContentPartPr/>
              <p14:nvPr/>
            </p14:nvContentPartPr>
            <p14:xfrm>
              <a:off x="2509680" y="1483200"/>
              <a:ext cx="3258000" cy="17280"/>
            </p14:xfrm>
          </p:contentPart>
        </mc:Choice>
        <mc:Fallback xmlns="">
          <p:pic>
            <p:nvPicPr>
              <p:cNvPr id="7" name="Ink 6"/>
              <p:cNvPicPr/>
              <p:nvPr/>
            </p:nvPicPr>
            <p:blipFill>
              <a:blip r:embed="rId4"/>
              <a:stretch>
                <a:fillRect/>
              </a:stretch>
            </p:blipFill>
            <p:spPr>
              <a:xfrm>
                <a:off x="2493840" y="1419840"/>
                <a:ext cx="328968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Ink 7"/>
              <p14:cNvContentPartPr/>
              <p14:nvPr/>
            </p14:nvContentPartPr>
            <p14:xfrm>
              <a:off x="2535600" y="1671480"/>
              <a:ext cx="3497760" cy="9000"/>
            </p14:xfrm>
          </p:contentPart>
        </mc:Choice>
        <mc:Fallback xmlns="">
          <p:pic>
            <p:nvPicPr>
              <p:cNvPr id="8" name="Ink 7"/>
              <p:cNvPicPr/>
              <p:nvPr/>
            </p:nvPicPr>
            <p:blipFill>
              <a:blip r:embed="rId6"/>
              <a:stretch>
                <a:fillRect/>
              </a:stretch>
            </p:blipFill>
            <p:spPr>
              <a:xfrm>
                <a:off x="2519760" y="1608120"/>
                <a:ext cx="3529440" cy="1357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9" name="Ink 8"/>
              <p14:cNvContentPartPr/>
              <p14:nvPr/>
            </p14:nvContentPartPr>
            <p14:xfrm>
              <a:off x="4670040" y="1808640"/>
              <a:ext cx="1440360" cy="360"/>
            </p14:xfrm>
          </p:contentPart>
        </mc:Choice>
        <mc:Fallback xmlns="">
          <p:pic>
            <p:nvPicPr>
              <p:cNvPr id="9" name="Ink 8"/>
              <p:cNvPicPr/>
              <p:nvPr/>
            </p:nvPicPr>
            <p:blipFill>
              <a:blip r:embed="rId8"/>
              <a:stretch>
                <a:fillRect/>
              </a:stretch>
            </p:blipFill>
            <p:spPr>
              <a:xfrm>
                <a:off x="4654200" y="1745280"/>
                <a:ext cx="147204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0" name="Ink 9"/>
              <p14:cNvContentPartPr/>
              <p14:nvPr/>
            </p14:nvContentPartPr>
            <p14:xfrm>
              <a:off x="4627200" y="1971720"/>
              <a:ext cx="1560600" cy="360"/>
            </p14:xfrm>
          </p:contentPart>
        </mc:Choice>
        <mc:Fallback xmlns="">
          <p:pic>
            <p:nvPicPr>
              <p:cNvPr id="10" name="Ink 9"/>
              <p:cNvPicPr/>
              <p:nvPr/>
            </p:nvPicPr>
            <p:blipFill>
              <a:blip r:embed="rId10"/>
              <a:stretch>
                <a:fillRect/>
              </a:stretch>
            </p:blipFill>
            <p:spPr>
              <a:xfrm>
                <a:off x="4611360" y="1908360"/>
                <a:ext cx="159228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1" name="Ink 10"/>
              <p14:cNvContentPartPr/>
              <p14:nvPr/>
            </p14:nvContentPartPr>
            <p14:xfrm>
              <a:off x="4618560" y="2134440"/>
              <a:ext cx="2246400" cy="9000"/>
            </p14:xfrm>
          </p:contentPart>
        </mc:Choice>
        <mc:Fallback xmlns="">
          <p:pic>
            <p:nvPicPr>
              <p:cNvPr id="11" name="Ink 10"/>
              <p:cNvPicPr/>
              <p:nvPr/>
            </p:nvPicPr>
            <p:blipFill>
              <a:blip r:embed="rId12"/>
              <a:stretch>
                <a:fillRect/>
              </a:stretch>
            </p:blipFill>
            <p:spPr>
              <a:xfrm>
                <a:off x="4602720" y="2071080"/>
                <a:ext cx="2278080" cy="135720"/>
              </a:xfrm>
              <a:prstGeom prst="rect">
                <a:avLst/>
              </a:prstGeom>
            </p:spPr>
          </p:pic>
        </mc:Fallback>
      </mc:AlternateContent>
      <p:pic>
        <p:nvPicPr>
          <p:cNvPr id="12" name="Picture 3"/>
          <p:cNvPicPr>
            <a:picLocks noChangeAspect="1" noChangeArrowheads="1"/>
          </p:cNvPicPr>
          <p:nvPr/>
        </p:nvPicPr>
        <p:blipFill rotWithShape="1">
          <a:blip r:embed="rId13">
            <a:extLst>
              <a:ext uri="{28A0092B-C50C-407E-A947-70E740481C1C}">
                <a14:useLocalDpi xmlns:a14="http://schemas.microsoft.com/office/drawing/2010/main" val="0"/>
              </a:ext>
            </a:extLst>
          </a:blip>
          <a:srcRect t="4375" r="557" b="34375"/>
          <a:stretch/>
        </p:blipFill>
        <p:spPr bwMode="auto">
          <a:xfrm>
            <a:off x="5419725" y="3063240"/>
            <a:ext cx="5105400" cy="746760"/>
          </a:xfrm>
          <a:prstGeom prst="roundRect">
            <a:avLst>
              <a:gd name="adj" fmla="val 8464"/>
            </a:avLst>
          </a:prstGeom>
          <a:noFill/>
          <a:ln w="57150">
            <a:solidFill>
              <a:schemeClr val="accent1">
                <a:lumMod val="20000"/>
                <a:lumOff val="80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p14="http://schemas.microsoft.com/office/powerpoint/2010/main">
        <mc:Choice Requires="p14">
          <p:contentPart p14:bwMode="auto" r:id="rId14">
            <p14:nvContentPartPr>
              <p14:cNvPr id="13" name="Ink 12"/>
              <p14:cNvContentPartPr/>
              <p14:nvPr/>
            </p14:nvContentPartPr>
            <p14:xfrm>
              <a:off x="5107080" y="1837281"/>
              <a:ext cx="455520" cy="248400"/>
            </p14:xfrm>
          </p:contentPart>
        </mc:Choice>
        <mc:Fallback xmlns="">
          <p:pic>
            <p:nvPicPr>
              <p:cNvPr id="13" name="Ink 12"/>
              <p:cNvPicPr/>
              <p:nvPr/>
            </p:nvPicPr>
            <p:blipFill>
              <a:blip r:embed="rId15"/>
              <a:stretch>
                <a:fillRect/>
              </a:stretch>
            </p:blipFill>
            <p:spPr>
              <a:xfrm>
                <a:off x="5092688" y="1822881"/>
                <a:ext cx="484305" cy="2772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4" name="Ink 13"/>
              <p14:cNvContentPartPr/>
              <p14:nvPr/>
            </p14:nvContentPartPr>
            <p14:xfrm>
              <a:off x="6248400" y="1989681"/>
              <a:ext cx="455520" cy="248400"/>
            </p14:xfrm>
          </p:contentPart>
        </mc:Choice>
        <mc:Fallback xmlns="">
          <p:pic>
            <p:nvPicPr>
              <p:cNvPr id="14" name="Ink 13"/>
              <p:cNvPicPr/>
              <p:nvPr/>
            </p:nvPicPr>
            <p:blipFill>
              <a:blip r:embed="rId17"/>
              <a:stretch>
                <a:fillRect/>
              </a:stretch>
            </p:blipFill>
            <p:spPr>
              <a:xfrm>
                <a:off x="6233996" y="1975281"/>
                <a:ext cx="484328" cy="277200"/>
              </a:xfrm>
              <a:prstGeom prst="rect">
                <a:avLst/>
              </a:prstGeom>
            </p:spPr>
          </p:pic>
        </mc:Fallback>
      </mc:AlternateContent>
    </p:spTree>
    <p:extLst>
      <p:ext uri="{BB962C8B-B14F-4D97-AF65-F5344CB8AC3E}">
        <p14:creationId xmlns:p14="http://schemas.microsoft.com/office/powerpoint/2010/main" val="4127527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heel(1)">
                                      <p:cBhvr>
                                        <p:cTn id="7" dur="250"/>
                                        <p:tgtEl>
                                          <p:spTgt spid="13"/>
                                        </p:tgtEl>
                                      </p:cBhvr>
                                    </p:animEffect>
                                  </p:childTnLst>
                                </p:cTn>
                              </p:par>
                              <p:par>
                                <p:cTn id="8" presetID="21" presetClass="entr" presetSubtype="1"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wheel(1)">
                                      <p:cBhvr>
                                        <p:cTn id="10" dur="250"/>
                                        <p:tgtEl>
                                          <p:spTgt spid="14"/>
                                        </p:tgtEl>
                                      </p:cBhvr>
                                    </p:animEffect>
                                  </p:childTnLst>
                                </p:cTn>
                              </p:par>
                            </p:childTnLst>
                          </p:cTn>
                        </p:par>
                      </p:childTnLst>
                    </p:cTn>
                  </p:par>
                  <p:par>
                    <p:cTn id="11" fill="hold">
                      <p:stCondLst>
                        <p:cond delay="indefinite"/>
                      </p:stCondLst>
                      <p:childTnLst>
                        <p:par>
                          <p:cTn id="12" fill="hold">
                            <p:stCondLst>
                              <p:cond delay="0"/>
                            </p:stCondLst>
                            <p:childTnLst>
                              <p:par>
                                <p:cTn id="13" presetID="12" presetClass="entr" presetSubtype="4"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500"/>
                                        <p:tgtEl>
                                          <p:spTgt spid="12"/>
                                        </p:tgtEl>
                                        <p:attrNameLst>
                                          <p:attrName>ppt_y</p:attrName>
                                        </p:attrNameLst>
                                      </p:cBhvr>
                                      <p:tavLst>
                                        <p:tav tm="0">
                                          <p:val>
                                            <p:strVal val="#ppt_y+#ppt_h*1.125000"/>
                                          </p:val>
                                        </p:tav>
                                        <p:tav tm="100000">
                                          <p:val>
                                            <p:strVal val="#ppt_y"/>
                                          </p:val>
                                        </p:tav>
                                      </p:tavLst>
                                    </p:anim>
                                    <p:animEffect transition="in" filter="wipe(up)">
                                      <p:cBhvr>
                                        <p:cTn id="1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a:p>
        </p:txBody>
      </p:sp>
      <p:pic>
        <p:nvPicPr>
          <p:cNvPr id="4" name="Picture 2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5932" y="-1039984"/>
            <a:ext cx="10494697" cy="85870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762000" y="3429000"/>
            <a:ext cx="10678628" cy="762000"/>
          </a:xfrm>
          <a:prstGeom prst="rect">
            <a:avLst/>
          </a:prstGeom>
          <a:solidFill>
            <a:schemeClr val="tx1"/>
          </a:solidFill>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indent="803275"/>
            <a:r>
              <a:rPr lang="en-US" b="1" dirty="0"/>
              <a:t>CityConnect.java</a:t>
            </a:r>
            <a:endParaRPr lang="en-SG" b="1" dirty="0"/>
          </a:p>
        </p:txBody>
      </p:sp>
      <p:sp>
        <p:nvSpPr>
          <p:cNvPr id="6" name="Rectangle 5"/>
          <p:cNvSpPr/>
          <p:nvPr/>
        </p:nvSpPr>
        <p:spPr>
          <a:xfrm>
            <a:off x="853965" y="-304800"/>
            <a:ext cx="10678628" cy="762000"/>
          </a:xfrm>
          <a:prstGeom prst="rect">
            <a:avLst/>
          </a:prstGeom>
          <a:solidFill>
            <a:schemeClr val="tx1"/>
          </a:solidFill>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indent="803275"/>
            <a:r>
              <a:rPr lang="en-US" b="1" dirty="0"/>
              <a:t>CityConnectTest.java</a:t>
            </a:r>
            <a:endParaRPr lang="en-SG" b="1" dirty="0"/>
          </a:p>
        </p:txBody>
      </p:sp>
      <mc:AlternateContent xmlns:mc="http://schemas.openxmlformats.org/markup-compatibility/2006" xmlns:p14="http://schemas.microsoft.com/office/powerpoint/2010/main">
        <mc:Choice Requires="p14">
          <p:contentPart p14:bwMode="auto" r:id="rId3">
            <p14:nvContentPartPr>
              <p14:cNvPr id="8" name="Ink 7"/>
              <p14:cNvContentPartPr/>
              <p14:nvPr/>
            </p14:nvContentPartPr>
            <p14:xfrm>
              <a:off x="2501040" y="2434680"/>
              <a:ext cx="2709360" cy="43200"/>
            </p14:xfrm>
          </p:contentPart>
        </mc:Choice>
        <mc:Fallback xmlns="">
          <p:pic>
            <p:nvPicPr>
              <p:cNvPr id="8" name="Ink 7"/>
              <p:cNvPicPr/>
              <p:nvPr/>
            </p:nvPicPr>
            <p:blipFill>
              <a:blip r:embed="rId4"/>
              <a:stretch>
                <a:fillRect/>
              </a:stretch>
            </p:blipFill>
            <p:spPr>
              <a:xfrm>
                <a:off x="2485200" y="2371320"/>
                <a:ext cx="2741040" cy="1699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9" name="Ink 8"/>
              <p14:cNvContentPartPr/>
              <p14:nvPr/>
            </p14:nvContentPartPr>
            <p14:xfrm>
              <a:off x="2518320" y="2614680"/>
              <a:ext cx="5915160" cy="51840"/>
            </p14:xfrm>
          </p:contentPart>
        </mc:Choice>
        <mc:Fallback xmlns="">
          <p:pic>
            <p:nvPicPr>
              <p:cNvPr id="9" name="Ink 8"/>
              <p:cNvPicPr/>
              <p:nvPr/>
            </p:nvPicPr>
            <p:blipFill>
              <a:blip r:embed="rId6"/>
              <a:stretch>
                <a:fillRect/>
              </a:stretch>
            </p:blipFill>
            <p:spPr>
              <a:xfrm>
                <a:off x="2502480" y="2551320"/>
                <a:ext cx="5946840" cy="178560"/>
              </a:xfrm>
              <a:prstGeom prst="rect">
                <a:avLst/>
              </a:prstGeom>
            </p:spPr>
          </p:pic>
        </mc:Fallback>
      </mc:AlternateContent>
      <p:pic>
        <p:nvPicPr>
          <p:cNvPr id="10" name="Picture 4"/>
          <p:cNvPicPr>
            <a:picLocks noChangeAspect="1" noChangeArrowheads="1"/>
          </p:cNvPicPr>
          <p:nvPr/>
        </p:nvPicPr>
        <p:blipFill rotWithShape="1">
          <a:blip r:embed="rId7">
            <a:extLst>
              <a:ext uri="{28A0092B-C50C-407E-A947-70E740481C1C}">
                <a14:useLocalDpi xmlns:a14="http://schemas.microsoft.com/office/drawing/2010/main" val="0"/>
              </a:ext>
            </a:extLst>
          </a:blip>
          <a:srcRect l="1289" t="4695" r="1068" b="37395"/>
          <a:stretch/>
        </p:blipFill>
        <p:spPr bwMode="auto">
          <a:xfrm>
            <a:off x="5419725" y="3070860"/>
            <a:ext cx="5050155" cy="739141"/>
          </a:xfrm>
          <a:prstGeom prst="roundRect">
            <a:avLst>
              <a:gd name="adj" fmla="val 11512"/>
            </a:avLst>
          </a:prstGeom>
          <a:noFill/>
          <a:ln w="57150">
            <a:solidFill>
              <a:schemeClr val="accent1">
                <a:lumMod val="20000"/>
                <a:lumOff val="80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p14="http://schemas.microsoft.com/office/powerpoint/2010/main">
        <mc:Choice Requires="p14">
          <p:contentPart p14:bwMode="auto" r:id="rId8">
            <p14:nvContentPartPr>
              <p14:cNvPr id="11" name="Ink 10"/>
              <p14:cNvContentPartPr/>
              <p14:nvPr/>
            </p14:nvContentPartPr>
            <p14:xfrm>
              <a:off x="5965519" y="2477880"/>
              <a:ext cx="663881" cy="248400"/>
            </p14:xfrm>
          </p:contentPart>
        </mc:Choice>
        <mc:Fallback xmlns="">
          <p:pic>
            <p:nvPicPr>
              <p:cNvPr id="11" name="Ink 10"/>
              <p:cNvPicPr/>
              <p:nvPr/>
            </p:nvPicPr>
            <p:blipFill>
              <a:blip r:embed="rId9"/>
              <a:stretch>
                <a:fillRect/>
              </a:stretch>
            </p:blipFill>
            <p:spPr>
              <a:xfrm>
                <a:off x="5951118" y="2463480"/>
                <a:ext cx="692683" cy="2772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2" name="Ink 11"/>
              <p14:cNvContentPartPr/>
              <p14:nvPr/>
            </p14:nvContentPartPr>
            <p14:xfrm>
              <a:off x="7782340" y="2477880"/>
              <a:ext cx="455520" cy="248400"/>
            </p14:xfrm>
          </p:contentPart>
        </mc:Choice>
        <mc:Fallback xmlns="">
          <p:pic>
            <p:nvPicPr>
              <p:cNvPr id="12" name="Ink 11"/>
              <p:cNvPicPr/>
              <p:nvPr/>
            </p:nvPicPr>
            <p:blipFill>
              <a:blip r:embed="rId11"/>
              <a:stretch>
                <a:fillRect/>
              </a:stretch>
            </p:blipFill>
            <p:spPr>
              <a:xfrm>
                <a:off x="7767936" y="2463480"/>
                <a:ext cx="484328" cy="277200"/>
              </a:xfrm>
              <a:prstGeom prst="rect">
                <a:avLst/>
              </a:prstGeom>
            </p:spPr>
          </p:pic>
        </mc:Fallback>
      </mc:AlternateContent>
    </p:spTree>
    <p:extLst>
      <p:ext uri="{BB962C8B-B14F-4D97-AF65-F5344CB8AC3E}">
        <p14:creationId xmlns:p14="http://schemas.microsoft.com/office/powerpoint/2010/main" val="22144866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heel(1)">
                                      <p:cBhvr>
                                        <p:cTn id="7" dur="250"/>
                                        <p:tgtEl>
                                          <p:spTgt spid="11"/>
                                        </p:tgtEl>
                                      </p:cBhvr>
                                    </p:animEffect>
                                  </p:childTnLst>
                                </p:cTn>
                              </p:par>
                              <p:par>
                                <p:cTn id="8" presetID="21" presetClass="entr" presetSubtype="1"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wheel(1)">
                                      <p:cBhvr>
                                        <p:cTn id="10" dur="25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12" presetClass="entr" presetSubtype="4"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p:tgtEl>
                                          <p:spTgt spid="10"/>
                                        </p:tgtEl>
                                        <p:attrNameLst>
                                          <p:attrName>ppt_y</p:attrName>
                                        </p:attrNameLst>
                                      </p:cBhvr>
                                      <p:tavLst>
                                        <p:tav tm="0">
                                          <p:val>
                                            <p:strVal val="#ppt_y+#ppt_h*1.125000"/>
                                          </p:val>
                                        </p:tav>
                                        <p:tav tm="100000">
                                          <p:val>
                                            <p:strVal val="#ppt_y"/>
                                          </p:val>
                                        </p:tav>
                                      </p:tavLst>
                                    </p:anim>
                                    <p:animEffect transition="in" filter="wipe(up)">
                                      <p:cBhvr>
                                        <p:cTn id="1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a:p>
        </p:txBody>
      </p:sp>
      <p:pic>
        <p:nvPicPr>
          <p:cNvPr id="4" name="Picture 2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5932" y="-1039984"/>
            <a:ext cx="10494697" cy="85870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762000" y="3429000"/>
            <a:ext cx="10678628" cy="762000"/>
          </a:xfrm>
          <a:prstGeom prst="rect">
            <a:avLst/>
          </a:prstGeom>
          <a:solidFill>
            <a:schemeClr val="tx1"/>
          </a:solidFill>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indent="803275"/>
            <a:r>
              <a:rPr lang="en-US" b="1" dirty="0"/>
              <a:t>CityConnect.java</a:t>
            </a:r>
            <a:endParaRPr lang="en-SG" b="1" dirty="0"/>
          </a:p>
        </p:txBody>
      </p:sp>
      <p:sp>
        <p:nvSpPr>
          <p:cNvPr id="6" name="Rectangle 5"/>
          <p:cNvSpPr/>
          <p:nvPr/>
        </p:nvSpPr>
        <p:spPr>
          <a:xfrm>
            <a:off x="853965" y="-304800"/>
            <a:ext cx="10678628" cy="762000"/>
          </a:xfrm>
          <a:prstGeom prst="rect">
            <a:avLst/>
          </a:prstGeom>
          <a:solidFill>
            <a:schemeClr val="tx1"/>
          </a:solidFill>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indent="803275"/>
            <a:r>
              <a:rPr lang="en-US" b="1" dirty="0"/>
              <a:t>CityConnectTest.java</a:t>
            </a:r>
            <a:endParaRPr lang="en-SG" b="1" dirty="0"/>
          </a:p>
        </p:txBody>
      </p:sp>
      <mc:AlternateContent xmlns:mc="http://schemas.openxmlformats.org/markup-compatibility/2006" xmlns:p14="http://schemas.microsoft.com/office/powerpoint/2010/main">
        <mc:Choice Requires="p14">
          <p:contentPart p14:bwMode="auto" r:id="rId3">
            <p14:nvContentPartPr>
              <p14:cNvPr id="7" name="Ink 6"/>
              <p14:cNvContentPartPr/>
              <p14:nvPr/>
            </p14:nvContentPartPr>
            <p14:xfrm>
              <a:off x="6487320" y="5400720"/>
              <a:ext cx="574560" cy="9000"/>
            </p14:xfrm>
          </p:contentPart>
        </mc:Choice>
        <mc:Fallback xmlns="">
          <p:pic>
            <p:nvPicPr>
              <p:cNvPr id="7" name="Ink 6"/>
              <p:cNvPicPr/>
              <p:nvPr/>
            </p:nvPicPr>
            <p:blipFill>
              <a:blip r:embed="rId4"/>
              <a:stretch>
                <a:fillRect/>
              </a:stretch>
            </p:blipFill>
            <p:spPr>
              <a:xfrm>
                <a:off x="6471480" y="5337360"/>
                <a:ext cx="606240" cy="135720"/>
              </a:xfrm>
              <a:prstGeom prst="rect">
                <a:avLst/>
              </a:prstGeom>
            </p:spPr>
          </p:pic>
        </mc:Fallback>
      </mc:AlternateContent>
      <p:pic>
        <p:nvPicPr>
          <p:cNvPr id="8" name="Picture 4"/>
          <p:cNvPicPr>
            <a:picLocks noChangeAspect="1" noChangeArrowheads="1"/>
          </p:cNvPicPr>
          <p:nvPr/>
        </p:nvPicPr>
        <p:blipFill rotWithShape="1">
          <a:blip r:embed="rId5">
            <a:extLst>
              <a:ext uri="{28A0092B-C50C-407E-A947-70E740481C1C}">
                <a14:useLocalDpi xmlns:a14="http://schemas.microsoft.com/office/drawing/2010/main" val="0"/>
              </a:ext>
            </a:extLst>
          </a:blip>
          <a:srcRect l="1289" t="4695" r="1068" b="37395"/>
          <a:stretch/>
        </p:blipFill>
        <p:spPr bwMode="auto">
          <a:xfrm>
            <a:off x="5419725" y="3070860"/>
            <a:ext cx="5050155" cy="739141"/>
          </a:xfrm>
          <a:prstGeom prst="roundRect">
            <a:avLst>
              <a:gd name="adj" fmla="val 11512"/>
            </a:avLst>
          </a:prstGeom>
          <a:noFill/>
          <a:ln w="57150">
            <a:solidFill>
              <a:schemeClr val="accent1">
                <a:lumMod val="20000"/>
                <a:lumOff val="80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12"/>
          <p:cNvPicPr>
            <a:picLocks noChangeAspect="1" noChangeArrowheads="1"/>
          </p:cNvPicPr>
          <p:nvPr/>
        </p:nvPicPr>
        <p:blipFill rotWithShape="1">
          <a:blip r:embed="rId6">
            <a:extLst>
              <a:ext uri="{28A0092B-C50C-407E-A947-70E740481C1C}">
                <a14:useLocalDpi xmlns:a14="http://schemas.microsoft.com/office/drawing/2010/main" val="0"/>
              </a:ext>
            </a:extLst>
          </a:blip>
          <a:srcRect l="12550" t="25718" r="27208" b="68899"/>
          <a:stretch/>
        </p:blipFill>
        <p:spPr bwMode="auto">
          <a:xfrm>
            <a:off x="2384051" y="457201"/>
            <a:ext cx="6322240" cy="4622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p14="http://schemas.microsoft.com/office/powerpoint/2010/main">
        <mc:Choice Requires="p14">
          <p:contentPart p14:bwMode="auto" r:id="rId7">
            <p14:nvContentPartPr>
              <p14:cNvPr id="9" name="Ink 8"/>
              <p14:cNvContentPartPr/>
              <p14:nvPr/>
            </p14:nvContentPartPr>
            <p14:xfrm>
              <a:off x="7229260" y="500379"/>
              <a:ext cx="1431082" cy="429120"/>
            </p14:xfrm>
          </p:contentPart>
        </mc:Choice>
        <mc:Fallback xmlns="">
          <p:pic>
            <p:nvPicPr>
              <p:cNvPr id="9" name="Ink 8"/>
              <p:cNvPicPr/>
              <p:nvPr/>
            </p:nvPicPr>
            <p:blipFill>
              <a:blip r:embed="rId8"/>
              <a:stretch>
                <a:fillRect/>
              </a:stretch>
            </p:blipFill>
            <p:spPr>
              <a:xfrm>
                <a:off x="7214863" y="485979"/>
                <a:ext cx="1459876" cy="457920"/>
              </a:xfrm>
              <a:prstGeom prst="rect">
                <a:avLst/>
              </a:prstGeom>
            </p:spPr>
          </p:pic>
        </mc:Fallback>
      </mc:AlternateContent>
    </p:spTree>
    <p:extLst>
      <p:ext uri="{BB962C8B-B14F-4D97-AF65-F5344CB8AC3E}">
        <p14:creationId xmlns:p14="http://schemas.microsoft.com/office/powerpoint/2010/main" val="2022768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p:tgtEl>
                                          <p:spTgt spid="8"/>
                                        </p:tgtEl>
                                        <p:attrNameLst>
                                          <p:attrName>ppt_y</p:attrName>
                                        </p:attrNameLst>
                                      </p:cBhvr>
                                      <p:tavLst>
                                        <p:tav tm="0">
                                          <p:val>
                                            <p:strVal val="#ppt_y+#ppt_h*1.125000"/>
                                          </p:val>
                                        </p:tav>
                                        <p:tav tm="100000">
                                          <p:val>
                                            <p:strVal val="#ppt_y"/>
                                          </p:val>
                                        </p:tav>
                                      </p:tavLst>
                                    </p:anim>
                                    <p:animEffect transition="in" filter="wipe(up)">
                                      <p:cBhvr>
                                        <p:cTn id="8" dur="500"/>
                                        <p:tgtEl>
                                          <p:spTgt spid="8"/>
                                        </p:tgtEl>
                                      </p:cBhvr>
                                    </p:animEffect>
                                  </p:childTnLst>
                                </p:cTn>
                              </p:par>
                            </p:childTnLst>
                          </p:cTn>
                        </p:par>
                      </p:childTnLst>
                    </p:cTn>
                  </p:par>
                  <p:par>
                    <p:cTn id="9" fill="hold">
                      <p:stCondLst>
                        <p:cond delay="indefinite"/>
                      </p:stCondLst>
                      <p:childTnLst>
                        <p:par>
                          <p:cTn id="10" fill="hold">
                            <p:stCondLst>
                              <p:cond delay="0"/>
                            </p:stCondLst>
                            <p:childTnLst>
                              <p:par>
                                <p:cTn id="11" presetID="21" presetClass="entr" presetSubtype="1"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wheel(1)">
                                      <p:cBhvr>
                                        <p:cTn id="13" dur="25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a:p>
        </p:txBody>
      </p:sp>
      <p:pic>
        <p:nvPicPr>
          <p:cNvPr id="4" name="Picture 2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5932" y="-1039984"/>
            <a:ext cx="10494697" cy="85870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762000" y="3429000"/>
            <a:ext cx="10678628" cy="762000"/>
          </a:xfrm>
          <a:prstGeom prst="rect">
            <a:avLst/>
          </a:prstGeom>
          <a:solidFill>
            <a:schemeClr val="tx1"/>
          </a:solidFill>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indent="803275"/>
            <a:r>
              <a:rPr lang="en-US" b="1" dirty="0"/>
              <a:t>CityConnect.java</a:t>
            </a:r>
            <a:endParaRPr lang="en-SG" b="1" dirty="0"/>
          </a:p>
        </p:txBody>
      </p:sp>
      <p:sp>
        <p:nvSpPr>
          <p:cNvPr id="6" name="Rectangle 5"/>
          <p:cNvSpPr/>
          <p:nvPr/>
        </p:nvSpPr>
        <p:spPr>
          <a:xfrm>
            <a:off x="853965" y="-304800"/>
            <a:ext cx="10678628" cy="762000"/>
          </a:xfrm>
          <a:prstGeom prst="rect">
            <a:avLst/>
          </a:prstGeom>
          <a:solidFill>
            <a:schemeClr val="tx1"/>
          </a:solidFill>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indent="803275"/>
            <a:r>
              <a:rPr lang="en-US" b="1" dirty="0"/>
              <a:t>CityConnectTest.java</a:t>
            </a:r>
            <a:endParaRPr lang="en-SG" b="1" dirty="0"/>
          </a:p>
        </p:txBody>
      </p:sp>
      <mc:AlternateContent xmlns:mc="http://schemas.openxmlformats.org/markup-compatibility/2006" xmlns:p14="http://schemas.microsoft.com/office/powerpoint/2010/main">
        <mc:Choice Requires="p14">
          <p:contentPart p14:bwMode="auto" r:id="rId3">
            <p14:nvContentPartPr>
              <p14:cNvPr id="7" name="Ink 6"/>
              <p14:cNvContentPartPr/>
              <p14:nvPr/>
            </p14:nvContentPartPr>
            <p14:xfrm>
              <a:off x="4095480" y="4603320"/>
              <a:ext cx="1732320" cy="9000"/>
            </p14:xfrm>
          </p:contentPart>
        </mc:Choice>
        <mc:Fallback xmlns="">
          <p:pic>
            <p:nvPicPr>
              <p:cNvPr id="7" name="Ink 6"/>
              <p:cNvPicPr/>
              <p:nvPr/>
            </p:nvPicPr>
            <p:blipFill>
              <a:blip r:embed="rId4"/>
              <a:stretch>
                <a:fillRect/>
              </a:stretch>
            </p:blipFill>
            <p:spPr>
              <a:xfrm>
                <a:off x="4079640" y="4539960"/>
                <a:ext cx="1764000" cy="135720"/>
              </a:xfrm>
              <a:prstGeom prst="rect">
                <a:avLst/>
              </a:prstGeom>
            </p:spPr>
          </p:pic>
        </mc:Fallback>
      </mc:AlternateContent>
      <p:pic>
        <p:nvPicPr>
          <p:cNvPr id="8" name="Picture 3"/>
          <p:cNvPicPr>
            <a:picLocks noChangeAspect="1" noChangeArrowheads="1"/>
          </p:cNvPicPr>
          <p:nvPr/>
        </p:nvPicPr>
        <p:blipFill rotWithShape="1">
          <a:blip r:embed="rId5">
            <a:extLst>
              <a:ext uri="{28A0092B-C50C-407E-A947-70E740481C1C}">
                <a14:useLocalDpi xmlns:a14="http://schemas.microsoft.com/office/drawing/2010/main" val="0"/>
              </a:ext>
            </a:extLst>
          </a:blip>
          <a:srcRect t="4375" r="557" b="34375"/>
          <a:stretch/>
        </p:blipFill>
        <p:spPr bwMode="auto">
          <a:xfrm>
            <a:off x="5419725" y="3063240"/>
            <a:ext cx="5105400" cy="746760"/>
          </a:xfrm>
          <a:prstGeom prst="roundRect">
            <a:avLst>
              <a:gd name="adj" fmla="val 8464"/>
            </a:avLst>
          </a:prstGeom>
          <a:noFill/>
          <a:ln w="57150">
            <a:solidFill>
              <a:schemeClr val="accent1">
                <a:lumMod val="20000"/>
                <a:lumOff val="80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875534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p:tgtEl>
                                          <p:spTgt spid="8"/>
                                        </p:tgtEl>
                                        <p:attrNameLst>
                                          <p:attrName>ppt_y</p:attrName>
                                        </p:attrNameLst>
                                      </p:cBhvr>
                                      <p:tavLst>
                                        <p:tav tm="0">
                                          <p:val>
                                            <p:strVal val="#ppt_y+#ppt_h*1.125000"/>
                                          </p:val>
                                        </p:tav>
                                        <p:tav tm="100000">
                                          <p:val>
                                            <p:strVal val="#ppt_y"/>
                                          </p:val>
                                        </p:tav>
                                      </p:tavLst>
                                    </p:anim>
                                    <p:animEffect transition="in" filter="wipe(up)">
                                      <p:cBhvr>
                                        <p:cTn id="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a:p>
        </p:txBody>
      </p:sp>
      <p:pic>
        <p:nvPicPr>
          <p:cNvPr id="4" name="Picture 2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5932" y="-1039984"/>
            <a:ext cx="10494697" cy="85870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762000" y="3429000"/>
            <a:ext cx="10678628" cy="762000"/>
          </a:xfrm>
          <a:prstGeom prst="rect">
            <a:avLst/>
          </a:prstGeom>
          <a:solidFill>
            <a:schemeClr val="tx1"/>
          </a:solidFill>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indent="803275"/>
            <a:r>
              <a:rPr lang="en-US" b="1" dirty="0"/>
              <a:t>CityConnect.java</a:t>
            </a:r>
            <a:endParaRPr lang="en-SG" b="1" dirty="0"/>
          </a:p>
        </p:txBody>
      </p:sp>
      <p:sp>
        <p:nvSpPr>
          <p:cNvPr id="6" name="Rectangle 5"/>
          <p:cNvSpPr/>
          <p:nvPr/>
        </p:nvSpPr>
        <p:spPr>
          <a:xfrm>
            <a:off x="853965" y="-304800"/>
            <a:ext cx="10678628" cy="762000"/>
          </a:xfrm>
          <a:prstGeom prst="rect">
            <a:avLst/>
          </a:prstGeom>
          <a:solidFill>
            <a:schemeClr val="tx1"/>
          </a:solidFill>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indent="803275"/>
            <a:r>
              <a:rPr lang="en-US" b="1" dirty="0"/>
              <a:t>CityConnectTest.java</a:t>
            </a:r>
            <a:endParaRPr lang="en-SG" b="1" dirty="0"/>
          </a:p>
        </p:txBody>
      </p:sp>
      <mc:AlternateContent xmlns:mc="http://schemas.openxmlformats.org/markup-compatibility/2006" xmlns:p14="http://schemas.microsoft.com/office/powerpoint/2010/main">
        <mc:Choice Requires="p14">
          <p:contentPart p14:bwMode="auto" r:id="rId3">
            <p14:nvContentPartPr>
              <p14:cNvPr id="7" name="Ink 6"/>
              <p14:cNvContentPartPr/>
              <p14:nvPr/>
            </p14:nvContentPartPr>
            <p14:xfrm>
              <a:off x="2509680" y="2880360"/>
              <a:ext cx="2529360" cy="17640"/>
            </p14:xfrm>
          </p:contentPart>
        </mc:Choice>
        <mc:Fallback xmlns="">
          <p:pic>
            <p:nvPicPr>
              <p:cNvPr id="7" name="Ink 6"/>
              <p:cNvPicPr/>
              <p:nvPr/>
            </p:nvPicPr>
            <p:blipFill>
              <a:blip r:embed="rId4"/>
              <a:stretch>
                <a:fillRect/>
              </a:stretch>
            </p:blipFill>
            <p:spPr>
              <a:xfrm>
                <a:off x="2493840" y="2817000"/>
                <a:ext cx="2561040" cy="1443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Ink 7"/>
              <p14:cNvContentPartPr/>
              <p14:nvPr/>
            </p14:nvContentPartPr>
            <p14:xfrm>
              <a:off x="2509680" y="3085920"/>
              <a:ext cx="6044040" cy="43560"/>
            </p14:xfrm>
          </p:contentPart>
        </mc:Choice>
        <mc:Fallback xmlns="">
          <p:pic>
            <p:nvPicPr>
              <p:cNvPr id="8" name="Ink 7"/>
              <p:cNvPicPr/>
              <p:nvPr/>
            </p:nvPicPr>
            <p:blipFill>
              <a:blip r:embed="rId6"/>
              <a:stretch>
                <a:fillRect/>
              </a:stretch>
            </p:blipFill>
            <p:spPr>
              <a:xfrm>
                <a:off x="2493840" y="3022560"/>
                <a:ext cx="6075720" cy="170280"/>
              </a:xfrm>
              <a:prstGeom prst="rect">
                <a:avLst/>
              </a:prstGeom>
            </p:spPr>
          </p:pic>
        </mc:Fallback>
      </mc:AlternateContent>
      <p:pic>
        <p:nvPicPr>
          <p:cNvPr id="9" name="Picture 4"/>
          <p:cNvPicPr>
            <a:picLocks noChangeAspect="1" noChangeArrowheads="1"/>
          </p:cNvPicPr>
          <p:nvPr/>
        </p:nvPicPr>
        <p:blipFill rotWithShape="1">
          <a:blip r:embed="rId7">
            <a:extLst>
              <a:ext uri="{28A0092B-C50C-407E-A947-70E740481C1C}">
                <a14:useLocalDpi xmlns:a14="http://schemas.microsoft.com/office/drawing/2010/main" val="0"/>
              </a:ext>
            </a:extLst>
          </a:blip>
          <a:srcRect l="1289" t="4695" r="1068" b="37395"/>
          <a:stretch/>
        </p:blipFill>
        <p:spPr bwMode="auto">
          <a:xfrm>
            <a:off x="5419725" y="3299460"/>
            <a:ext cx="5050155" cy="739141"/>
          </a:xfrm>
          <a:prstGeom prst="roundRect">
            <a:avLst>
              <a:gd name="adj" fmla="val 11512"/>
            </a:avLst>
          </a:prstGeom>
          <a:noFill/>
          <a:ln w="57150">
            <a:solidFill>
              <a:schemeClr val="accent1">
                <a:lumMod val="20000"/>
                <a:lumOff val="80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207315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p:tgtEl>
                                          <p:spTgt spid="9"/>
                                        </p:tgtEl>
                                        <p:attrNameLst>
                                          <p:attrName>ppt_y</p:attrName>
                                        </p:attrNameLst>
                                      </p:cBhvr>
                                      <p:tavLst>
                                        <p:tav tm="0">
                                          <p:val>
                                            <p:strVal val="#ppt_y+#ppt_h*1.125000"/>
                                          </p:val>
                                        </p:tav>
                                        <p:tav tm="100000">
                                          <p:val>
                                            <p:strVal val="#ppt_y"/>
                                          </p:val>
                                        </p:tav>
                                      </p:tavLst>
                                    </p:anim>
                                    <p:animEffect transition="in" filter="wipe(up)">
                                      <p:cBhvr>
                                        <p:cTn id="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a:p>
        </p:txBody>
      </p:sp>
      <p:pic>
        <p:nvPicPr>
          <p:cNvPr id="4" name="Picture 2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5932" y="-1039984"/>
            <a:ext cx="10494697" cy="85870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762000" y="3429000"/>
            <a:ext cx="10678628" cy="762000"/>
          </a:xfrm>
          <a:prstGeom prst="rect">
            <a:avLst/>
          </a:prstGeom>
          <a:solidFill>
            <a:schemeClr val="tx1"/>
          </a:solidFill>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indent="803275"/>
            <a:r>
              <a:rPr lang="en-US" b="1" dirty="0"/>
              <a:t>CityConnect.java</a:t>
            </a:r>
            <a:endParaRPr lang="en-SG" b="1" dirty="0"/>
          </a:p>
        </p:txBody>
      </p:sp>
      <p:sp>
        <p:nvSpPr>
          <p:cNvPr id="6" name="Rectangle 5"/>
          <p:cNvSpPr/>
          <p:nvPr/>
        </p:nvSpPr>
        <p:spPr>
          <a:xfrm>
            <a:off x="853965" y="-304800"/>
            <a:ext cx="10678628" cy="762000"/>
          </a:xfrm>
          <a:prstGeom prst="rect">
            <a:avLst/>
          </a:prstGeom>
          <a:solidFill>
            <a:schemeClr val="tx1"/>
          </a:solidFill>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indent="803275"/>
            <a:r>
              <a:rPr lang="en-US" b="1" dirty="0"/>
              <a:t>CityConnectTest.java</a:t>
            </a:r>
            <a:endParaRPr lang="en-SG" b="1" dirty="0"/>
          </a:p>
        </p:txBody>
      </p:sp>
      <mc:AlternateContent xmlns:mc="http://schemas.openxmlformats.org/markup-compatibility/2006" xmlns:p14="http://schemas.microsoft.com/office/powerpoint/2010/main">
        <mc:Choice Requires="p14">
          <p:contentPart p14:bwMode="auto" r:id="rId3">
            <p14:nvContentPartPr>
              <p14:cNvPr id="7" name="Ink 6"/>
              <p14:cNvContentPartPr/>
              <p14:nvPr/>
            </p14:nvContentPartPr>
            <p14:xfrm>
              <a:off x="6855960" y="5563440"/>
              <a:ext cx="600480" cy="17640"/>
            </p14:xfrm>
          </p:contentPart>
        </mc:Choice>
        <mc:Fallback xmlns="">
          <p:pic>
            <p:nvPicPr>
              <p:cNvPr id="7" name="Ink 6"/>
              <p:cNvPicPr/>
              <p:nvPr/>
            </p:nvPicPr>
            <p:blipFill>
              <a:blip r:embed="rId4"/>
              <a:stretch>
                <a:fillRect/>
              </a:stretch>
            </p:blipFill>
            <p:spPr>
              <a:xfrm>
                <a:off x="6840120" y="5500080"/>
                <a:ext cx="632160" cy="144360"/>
              </a:xfrm>
              <a:prstGeom prst="rect">
                <a:avLst/>
              </a:prstGeom>
            </p:spPr>
          </p:pic>
        </mc:Fallback>
      </mc:AlternateContent>
      <p:pic>
        <p:nvPicPr>
          <p:cNvPr id="8" name="Picture 3"/>
          <p:cNvPicPr>
            <a:picLocks noChangeAspect="1" noChangeArrowheads="1"/>
          </p:cNvPicPr>
          <p:nvPr/>
        </p:nvPicPr>
        <p:blipFill rotWithShape="1">
          <a:blip r:embed="rId5">
            <a:extLst>
              <a:ext uri="{28A0092B-C50C-407E-A947-70E740481C1C}">
                <a14:useLocalDpi xmlns:a14="http://schemas.microsoft.com/office/drawing/2010/main" val="0"/>
              </a:ext>
            </a:extLst>
          </a:blip>
          <a:srcRect t="4375" r="557" b="34375"/>
          <a:stretch/>
        </p:blipFill>
        <p:spPr bwMode="auto">
          <a:xfrm>
            <a:off x="5419725" y="3063240"/>
            <a:ext cx="5105400" cy="746760"/>
          </a:xfrm>
          <a:prstGeom prst="roundRect">
            <a:avLst>
              <a:gd name="adj" fmla="val 8464"/>
            </a:avLst>
          </a:prstGeom>
          <a:noFill/>
          <a:ln w="57150">
            <a:solidFill>
              <a:schemeClr val="accent1">
                <a:lumMod val="20000"/>
                <a:lumOff val="80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Box 8"/>
          <p:cNvSpPr txBox="1"/>
          <p:nvPr/>
        </p:nvSpPr>
        <p:spPr>
          <a:xfrm>
            <a:off x="8610600" y="1524001"/>
            <a:ext cx="1752600" cy="646331"/>
          </a:xfrm>
          <a:prstGeom prst="rect">
            <a:avLst/>
          </a:prstGeom>
          <a:noFill/>
        </p:spPr>
        <p:txBody>
          <a:bodyPr wrap="square" rtlCol="0">
            <a:spAutoFit/>
          </a:bodyPr>
          <a:lstStyle/>
          <a:p>
            <a:r>
              <a:rPr lang="en-US" dirty="0">
                <a:solidFill>
                  <a:srgbClr val="C00000"/>
                </a:solidFill>
              </a:rPr>
              <a:t>Note: more test cases required.</a:t>
            </a:r>
            <a:endParaRPr lang="en-SG" dirty="0">
              <a:solidFill>
                <a:srgbClr val="C00000"/>
              </a:solidFill>
            </a:endParaRPr>
          </a:p>
        </p:txBody>
      </p:sp>
      <p:sp>
        <p:nvSpPr>
          <p:cNvPr id="10" name="TextBox 9"/>
          <p:cNvSpPr txBox="1"/>
          <p:nvPr/>
        </p:nvSpPr>
        <p:spPr>
          <a:xfrm>
            <a:off x="8610600" y="4572001"/>
            <a:ext cx="1752600" cy="646331"/>
          </a:xfrm>
          <a:prstGeom prst="rect">
            <a:avLst/>
          </a:prstGeom>
          <a:noFill/>
        </p:spPr>
        <p:txBody>
          <a:bodyPr wrap="square" rtlCol="0">
            <a:spAutoFit/>
          </a:bodyPr>
          <a:lstStyle/>
          <a:p>
            <a:r>
              <a:rPr lang="en-US" b="1" dirty="0">
                <a:solidFill>
                  <a:srgbClr val="C00000"/>
                </a:solidFill>
              </a:rPr>
              <a:t>Refactor as necessary.</a:t>
            </a:r>
            <a:endParaRPr lang="en-SG" b="1" dirty="0">
              <a:solidFill>
                <a:srgbClr val="C00000"/>
              </a:solidFill>
            </a:endParaRPr>
          </a:p>
        </p:txBody>
      </p:sp>
    </p:spTree>
    <p:extLst>
      <p:ext uri="{BB962C8B-B14F-4D97-AF65-F5344CB8AC3E}">
        <p14:creationId xmlns:p14="http://schemas.microsoft.com/office/powerpoint/2010/main" val="1117386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p:tgtEl>
                                          <p:spTgt spid="8"/>
                                        </p:tgtEl>
                                        <p:attrNameLst>
                                          <p:attrName>ppt_y</p:attrName>
                                        </p:attrNameLst>
                                      </p:cBhvr>
                                      <p:tavLst>
                                        <p:tav tm="0">
                                          <p:val>
                                            <p:strVal val="#ppt_y+#ppt_h*1.125000"/>
                                          </p:val>
                                        </p:tav>
                                        <p:tav tm="100000">
                                          <p:val>
                                            <p:strVal val="#ppt_y"/>
                                          </p:val>
                                        </p:tav>
                                      </p:tavLst>
                                    </p:anim>
                                    <p:animEffect transition="in" filter="wipe(up)">
                                      <p:cBhvr>
                                        <p:cTn id="8" dur="500"/>
                                        <p:tgtEl>
                                          <p:spTgt spid="8"/>
                                        </p:tgtEl>
                                      </p:cBhvr>
                                    </p:animEffec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Freeform 14"/>
          <p:cNvSpPr>
            <a:spLocks noChangeAspect="1"/>
          </p:cNvSpPr>
          <p:nvPr/>
        </p:nvSpPr>
        <p:spPr>
          <a:xfrm>
            <a:off x="1524001" y="4206240"/>
            <a:ext cx="2806143" cy="2651760"/>
          </a:xfrm>
          <a:custGeom>
            <a:avLst/>
            <a:gdLst>
              <a:gd name="connsiteX0" fmla="*/ 472440 w 4709160"/>
              <a:gd name="connsiteY0" fmla="*/ 4450080 h 4450080"/>
              <a:gd name="connsiteX1" fmla="*/ 76200 w 4709160"/>
              <a:gd name="connsiteY1" fmla="*/ 3901440 h 4450080"/>
              <a:gd name="connsiteX2" fmla="*/ 0 w 4709160"/>
              <a:gd name="connsiteY2" fmla="*/ 3139440 h 4450080"/>
              <a:gd name="connsiteX3" fmla="*/ 76200 w 4709160"/>
              <a:gd name="connsiteY3" fmla="*/ 2286000 h 4450080"/>
              <a:gd name="connsiteX4" fmla="*/ 472440 w 4709160"/>
              <a:gd name="connsiteY4" fmla="*/ 2042160 h 4450080"/>
              <a:gd name="connsiteX5" fmla="*/ 975360 w 4709160"/>
              <a:gd name="connsiteY5" fmla="*/ 1874520 h 4450080"/>
              <a:gd name="connsiteX6" fmla="*/ 1188720 w 4709160"/>
              <a:gd name="connsiteY6" fmla="*/ 1539240 h 4450080"/>
              <a:gd name="connsiteX7" fmla="*/ 1173480 w 4709160"/>
              <a:gd name="connsiteY7" fmla="*/ 1447800 h 4450080"/>
              <a:gd name="connsiteX8" fmla="*/ 1036320 w 4709160"/>
              <a:gd name="connsiteY8" fmla="*/ 1203960 h 4450080"/>
              <a:gd name="connsiteX9" fmla="*/ 975360 w 4709160"/>
              <a:gd name="connsiteY9" fmla="*/ 746760 h 4450080"/>
              <a:gd name="connsiteX10" fmla="*/ 1036320 w 4709160"/>
              <a:gd name="connsiteY10" fmla="*/ 411480 h 4450080"/>
              <a:gd name="connsiteX11" fmla="*/ 1356360 w 4709160"/>
              <a:gd name="connsiteY11" fmla="*/ 152400 h 4450080"/>
              <a:gd name="connsiteX12" fmla="*/ 1661160 w 4709160"/>
              <a:gd name="connsiteY12" fmla="*/ 0 h 4450080"/>
              <a:gd name="connsiteX13" fmla="*/ 2118360 w 4709160"/>
              <a:gd name="connsiteY13" fmla="*/ 45720 h 4450080"/>
              <a:gd name="connsiteX14" fmla="*/ 2468880 w 4709160"/>
              <a:gd name="connsiteY14" fmla="*/ 350520 h 4450080"/>
              <a:gd name="connsiteX15" fmla="*/ 2545080 w 4709160"/>
              <a:gd name="connsiteY15" fmla="*/ 822960 h 4450080"/>
              <a:gd name="connsiteX16" fmla="*/ 2514600 w 4709160"/>
              <a:gd name="connsiteY16" fmla="*/ 1264920 h 4450080"/>
              <a:gd name="connsiteX17" fmla="*/ 2286000 w 4709160"/>
              <a:gd name="connsiteY17" fmla="*/ 1767840 h 4450080"/>
              <a:gd name="connsiteX18" fmla="*/ 2743200 w 4709160"/>
              <a:gd name="connsiteY18" fmla="*/ 2118360 h 4450080"/>
              <a:gd name="connsiteX19" fmla="*/ 2804160 w 4709160"/>
              <a:gd name="connsiteY19" fmla="*/ 2301240 h 4450080"/>
              <a:gd name="connsiteX20" fmla="*/ 3108960 w 4709160"/>
              <a:gd name="connsiteY20" fmla="*/ 2331720 h 4450080"/>
              <a:gd name="connsiteX21" fmla="*/ 3535680 w 4709160"/>
              <a:gd name="connsiteY21" fmla="*/ 2819400 h 4450080"/>
              <a:gd name="connsiteX22" fmla="*/ 3505200 w 4709160"/>
              <a:gd name="connsiteY22" fmla="*/ 2453640 h 4450080"/>
              <a:gd name="connsiteX23" fmla="*/ 3596640 w 4709160"/>
              <a:gd name="connsiteY23" fmla="*/ 2194560 h 4450080"/>
              <a:gd name="connsiteX24" fmla="*/ 3886200 w 4709160"/>
              <a:gd name="connsiteY24" fmla="*/ 1767840 h 4450080"/>
              <a:gd name="connsiteX25" fmla="*/ 4053840 w 4709160"/>
              <a:gd name="connsiteY25" fmla="*/ 1813560 h 4450080"/>
              <a:gd name="connsiteX26" fmla="*/ 4114800 w 4709160"/>
              <a:gd name="connsiteY26" fmla="*/ 1950720 h 4450080"/>
              <a:gd name="connsiteX27" fmla="*/ 4023360 w 4709160"/>
              <a:gd name="connsiteY27" fmla="*/ 2179320 h 4450080"/>
              <a:gd name="connsiteX28" fmla="*/ 4450080 w 4709160"/>
              <a:gd name="connsiteY28" fmla="*/ 1874520 h 4450080"/>
              <a:gd name="connsiteX29" fmla="*/ 4632960 w 4709160"/>
              <a:gd name="connsiteY29" fmla="*/ 1935480 h 4450080"/>
              <a:gd name="connsiteX30" fmla="*/ 4709160 w 4709160"/>
              <a:gd name="connsiteY30" fmla="*/ 2057400 h 4450080"/>
              <a:gd name="connsiteX31" fmla="*/ 4678680 w 4709160"/>
              <a:gd name="connsiteY31" fmla="*/ 2316480 h 4450080"/>
              <a:gd name="connsiteX32" fmla="*/ 4480560 w 4709160"/>
              <a:gd name="connsiteY32" fmla="*/ 2590800 h 4450080"/>
              <a:gd name="connsiteX33" fmla="*/ 4297680 w 4709160"/>
              <a:gd name="connsiteY33" fmla="*/ 2880360 h 4450080"/>
              <a:gd name="connsiteX34" fmla="*/ 4099560 w 4709160"/>
              <a:gd name="connsiteY34" fmla="*/ 2987040 h 4450080"/>
              <a:gd name="connsiteX35" fmla="*/ 4114800 w 4709160"/>
              <a:gd name="connsiteY35" fmla="*/ 3154680 h 4450080"/>
              <a:gd name="connsiteX36" fmla="*/ 4099560 w 4709160"/>
              <a:gd name="connsiteY36" fmla="*/ 3261360 h 4450080"/>
              <a:gd name="connsiteX37" fmla="*/ 4084320 w 4709160"/>
              <a:gd name="connsiteY37" fmla="*/ 3246120 h 4450080"/>
              <a:gd name="connsiteX38" fmla="*/ 4267200 w 4709160"/>
              <a:gd name="connsiteY38" fmla="*/ 3444240 h 4450080"/>
              <a:gd name="connsiteX39" fmla="*/ 4267200 w 4709160"/>
              <a:gd name="connsiteY39" fmla="*/ 3947160 h 4450080"/>
              <a:gd name="connsiteX40" fmla="*/ 4175760 w 4709160"/>
              <a:gd name="connsiteY40" fmla="*/ 4282440 h 4450080"/>
              <a:gd name="connsiteX41" fmla="*/ 3962400 w 4709160"/>
              <a:gd name="connsiteY41" fmla="*/ 4434840 h 4450080"/>
              <a:gd name="connsiteX42" fmla="*/ 472440 w 4709160"/>
              <a:gd name="connsiteY42" fmla="*/ 4450080 h 4450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4709160" h="4450080">
                <a:moveTo>
                  <a:pt x="472440" y="4450080"/>
                </a:moveTo>
                <a:lnTo>
                  <a:pt x="76200" y="3901440"/>
                </a:lnTo>
                <a:lnTo>
                  <a:pt x="0" y="3139440"/>
                </a:lnTo>
                <a:lnTo>
                  <a:pt x="76200" y="2286000"/>
                </a:lnTo>
                <a:lnTo>
                  <a:pt x="472440" y="2042160"/>
                </a:lnTo>
                <a:lnTo>
                  <a:pt x="975360" y="1874520"/>
                </a:lnTo>
                <a:lnTo>
                  <a:pt x="1188720" y="1539240"/>
                </a:lnTo>
                <a:lnTo>
                  <a:pt x="1173480" y="1447800"/>
                </a:lnTo>
                <a:lnTo>
                  <a:pt x="1036320" y="1203960"/>
                </a:lnTo>
                <a:lnTo>
                  <a:pt x="975360" y="746760"/>
                </a:lnTo>
                <a:lnTo>
                  <a:pt x="1036320" y="411480"/>
                </a:lnTo>
                <a:lnTo>
                  <a:pt x="1356360" y="152400"/>
                </a:lnTo>
                <a:lnTo>
                  <a:pt x="1661160" y="0"/>
                </a:lnTo>
                <a:lnTo>
                  <a:pt x="2118360" y="45720"/>
                </a:lnTo>
                <a:lnTo>
                  <a:pt x="2468880" y="350520"/>
                </a:lnTo>
                <a:lnTo>
                  <a:pt x="2545080" y="822960"/>
                </a:lnTo>
                <a:lnTo>
                  <a:pt x="2514600" y="1264920"/>
                </a:lnTo>
                <a:lnTo>
                  <a:pt x="2286000" y="1767840"/>
                </a:lnTo>
                <a:lnTo>
                  <a:pt x="2743200" y="2118360"/>
                </a:lnTo>
                <a:lnTo>
                  <a:pt x="2804160" y="2301240"/>
                </a:lnTo>
                <a:lnTo>
                  <a:pt x="3108960" y="2331720"/>
                </a:lnTo>
                <a:lnTo>
                  <a:pt x="3535680" y="2819400"/>
                </a:lnTo>
                <a:lnTo>
                  <a:pt x="3505200" y="2453640"/>
                </a:lnTo>
                <a:lnTo>
                  <a:pt x="3596640" y="2194560"/>
                </a:lnTo>
                <a:lnTo>
                  <a:pt x="3886200" y="1767840"/>
                </a:lnTo>
                <a:lnTo>
                  <a:pt x="4053840" y="1813560"/>
                </a:lnTo>
                <a:lnTo>
                  <a:pt x="4114800" y="1950720"/>
                </a:lnTo>
                <a:lnTo>
                  <a:pt x="4023360" y="2179320"/>
                </a:lnTo>
                <a:lnTo>
                  <a:pt x="4450080" y="1874520"/>
                </a:lnTo>
                <a:lnTo>
                  <a:pt x="4632960" y="1935480"/>
                </a:lnTo>
                <a:lnTo>
                  <a:pt x="4709160" y="2057400"/>
                </a:lnTo>
                <a:lnTo>
                  <a:pt x="4678680" y="2316480"/>
                </a:lnTo>
                <a:lnTo>
                  <a:pt x="4480560" y="2590800"/>
                </a:lnTo>
                <a:lnTo>
                  <a:pt x="4297680" y="2880360"/>
                </a:lnTo>
                <a:lnTo>
                  <a:pt x="4099560" y="2987040"/>
                </a:lnTo>
                <a:cubicBezTo>
                  <a:pt x="4104640" y="3042920"/>
                  <a:pt x="4114800" y="3098570"/>
                  <a:pt x="4114800" y="3154680"/>
                </a:cubicBezTo>
                <a:cubicBezTo>
                  <a:pt x="4114800" y="3190601"/>
                  <a:pt x="4099560" y="3261360"/>
                  <a:pt x="4099560" y="3261360"/>
                </a:cubicBezTo>
                <a:lnTo>
                  <a:pt x="4084320" y="3246120"/>
                </a:lnTo>
                <a:lnTo>
                  <a:pt x="4267200" y="3444240"/>
                </a:lnTo>
                <a:lnTo>
                  <a:pt x="4267200" y="3947160"/>
                </a:lnTo>
                <a:lnTo>
                  <a:pt x="4175760" y="4282440"/>
                </a:lnTo>
                <a:lnTo>
                  <a:pt x="3962400" y="4434840"/>
                </a:lnTo>
                <a:lnTo>
                  <a:pt x="472440" y="4450080"/>
                </a:lnTo>
                <a:close/>
              </a:path>
            </a:pathLst>
          </a:custGeom>
          <a:blipFill>
            <a:blip r:embed="rId2" cstate="print"/>
            <a:stretch>
              <a:fillRect/>
            </a:stretch>
          </a:blipFill>
          <a:ln>
            <a:no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nvGrpSpPr>
          <p:cNvPr id="38" name="Group 12"/>
          <p:cNvGrpSpPr/>
          <p:nvPr/>
        </p:nvGrpSpPr>
        <p:grpSpPr>
          <a:xfrm>
            <a:off x="1738313" y="304800"/>
            <a:ext cx="8756650" cy="762000"/>
            <a:chOff x="930161" y="5509313"/>
            <a:chExt cx="7398727" cy="1144404"/>
          </a:xfrm>
        </p:grpSpPr>
        <p:sp>
          <p:nvSpPr>
            <p:cNvPr id="39" name="TextBox 38"/>
            <p:cNvSpPr txBox="1"/>
            <p:nvPr/>
          </p:nvSpPr>
          <p:spPr>
            <a:xfrm>
              <a:off x="930161" y="5525308"/>
              <a:ext cx="7346732" cy="1128409"/>
            </a:xfrm>
            <a:prstGeom prst="roundRect">
              <a:avLst/>
            </a:prstGeom>
            <a:solidFill>
              <a:schemeClr val="bg1">
                <a:lumMod val="85000"/>
                <a:alpha val="63000"/>
              </a:schemeClr>
            </a:solidFill>
            <a:effectLst/>
          </p:spPr>
          <p:txBody>
            <a:bodyPr wrap="square" rtlCol="0" anchor="b" anchorCtr="0">
              <a:noAutofit/>
            </a:bodyPr>
            <a:lstStyle/>
            <a:p>
              <a:pPr algn="ctr"/>
              <a:endParaRPr lang="en-US" sz="2400" b="1" dirty="0">
                <a:solidFill>
                  <a:srgbClr val="C00000"/>
                </a:solidFill>
                <a:effectLst>
                  <a:outerShdw blurRad="50800" dist="38100" dir="2700000" algn="tl" rotWithShape="0">
                    <a:prstClr val="black">
                      <a:alpha val="40000"/>
                    </a:prstClr>
                  </a:outerShdw>
                </a:effectLst>
              </a:endParaRPr>
            </a:p>
            <a:p>
              <a:pPr algn="ctr"/>
              <a:endParaRPr lang="en-SG" sz="2400" b="1" dirty="0">
                <a:solidFill>
                  <a:srgbClr val="C00000"/>
                </a:solidFill>
              </a:endParaRPr>
            </a:p>
          </p:txBody>
        </p:sp>
        <p:sp>
          <p:nvSpPr>
            <p:cNvPr id="40" name="Content Placeholder 2"/>
            <p:cNvSpPr txBox="1">
              <a:spLocks/>
            </p:cNvSpPr>
            <p:nvPr/>
          </p:nvSpPr>
          <p:spPr>
            <a:xfrm>
              <a:off x="1045219" y="5509313"/>
              <a:ext cx="7283669" cy="977463"/>
            </a:xfrm>
            <a:prstGeom prst="rect">
              <a:avLst/>
            </a:prstGeom>
            <a:effectLst/>
          </p:spPr>
          <p:txBody>
            <a:bodyPr vert="horz" lIns="91440" tIns="45720" rIns="91440" bIns="45720" rtlCol="0">
              <a:noAutofit/>
            </a:bodyPr>
            <a:lstStyle/>
            <a:p>
              <a:pPr marL="342900" indent="-342900">
                <a:spcBef>
                  <a:spcPct val="20000"/>
                </a:spcBef>
                <a:defRPr/>
              </a:pPr>
              <a:r>
                <a:rPr lang="en-US" sz="3200" b="1" dirty="0">
                  <a:ln w="28575">
                    <a:solidFill>
                      <a:srgbClr val="C00000"/>
                    </a:solidFill>
                  </a:ln>
                  <a:solidFill>
                    <a:srgbClr val="FFFF99"/>
                  </a:solidFill>
                  <a:effectLst>
                    <a:outerShdw blurRad="50800" dist="38100" dir="2700000" algn="tl" rotWithShape="0">
                      <a:prstClr val="black">
                        <a:alpha val="40000"/>
                      </a:prstClr>
                    </a:outerShdw>
                  </a:effectLst>
                  <a:latin typeface="Rockwell Extra Bold" pitchFamily="18" charset="0"/>
                </a:rPr>
                <a:t>Test-Driven Development (TDD)</a:t>
              </a:r>
              <a:endParaRPr lang="en-SG" sz="3200" b="1" dirty="0">
                <a:ln w="28575">
                  <a:solidFill>
                    <a:srgbClr val="C00000"/>
                  </a:solidFill>
                </a:ln>
                <a:solidFill>
                  <a:srgbClr val="FFFF99"/>
                </a:solidFill>
                <a:effectLst>
                  <a:outerShdw blurRad="50800" dist="38100" dir="2700000" algn="tl" rotWithShape="0">
                    <a:prstClr val="black">
                      <a:alpha val="40000"/>
                    </a:prstClr>
                  </a:outerShdw>
                </a:effectLst>
                <a:latin typeface="Rockwell Extra Bold" pitchFamily="18" charset="0"/>
              </a:endParaRPr>
            </a:p>
          </p:txBody>
        </p:sp>
      </p:grpSp>
      <mc:AlternateContent xmlns:mc="http://schemas.openxmlformats.org/markup-compatibility/2006" xmlns:p14="http://schemas.microsoft.com/office/powerpoint/2010/main">
        <mc:Choice Requires="p14">
          <p:contentPart p14:bwMode="auto" r:id="rId3">
            <p14:nvContentPartPr>
              <p14:cNvPr id="3" name="Ink 2"/>
              <p14:cNvContentPartPr/>
              <p14:nvPr/>
            </p14:nvContentPartPr>
            <p14:xfrm rot="1671928">
              <a:off x="4178817" y="6016354"/>
              <a:ext cx="835200" cy="797400"/>
            </p14:xfrm>
          </p:contentPart>
        </mc:Choice>
        <mc:Fallback xmlns="">
          <p:pic>
            <p:nvPicPr>
              <p:cNvPr id="3" name="Ink 2"/>
              <p:cNvPicPr/>
              <p:nvPr/>
            </p:nvPicPr>
            <p:blipFill>
              <a:blip r:embed="rId4"/>
              <a:stretch>
                <a:fillRect/>
              </a:stretch>
            </p:blipFill>
            <p:spPr>
              <a:xfrm rot="1671928">
                <a:off x="4175217" y="6005554"/>
                <a:ext cx="842760" cy="819000"/>
              </a:xfrm>
              <a:prstGeom prst="rect">
                <a:avLst/>
              </a:prstGeom>
            </p:spPr>
          </p:pic>
        </mc:Fallback>
      </mc:AlternateContent>
      <p:grpSp>
        <p:nvGrpSpPr>
          <p:cNvPr id="37" name="Group 36"/>
          <p:cNvGrpSpPr/>
          <p:nvPr/>
        </p:nvGrpSpPr>
        <p:grpSpPr>
          <a:xfrm>
            <a:off x="6324600" y="2286000"/>
            <a:ext cx="2529840" cy="2590800"/>
            <a:chOff x="3261360" y="2743200"/>
            <a:chExt cx="2529840" cy="2590800"/>
          </a:xfrm>
        </p:grpSpPr>
        <p:sp>
          <p:nvSpPr>
            <p:cNvPr id="41" name="Rounded Rectangle 40"/>
            <p:cNvSpPr/>
            <p:nvPr/>
          </p:nvSpPr>
          <p:spPr>
            <a:xfrm>
              <a:off x="3276600" y="2743200"/>
              <a:ext cx="2514600" cy="990600"/>
            </a:xfrm>
            <a:prstGeom prst="roundRect">
              <a:avLst/>
            </a:prstGeom>
            <a:solidFill>
              <a:schemeClr val="accent2"/>
            </a:solidFill>
          </p:spPr>
          <p:style>
            <a:lnRef idx="3">
              <a:schemeClr val="lt1"/>
            </a:lnRef>
            <a:fillRef idx="1">
              <a:schemeClr val="accent6"/>
            </a:fillRef>
            <a:effectRef idx="1">
              <a:schemeClr val="accent6"/>
            </a:effectRef>
            <a:fontRef idx="minor">
              <a:schemeClr val="lt1"/>
            </a:fontRef>
          </p:style>
          <p:txBody>
            <a:bodyPr rtlCol="0" anchor="ctr"/>
            <a:lstStyle/>
            <a:p>
              <a:pPr algn="ctr"/>
              <a:r>
                <a:rPr lang="en-US" sz="2000" dirty="0"/>
                <a:t>Write a failing test</a:t>
              </a:r>
              <a:endParaRPr lang="en-SG" sz="2000" dirty="0"/>
            </a:p>
          </p:txBody>
        </p:sp>
        <p:sp>
          <p:nvSpPr>
            <p:cNvPr id="45" name="Rounded Rectangle 44"/>
            <p:cNvSpPr/>
            <p:nvPr/>
          </p:nvSpPr>
          <p:spPr>
            <a:xfrm>
              <a:off x="3261360" y="4343400"/>
              <a:ext cx="2514600" cy="990600"/>
            </a:xfrm>
            <a:prstGeom prst="roundRect">
              <a:avLst/>
            </a:prstGeom>
            <a:solidFill>
              <a:srgbClr val="00B050"/>
            </a:solidFill>
          </p:spPr>
          <p:style>
            <a:lnRef idx="3">
              <a:schemeClr val="lt1"/>
            </a:lnRef>
            <a:fillRef idx="1">
              <a:schemeClr val="accent3"/>
            </a:fillRef>
            <a:effectRef idx="1">
              <a:schemeClr val="accent3"/>
            </a:effectRef>
            <a:fontRef idx="minor">
              <a:schemeClr val="lt1"/>
            </a:fontRef>
          </p:style>
          <p:txBody>
            <a:bodyPr rtlCol="0" anchor="ctr"/>
            <a:lstStyle/>
            <a:p>
              <a:pPr algn="ctr"/>
              <a:r>
                <a:rPr lang="en-US" sz="2000" dirty="0"/>
                <a:t>Write code </a:t>
              </a:r>
              <a:br>
                <a:rPr lang="en-US" sz="2000" dirty="0"/>
              </a:br>
              <a:r>
                <a:rPr lang="en-US" sz="2000" dirty="0"/>
                <a:t>to pass test</a:t>
              </a:r>
              <a:endParaRPr lang="en-SG" sz="2000" dirty="0"/>
            </a:p>
          </p:txBody>
        </p:sp>
        <p:cxnSp>
          <p:nvCxnSpPr>
            <p:cNvPr id="46" name="Curved Connector 45"/>
            <p:cNvCxnSpPr>
              <a:stCxn id="45" idx="1"/>
              <a:endCxn id="41" idx="1"/>
            </p:cNvCxnSpPr>
            <p:nvPr/>
          </p:nvCxnSpPr>
          <p:spPr>
            <a:xfrm rot="10800000" flipH="1">
              <a:off x="3261360" y="3238500"/>
              <a:ext cx="15240" cy="1600200"/>
            </a:xfrm>
            <a:prstGeom prst="curvedConnector3">
              <a:avLst>
                <a:gd name="adj1" fmla="val -4600000"/>
              </a:avLst>
            </a:prstGeom>
            <a:ln w="38100">
              <a:solidFill>
                <a:schemeClr val="bg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a:stCxn id="41" idx="2"/>
              <a:endCxn id="45" idx="0"/>
            </p:cNvCxnSpPr>
            <p:nvPr/>
          </p:nvCxnSpPr>
          <p:spPr>
            <a:xfrm flipH="1">
              <a:off x="4518660" y="3733800"/>
              <a:ext cx="15240" cy="609600"/>
            </a:xfrm>
            <a:prstGeom prst="straightConnector1">
              <a:avLst/>
            </a:prstGeom>
            <a:ln w="38100">
              <a:solidFill>
                <a:schemeClr val="bg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p14="http://schemas.microsoft.com/office/powerpoint/2010/main">
        <mc:Choice Requires="p14">
          <p:contentPart p14:bwMode="auto" r:id="rId5">
            <p14:nvContentPartPr>
              <p14:cNvPr id="2" name="Ink 1"/>
              <p14:cNvContentPartPr/>
              <p14:nvPr/>
            </p14:nvContentPartPr>
            <p14:xfrm rot="20947125">
              <a:off x="2636800" y="2717222"/>
              <a:ext cx="2438400" cy="1118755"/>
            </p14:xfrm>
          </p:contentPart>
        </mc:Choice>
        <mc:Fallback xmlns="">
          <p:pic>
            <p:nvPicPr>
              <p:cNvPr id="2" name="Ink 1"/>
              <p:cNvPicPr/>
              <p:nvPr/>
            </p:nvPicPr>
            <p:blipFill>
              <a:blip r:embed="rId6"/>
              <a:stretch>
                <a:fillRect/>
              </a:stretch>
            </p:blipFill>
            <p:spPr>
              <a:xfrm rot="20947125">
                <a:off x="2618802" y="2700298"/>
                <a:ext cx="2466837" cy="1154042"/>
              </a:xfrm>
              <a:prstGeom prst="rect">
                <a:avLst/>
              </a:prstGeom>
            </p:spPr>
          </p:pic>
        </mc:Fallback>
      </mc:AlternateContent>
    </p:spTree>
    <p:extLst>
      <p:ext uri="{BB962C8B-B14F-4D97-AF65-F5344CB8AC3E}">
        <p14:creationId xmlns:p14="http://schemas.microsoft.com/office/powerpoint/2010/main" val="240076565"/>
      </p:ext>
    </p:extLst>
  </p:cSld>
  <p:clrMapOvr>
    <a:masterClrMapping/>
  </p:clrMapOvr>
  <mc:AlternateContent xmlns:mc="http://schemas.openxmlformats.org/markup-compatibility/2006" xmlns:p14="http://schemas.microsoft.com/office/powerpoint/2010/main">
    <mc:Choice Requires="p14">
      <p:transition>
        <p14:shred/>
      </p:transition>
    </mc:Choice>
    <mc:Fallback xmlns="">
      <p:transition>
        <p:fade/>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981200" y="-792162"/>
            <a:ext cx="8229600" cy="792162"/>
          </a:xfrm>
        </p:spPr>
        <p:txBody>
          <a:bodyPr>
            <a:normAutofit/>
          </a:bodyPr>
          <a:lstStyle/>
          <a:p>
            <a:r>
              <a:rPr lang="en-US" dirty="0" smtClean="0"/>
              <a:t>[extra] Mozilla patch policy</a:t>
            </a:r>
            <a:endParaRPr lang="en-US" dirty="0"/>
          </a:p>
        </p:txBody>
      </p:sp>
      <p:sp>
        <p:nvSpPr>
          <p:cNvPr id="4" name="Content Placeholder 3"/>
          <p:cNvSpPr>
            <a:spLocks noGrp="1"/>
          </p:cNvSpPr>
          <p:nvPr>
            <p:ph idx="1"/>
          </p:nvPr>
        </p:nvSpPr>
        <p:spPr>
          <a:xfrm>
            <a:off x="1981201" y="1100470"/>
            <a:ext cx="9232159" cy="1448861"/>
          </a:xfrm>
        </p:spPr>
        <p:txBody>
          <a:bodyPr/>
          <a:lstStyle/>
          <a:p>
            <a:endParaRPr lang="en-US"/>
          </a:p>
        </p:txBody>
      </p:sp>
      <p:sp>
        <p:nvSpPr>
          <p:cNvPr id="2" name="Slide Number Placeholder 1"/>
          <p:cNvSpPr>
            <a:spLocks noGrp="1"/>
          </p:cNvSpPr>
          <p:nvPr>
            <p:ph type="sldNum" sz="quarter" idx="12"/>
          </p:nvPr>
        </p:nvSpPr>
        <p:spPr>
          <a:xfrm>
            <a:off x="9788236" y="6858001"/>
            <a:ext cx="879764" cy="365125"/>
          </a:xfrm>
        </p:spPr>
        <p:txBody>
          <a:bodyPr/>
          <a:lstStyle/>
          <a:p>
            <a:fld id="{5B8905EB-9186-4B9B-BEF9-C6B1CD50847D}" type="slidenum">
              <a:rPr lang="en-US" smtClean="0">
                <a:solidFill>
                  <a:srgbClr val="F79646"/>
                </a:solidFill>
              </a:rPr>
              <a:pPr/>
              <a:t>57</a:t>
            </a:fld>
            <a:endParaRPr lang="en-US" dirty="0">
              <a:solidFill>
                <a:srgbClr val="F79646"/>
              </a:solidFill>
            </a:endParaRPr>
          </a:p>
        </p:txBody>
      </p:sp>
      <p:pic>
        <p:nvPicPr>
          <p:cNvPr id="2279426" name="Picture 2"/>
          <p:cNvPicPr>
            <a:picLocks noChangeAspect="1" noChangeArrowheads="1"/>
          </p:cNvPicPr>
          <p:nvPr/>
        </p:nvPicPr>
        <p:blipFill>
          <a:blip r:embed="rId2" cstate="print"/>
          <a:srcRect/>
          <a:stretch>
            <a:fillRect/>
          </a:stretch>
        </p:blipFill>
        <p:spPr bwMode="auto">
          <a:xfrm>
            <a:off x="1524002" y="-76200"/>
            <a:ext cx="12603099" cy="3276600"/>
          </a:xfrm>
          <a:prstGeom prst="rect">
            <a:avLst/>
          </a:prstGeom>
          <a:noFill/>
          <a:ln w="9525">
            <a:noFill/>
            <a:miter lim="800000"/>
            <a:headEnd/>
            <a:tailEnd/>
          </a:ln>
        </p:spPr>
      </p:pic>
      <p:pic>
        <p:nvPicPr>
          <p:cNvPr id="2279427" name="Picture 3"/>
          <p:cNvPicPr>
            <a:picLocks noChangeAspect="1" noChangeArrowheads="1"/>
          </p:cNvPicPr>
          <p:nvPr/>
        </p:nvPicPr>
        <p:blipFill>
          <a:blip r:embed="rId3" cstate="print"/>
          <a:srcRect/>
          <a:stretch>
            <a:fillRect/>
          </a:stretch>
        </p:blipFill>
        <p:spPr bwMode="auto">
          <a:xfrm>
            <a:off x="1524001" y="3200401"/>
            <a:ext cx="11830555" cy="3651527"/>
          </a:xfrm>
          <a:prstGeom prst="rect">
            <a:avLst/>
          </a:prstGeom>
          <a:noFill/>
          <a:ln w="9525">
            <a:noFill/>
            <a:miter lim="800000"/>
            <a:headEnd/>
            <a:tailEnd/>
          </a:ln>
        </p:spPr>
      </p:pic>
    </p:spTree>
    <p:extLst>
      <p:ext uri="{BB962C8B-B14F-4D97-AF65-F5344CB8AC3E}">
        <p14:creationId xmlns:p14="http://schemas.microsoft.com/office/powerpoint/2010/main" val="2130669975"/>
      </p:ext>
    </p:extLst>
  </p:cSld>
  <p:clrMapOvr>
    <a:masterClrMapping/>
  </p:clrMapOvr>
  <p:transition spd="slow">
    <p:cover/>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981200" y="-838200"/>
            <a:ext cx="8229600" cy="792162"/>
          </a:xfrm>
        </p:spPr>
        <p:txBody>
          <a:bodyPr>
            <a:normAutofit fontScale="90000"/>
          </a:bodyPr>
          <a:lstStyle/>
          <a:p>
            <a:r>
              <a:rPr lang="en-US" dirty="0" smtClean="0"/>
              <a:t>[Extra] who wants maximum publicity</a:t>
            </a:r>
            <a:endParaRPr lang="en-US" dirty="0"/>
          </a:p>
        </p:txBody>
      </p:sp>
      <p:sp>
        <p:nvSpPr>
          <p:cNvPr id="8" name="Content Placeholder 7"/>
          <p:cNvSpPr>
            <a:spLocks noGrp="1"/>
          </p:cNvSpPr>
          <p:nvPr>
            <p:ph idx="1"/>
          </p:nvPr>
        </p:nvSpPr>
        <p:spPr>
          <a:xfrm>
            <a:off x="2028701" y="233548"/>
            <a:ext cx="8229600" cy="457458"/>
          </a:xfrm>
        </p:spPr>
        <p:txBody>
          <a:bodyPr>
            <a:normAutofit lnSpcReduction="10000"/>
          </a:bodyPr>
          <a:lstStyle/>
          <a:p>
            <a:pPr>
              <a:buNone/>
            </a:pPr>
            <a:endParaRPr lang="en-US" dirty="0"/>
          </a:p>
        </p:txBody>
      </p:sp>
      <p:sp>
        <p:nvSpPr>
          <p:cNvPr id="5" name="Rectangle 4"/>
          <p:cNvSpPr/>
          <p:nvPr/>
        </p:nvSpPr>
        <p:spPr>
          <a:xfrm>
            <a:off x="2819400" y="1208782"/>
            <a:ext cx="6934200" cy="1077218"/>
          </a:xfrm>
          <a:prstGeom prst="rect">
            <a:avLst/>
          </a:prstGeom>
        </p:spPr>
        <p:txBody>
          <a:bodyPr wrap="square">
            <a:spAutoFit/>
          </a:bodyPr>
          <a:lstStyle/>
          <a:p>
            <a:r>
              <a:rPr lang="en-US" sz="3200" dirty="0">
                <a:solidFill>
                  <a:srgbClr val="FFFF00"/>
                </a:solidFill>
              </a:rPr>
              <a:t>Do you want maximum publicity for your mistakes?</a:t>
            </a:r>
          </a:p>
        </p:txBody>
      </p:sp>
      <p:pic>
        <p:nvPicPr>
          <p:cNvPr id="7" name="Picture 2"/>
          <p:cNvPicPr>
            <a:picLocks noChangeAspect="1" noChangeArrowheads="1"/>
          </p:cNvPicPr>
          <p:nvPr/>
        </p:nvPicPr>
        <p:blipFill rotWithShape="1">
          <a:blip r:embed="rId3" cstate="print">
            <a:lum contrast="20000"/>
          </a:blip>
          <a:srcRect l="3225" t="11915" r="315" b="10832"/>
          <a:stretch/>
        </p:blipFill>
        <p:spPr bwMode="auto">
          <a:xfrm>
            <a:off x="4800600" y="1915418"/>
            <a:ext cx="4565650" cy="4424422"/>
          </a:xfrm>
          <a:prstGeom prst="flowChartConnector">
            <a:avLst/>
          </a:prstGeom>
          <a:ln w="57150">
            <a:solidFill>
              <a:schemeClr val="tx1"/>
            </a:solidFill>
          </a:ln>
          <a:effectLst>
            <a:innerShdw blurRad="114300">
              <a:prstClr val="black"/>
            </a:innerShdw>
          </a:effectLst>
        </p:spPr>
      </p:pic>
      <mc:AlternateContent xmlns:mc="http://schemas.openxmlformats.org/markup-compatibility/2006" xmlns:p14="http://schemas.microsoft.com/office/powerpoint/2010/main">
        <mc:Choice Requires="p14">
          <p:contentPart p14:bwMode="auto" r:id="rId4">
            <p14:nvContentPartPr>
              <p14:cNvPr id="1812481" name="Ink 1"/>
              <p14:cNvContentPartPr>
                <a14:cpLocks xmlns:a14="http://schemas.microsoft.com/office/drawing/2010/main" noRot="1" noChangeAspect="1" noEditPoints="1" noChangeArrowheads="1" noChangeShapeType="1"/>
              </p14:cNvContentPartPr>
              <p14:nvPr/>
            </p14:nvContentPartPr>
            <p14:xfrm>
              <a:off x="5186363" y="4495801"/>
              <a:ext cx="717550" cy="612775"/>
            </p14:xfrm>
          </p:contentPart>
        </mc:Choice>
        <mc:Fallback xmlns="">
          <p:pic>
            <p:nvPicPr>
              <p:cNvPr id="1812481" name="Ink 1"/>
              <p:cNvPicPr>
                <a:picLocks noRot="1" noChangeAspect="1" noEditPoints="1" noChangeArrowheads="1" noChangeShapeType="1"/>
              </p:cNvPicPr>
              <p:nvPr/>
            </p:nvPicPr>
            <p:blipFill>
              <a:blip r:embed="rId5"/>
              <a:stretch>
                <a:fillRect/>
              </a:stretch>
            </p:blipFill>
            <p:spPr>
              <a:xfrm>
                <a:off x="5176282" y="4482840"/>
                <a:ext cx="740952" cy="638337"/>
              </a:xfrm>
              <a:prstGeom prst="rect">
                <a:avLst/>
              </a:prstGeom>
            </p:spPr>
          </p:pic>
        </mc:Fallback>
      </mc:AlternateContent>
      <p:sp>
        <p:nvSpPr>
          <p:cNvPr id="9" name="Rectangle 4"/>
          <p:cNvSpPr/>
          <p:nvPr/>
        </p:nvSpPr>
        <p:spPr>
          <a:xfrm>
            <a:off x="2823996" y="1208782"/>
            <a:ext cx="3293854" cy="1077218"/>
          </a:xfrm>
          <a:prstGeom prst="rect">
            <a:avLst/>
          </a:prstGeom>
        </p:spPr>
        <p:txBody>
          <a:bodyPr wrap="square">
            <a:spAutoFit/>
          </a:bodyPr>
          <a:lstStyle/>
          <a:p>
            <a:r>
              <a:rPr lang="en-US" sz="3200" dirty="0">
                <a:solidFill>
                  <a:srgbClr val="C00000"/>
                </a:solidFill>
              </a:rPr>
              <a:t>When the system </a:t>
            </a:r>
            <a:br>
              <a:rPr lang="en-US" sz="3200" dirty="0">
                <a:solidFill>
                  <a:srgbClr val="C00000"/>
                </a:solidFill>
              </a:rPr>
            </a:br>
            <a:r>
              <a:rPr lang="en-US" sz="3200" dirty="0">
                <a:solidFill>
                  <a:srgbClr val="C00000"/>
                </a:solidFill>
              </a:rPr>
              <a:t>test fails...</a:t>
            </a:r>
          </a:p>
        </p:txBody>
      </p:sp>
    </p:spTree>
    <p:extLst>
      <p:ext uri="{BB962C8B-B14F-4D97-AF65-F5344CB8AC3E}">
        <p14:creationId xmlns:p14="http://schemas.microsoft.com/office/powerpoint/2010/main" val="3956529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par>
                          <p:cTn id="12" fill="hold">
                            <p:stCondLst>
                              <p:cond delay="1000"/>
                            </p:stCondLst>
                            <p:childTnLst>
                              <p:par>
                                <p:cTn id="13" presetID="42" presetClass="path" presetSubtype="0" accel="50000" decel="50000" fill="hold" nodeType="afterEffect">
                                  <p:stCondLst>
                                    <p:cond delay="0"/>
                                  </p:stCondLst>
                                  <p:childTnLst>
                                    <p:animMotion origin="layout" path="M 3.05556E-6 -1.48148E-6 L 0.20191 0.04468 " pathEditMode="relative" rAng="0" ptsTypes="AA">
                                      <p:cBhvr>
                                        <p:cTn id="14" dur="2000" fill="hold"/>
                                        <p:tgtEl>
                                          <p:spTgt spid="1812481"/>
                                        </p:tgtEl>
                                        <p:attrNameLst>
                                          <p:attrName>ppt_x</p:attrName>
                                          <p:attrName>ppt_y</p:attrName>
                                        </p:attrNameLst>
                                      </p:cBhvr>
                                      <p:rCtr x="10087" y="222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9"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xprogramming.com/wp-content/uploads/junit2.jpg"/>
          <p:cNvPicPr>
            <a:picLocks noChangeAspect="1" noChangeArrowheads="1"/>
          </p:cNvPicPr>
          <p:nvPr/>
        </p:nvPicPr>
        <p:blipFill rotWithShape="1">
          <a:blip r:embed="rId2">
            <a:extLst>
              <a:ext uri="{28A0092B-C50C-407E-A947-70E740481C1C}">
                <a14:useLocalDpi xmlns:a14="http://schemas.microsoft.com/office/drawing/2010/main" val="0"/>
              </a:ext>
            </a:extLst>
          </a:blip>
          <a:srcRect l="6696" t="2237" r="37818" b="35689"/>
          <a:stretch/>
        </p:blipFill>
        <p:spPr bwMode="auto">
          <a:xfrm>
            <a:off x="2362200" y="3886200"/>
            <a:ext cx="3505200" cy="2549754"/>
          </a:xfrm>
          <a:prstGeom prst="roundRect">
            <a:avLst/>
          </a:prstGeom>
          <a:noFill/>
          <a:effectLst>
            <a:softEdge rad="63500"/>
          </a:effectLst>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3">
            <p14:nvContentPartPr>
              <p14:cNvPr id="7" name="Ink 6"/>
              <p14:cNvContentPartPr/>
              <p14:nvPr/>
            </p14:nvContentPartPr>
            <p14:xfrm>
              <a:off x="4748520" y="374040"/>
              <a:ext cx="4529160" cy="6177960"/>
            </p14:xfrm>
          </p:contentPart>
        </mc:Choice>
        <mc:Fallback xmlns="">
          <p:pic>
            <p:nvPicPr>
              <p:cNvPr id="7" name="Ink 6"/>
              <p:cNvPicPr/>
              <p:nvPr/>
            </p:nvPicPr>
            <p:blipFill>
              <a:blip r:embed="rId4"/>
              <a:stretch>
                <a:fillRect/>
              </a:stretch>
            </p:blipFill>
            <p:spPr>
              <a:xfrm>
                <a:off x="4730160" y="360720"/>
                <a:ext cx="4571640" cy="6213960"/>
              </a:xfrm>
              <a:prstGeom prst="rect">
                <a:avLst/>
              </a:prstGeom>
            </p:spPr>
          </p:pic>
        </mc:Fallback>
      </mc:AlternateContent>
      <p:sp useBgFill="1">
        <p:nvSpPr>
          <p:cNvPr id="2" name="Rounded Rectangle 1"/>
          <p:cNvSpPr/>
          <p:nvPr/>
        </p:nvSpPr>
        <p:spPr>
          <a:xfrm>
            <a:off x="3429001" y="304800"/>
            <a:ext cx="4217197" cy="18288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rgbClr val="FFFF00"/>
                </a:solidFill>
              </a:rPr>
              <a:t>Must have automated developer tests!</a:t>
            </a:r>
            <a:endParaRPr lang="en-SG" sz="3200" dirty="0">
              <a:solidFill>
                <a:srgbClr val="FFFF00"/>
              </a:solidFill>
            </a:endParaRPr>
          </a:p>
        </p:txBody>
      </p:sp>
      <p:pic>
        <p:nvPicPr>
          <p:cNvPr id="5" name="Picture 2" descr="https://docs.google.com/document/pubimage?id=1-1l6WtXBwrr7PEO2pCt8u2oRMaDWEjHESmlzysEX8C8&amp;image_id=1m3lPx0r3_3hC2j46PbP5l37dr9iJrKM"/>
          <p:cNvPicPr>
            <a:picLocks noChangeAspect="1" noChangeArrowheads="1"/>
          </p:cNvPicPr>
          <p:nvPr/>
        </p:nvPicPr>
        <p:blipFill rotWithShape="1">
          <a:blip r:embed="rId5">
            <a:extLst>
              <a:ext uri="{28A0092B-C50C-407E-A947-70E740481C1C}">
                <a14:useLocalDpi xmlns:a14="http://schemas.microsoft.com/office/drawing/2010/main" val="0"/>
              </a:ext>
            </a:extLst>
          </a:blip>
          <a:srcRect l="51623" t="41707" r="21891" b="25819"/>
          <a:stretch/>
        </p:blipFill>
        <p:spPr bwMode="auto">
          <a:xfrm>
            <a:off x="7758349" y="494676"/>
            <a:ext cx="1465930" cy="776269"/>
          </a:xfrm>
          <a:prstGeom prst="rect">
            <a:avLst/>
          </a:prstGeom>
          <a:noFill/>
          <a:ln>
            <a:solidFill>
              <a:srgbClr val="002060"/>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8" name="Rectangle 18"/>
          <p:cNvSpPr/>
          <p:nvPr/>
        </p:nvSpPr>
        <p:spPr>
          <a:xfrm>
            <a:off x="8686800" y="-228600"/>
            <a:ext cx="1752402" cy="1446550"/>
          </a:xfrm>
          <a:prstGeom prst="rect">
            <a:avLst/>
          </a:prstGeom>
          <a:noFill/>
        </p:spPr>
        <p:txBody>
          <a:bodyPr wrap="square" lIns="91440" tIns="45720" rIns="91440" bIns="4572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en-US" sz="7200" b="1" spc="50" dirty="0">
                <a:ln w="11430"/>
                <a:solidFill>
                  <a:srgbClr val="FFFF00"/>
                </a:solidFill>
                <a:effectLst>
                  <a:outerShdw blurRad="76200" dist="50800" dir="5400000" algn="tl" rotWithShape="0">
                    <a:srgbClr val="000000">
                      <a:alpha val="65000"/>
                    </a:srgbClr>
                  </a:outerShdw>
                </a:effectLst>
              </a:rPr>
              <a:t>↙</a:t>
            </a:r>
            <a:r>
              <a:rPr lang="en-US" sz="8800" b="1" spc="50" dirty="0">
                <a:ln w="11430"/>
                <a:solidFill>
                  <a:srgbClr val="FFFF00"/>
                </a:solidFill>
                <a:effectLst>
                  <a:outerShdw blurRad="76200" dist="50800" dir="5400000" algn="tl" rotWithShape="0">
                    <a:srgbClr val="000000">
                      <a:alpha val="65000"/>
                    </a:srgbClr>
                  </a:outerShdw>
                </a:effectLst>
              </a:rPr>
              <a:t> ?</a:t>
            </a:r>
          </a:p>
        </p:txBody>
      </p:sp>
    </p:spTree>
    <p:extLst>
      <p:ext uri="{BB962C8B-B14F-4D97-AF65-F5344CB8AC3E}">
        <p14:creationId xmlns:p14="http://schemas.microsoft.com/office/powerpoint/2010/main" val="1764575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026"/>
                                        </p:tgtEl>
                                        <p:attrNameLst>
                                          <p:attrName>style.visibility</p:attrName>
                                        </p:attrNameLst>
                                      </p:cBhvr>
                                      <p:to>
                                        <p:strVal val="visible"/>
                                      </p:to>
                                    </p:set>
                                    <p:animEffect transition="in" filter="fade">
                                      <p:cBhvr>
                                        <p:cTn id="10" dur="500"/>
                                        <p:tgtEl>
                                          <p:spTgt spid="1026"/>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p:cNvPicPr>
            <a:picLocks noChangeAspect="1" noChangeArrowheads="1"/>
          </p:cNvPicPr>
          <p:nvPr/>
        </p:nvPicPr>
        <p:blipFill>
          <a:blip r:embed="rId3" cstate="print"/>
          <a:srcRect/>
          <a:stretch>
            <a:fillRect/>
          </a:stretch>
        </p:blipFill>
        <p:spPr bwMode="auto">
          <a:xfrm>
            <a:off x="1524001" y="0"/>
            <a:ext cx="9143999" cy="6858000"/>
          </a:xfrm>
          <a:prstGeom prst="rect">
            <a:avLst/>
          </a:prstGeom>
          <a:noFill/>
          <a:ln w="9525">
            <a:noFill/>
            <a:miter lim="800000"/>
            <a:headEnd/>
            <a:tailEnd/>
          </a:ln>
        </p:spPr>
      </p:pic>
      <p:sp>
        <p:nvSpPr>
          <p:cNvPr id="8" name="Content Placeholder 7"/>
          <p:cNvSpPr>
            <a:spLocks noGrp="1"/>
          </p:cNvSpPr>
          <p:nvPr>
            <p:ph idx="1"/>
          </p:nvPr>
        </p:nvSpPr>
        <p:spPr>
          <a:xfrm>
            <a:off x="2993901" y="-1442852"/>
            <a:ext cx="8229600" cy="457458"/>
          </a:xfrm>
        </p:spPr>
        <p:txBody>
          <a:bodyPr>
            <a:normAutofit lnSpcReduction="10000"/>
          </a:bodyPr>
          <a:lstStyle/>
          <a:p>
            <a:pPr>
              <a:buNone/>
            </a:pPr>
            <a:endParaRPr lang="en-US" dirty="0"/>
          </a:p>
        </p:txBody>
      </p:sp>
      <p:sp>
        <p:nvSpPr>
          <p:cNvPr id="6" name="Rectangle 5"/>
          <p:cNvSpPr/>
          <p:nvPr/>
        </p:nvSpPr>
        <p:spPr>
          <a:xfrm>
            <a:off x="1066800" y="-381000"/>
            <a:ext cx="10439400" cy="3970318"/>
          </a:xfrm>
          <a:prstGeom prst="rect">
            <a:avLst/>
          </a:prstGeom>
          <a:solidFill>
            <a:srgbClr val="689FCE">
              <a:alpha val="86000"/>
            </a:srgbClr>
          </a:solidFill>
          <a:effectLst>
            <a:softEdge rad="127000"/>
          </a:effectLst>
        </p:spPr>
        <p:txBody>
          <a:bodyPr wrap="square">
            <a:spAutoFit/>
          </a:bodyPr>
          <a:lstStyle/>
          <a:p>
            <a:pPr marL="1249363" indent="-350838"/>
            <a:endParaRPr lang="en-US" sz="2800" b="1" dirty="0">
              <a:solidFill>
                <a:schemeClr val="bg1"/>
              </a:solidFill>
            </a:endParaRPr>
          </a:p>
          <a:p>
            <a:pPr marL="1249363" indent="-350838"/>
            <a:endParaRPr lang="en-US" sz="2800" b="1" dirty="0">
              <a:solidFill>
                <a:schemeClr val="bg1"/>
              </a:solidFill>
            </a:endParaRPr>
          </a:p>
          <a:p>
            <a:pPr marL="1249363" indent="-350838"/>
            <a:endParaRPr lang="en-US" sz="2800" b="1" dirty="0">
              <a:solidFill>
                <a:schemeClr val="bg1"/>
              </a:solidFill>
            </a:endParaRPr>
          </a:p>
          <a:p>
            <a:pPr marL="1249363" indent="-350838"/>
            <a:endParaRPr lang="en-US" sz="2800" b="1" dirty="0">
              <a:solidFill>
                <a:schemeClr val="bg1"/>
              </a:solidFill>
            </a:endParaRPr>
          </a:p>
          <a:p>
            <a:pPr marL="1249363" indent="-350838"/>
            <a:r>
              <a:rPr lang="en-US" sz="2800" b="1" dirty="0">
                <a:solidFill>
                  <a:srgbClr val="FFFF00"/>
                </a:solidFill>
              </a:rPr>
              <a:t>How long will they take to catch all fish?</a:t>
            </a:r>
          </a:p>
          <a:p>
            <a:pPr marL="1249363" indent="-350838">
              <a:buAutoNum type="alphaLcParenR"/>
            </a:pPr>
            <a:r>
              <a:rPr lang="en-US" sz="2800" b="1" dirty="0">
                <a:solidFill>
                  <a:schemeClr val="bg1"/>
                </a:solidFill>
              </a:rPr>
              <a:t>Less than 1 hour</a:t>
            </a:r>
          </a:p>
          <a:p>
            <a:pPr marL="1249363" indent="-350838">
              <a:buAutoNum type="alphaLcParenR"/>
            </a:pPr>
            <a:r>
              <a:rPr lang="en-US" sz="2800" b="1" dirty="0">
                <a:solidFill>
                  <a:schemeClr val="bg1"/>
                </a:solidFill>
              </a:rPr>
              <a:t>Around 1 hour</a:t>
            </a:r>
          </a:p>
          <a:p>
            <a:pPr marL="1249363" indent="-350838">
              <a:buAutoNum type="alphaLcParenR"/>
            </a:pPr>
            <a:r>
              <a:rPr lang="en-US" sz="2800" b="1" dirty="0">
                <a:solidFill>
                  <a:schemeClr val="bg1"/>
                </a:solidFill>
              </a:rPr>
              <a:t>About 100 hours</a:t>
            </a:r>
          </a:p>
          <a:p>
            <a:pPr marL="1249363" indent="-350838">
              <a:buAutoNum type="alphaLcParenR"/>
            </a:pPr>
            <a:r>
              <a:rPr lang="en-US" sz="2800" b="1" dirty="0">
                <a:solidFill>
                  <a:schemeClr val="bg1"/>
                </a:solidFill>
              </a:rPr>
              <a:t>Forever</a:t>
            </a:r>
          </a:p>
        </p:txBody>
      </p:sp>
      <p:sp>
        <p:nvSpPr>
          <p:cNvPr id="3" name="Title 2"/>
          <p:cNvSpPr>
            <a:spLocks noGrp="1"/>
          </p:cNvSpPr>
          <p:nvPr>
            <p:ph type="title"/>
          </p:nvPr>
        </p:nvSpPr>
        <p:spPr>
          <a:xfrm>
            <a:off x="1981200" y="-838200"/>
            <a:ext cx="8229600" cy="792162"/>
          </a:xfrm>
        </p:spPr>
        <p:txBody>
          <a:bodyPr/>
          <a:lstStyle/>
          <a:p>
            <a:r>
              <a:rPr lang="en-US" dirty="0" smtClean="0"/>
              <a:t>[Extra] 100 fish</a:t>
            </a:r>
            <a:endParaRPr lang="en-US" dirty="0"/>
          </a:p>
        </p:txBody>
      </p:sp>
      <p:sp>
        <p:nvSpPr>
          <p:cNvPr id="5" name="Rectangle 4"/>
          <p:cNvSpPr/>
          <p:nvPr/>
        </p:nvSpPr>
        <p:spPr>
          <a:xfrm>
            <a:off x="1862139" y="347134"/>
            <a:ext cx="8321245" cy="954107"/>
          </a:xfrm>
          <a:prstGeom prst="rect">
            <a:avLst/>
          </a:prstGeom>
        </p:spPr>
        <p:txBody>
          <a:bodyPr wrap="square">
            <a:spAutoFit/>
          </a:bodyPr>
          <a:lstStyle/>
          <a:p>
            <a:r>
              <a:rPr lang="en-US" sz="2800" dirty="0"/>
              <a:t>If </a:t>
            </a:r>
            <a:r>
              <a:rPr lang="en-US" sz="2800" b="1" dirty="0"/>
              <a:t>100 people </a:t>
            </a:r>
            <a:r>
              <a:rPr lang="en-US" sz="2800" dirty="0"/>
              <a:t>trying to catch </a:t>
            </a:r>
            <a:r>
              <a:rPr lang="en-US" sz="2800" b="1" dirty="0"/>
              <a:t>100 piranha fish</a:t>
            </a:r>
            <a:r>
              <a:rPr lang="en-US" sz="2800" dirty="0"/>
              <a:t>. </a:t>
            </a:r>
          </a:p>
          <a:p>
            <a:r>
              <a:rPr lang="en-US" sz="2800" dirty="0"/>
              <a:t>On average, one person can catch one fish within </a:t>
            </a:r>
            <a:r>
              <a:rPr lang="en-US" sz="2800" b="1" dirty="0"/>
              <a:t>1 hour</a:t>
            </a:r>
          </a:p>
        </p:txBody>
      </p:sp>
    </p:spTree>
    <p:extLst>
      <p:ext uri="{BB962C8B-B14F-4D97-AF65-F5344CB8AC3E}">
        <p14:creationId xmlns:p14="http://schemas.microsoft.com/office/powerpoint/2010/main" val="24751074"/>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2601" y="1720586"/>
            <a:ext cx="3419475" cy="2023602"/>
          </a:xfrm>
          <a:prstGeom prst="roundRect">
            <a:avLst/>
          </a:prstGeom>
          <a:noFill/>
          <a:ln w="38100">
            <a:solidFill>
              <a:schemeClr val="tx1"/>
            </a:solidFill>
            <a:miter lim="800000"/>
            <a:headEnd/>
            <a:tailEnd/>
          </a:ln>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Lst>
        </p:spPr>
      </p:pic>
      <p:grpSp>
        <p:nvGrpSpPr>
          <p:cNvPr id="3" name="Group 2"/>
          <p:cNvGrpSpPr/>
          <p:nvPr/>
        </p:nvGrpSpPr>
        <p:grpSpPr>
          <a:xfrm>
            <a:off x="8382000" y="-352961"/>
            <a:ext cx="2662748" cy="2580382"/>
            <a:chOff x="3276600" y="1915418"/>
            <a:chExt cx="2662748" cy="2580382"/>
          </a:xfrm>
        </p:grpSpPr>
        <p:pic>
          <p:nvPicPr>
            <p:cNvPr id="11" name="Picture 2"/>
            <p:cNvPicPr>
              <a:picLocks noChangeAspect="1" noChangeArrowheads="1"/>
            </p:cNvPicPr>
            <p:nvPr/>
          </p:nvPicPr>
          <p:blipFill rotWithShape="1">
            <a:blip r:embed="rId3" cstate="print">
              <a:lum contrast="20000"/>
            </a:blip>
            <a:srcRect l="3225" t="11915" r="315" b="10832"/>
            <a:stretch/>
          </p:blipFill>
          <p:spPr bwMode="auto">
            <a:xfrm>
              <a:off x="3276600" y="1915418"/>
              <a:ext cx="2662748" cy="2580382"/>
            </a:xfrm>
            <a:prstGeom prst="flowChartConnector">
              <a:avLst/>
            </a:prstGeom>
            <a:ln w="57150">
              <a:solidFill>
                <a:schemeClr val="tx1"/>
              </a:solidFill>
            </a:ln>
            <a:effectLst>
              <a:innerShdw blurRad="114300">
                <a:prstClr val="black"/>
              </a:innerShdw>
            </a:effectLst>
          </p:spPr>
        </p:pic>
        <mc:AlternateContent xmlns:mc="http://schemas.openxmlformats.org/markup-compatibility/2006" xmlns:p14="http://schemas.microsoft.com/office/powerpoint/2010/main">
          <mc:Choice Requires="p14">
            <p:contentPart p14:bwMode="auto" r:id="rId4">
              <p14:nvContentPartPr>
                <p14:cNvPr id="12" name="Ink 1"/>
                <p14:cNvContentPartPr>
                  <a14:cpLocks xmlns:a14="http://schemas.microsoft.com/office/drawing/2010/main" noRot="1" noChangeAspect="1" noEditPoints="1" noChangeArrowheads="1" noChangeShapeType="1"/>
                </p14:cNvContentPartPr>
                <p14:nvPr/>
              </p14:nvContentPartPr>
              <p14:xfrm>
                <a:off x="4572000" y="3584012"/>
                <a:ext cx="418485" cy="357379"/>
              </p14:xfrm>
            </p:contentPart>
          </mc:Choice>
          <mc:Fallback xmlns="">
            <p:pic>
              <p:nvPicPr>
                <p:cNvPr id="12" name="Ink 1"/>
                <p:cNvPicPr>
                  <a:picLocks noRot="1" noChangeAspect="1" noEditPoints="1" noChangeArrowheads="1" noChangeShapeType="1"/>
                </p:cNvPicPr>
                <p:nvPr/>
              </p:nvPicPr>
              <p:blipFill>
                <a:blip r:embed="rId5"/>
                <a:stretch>
                  <a:fillRect/>
                </a:stretch>
              </p:blipFill>
              <p:spPr>
                <a:xfrm>
                  <a:off x="4561907" y="3571056"/>
                  <a:ext cx="441914" cy="382932"/>
                </a:xfrm>
                <a:prstGeom prst="rect">
                  <a:avLst/>
                </a:prstGeom>
              </p:spPr>
            </p:pic>
          </mc:Fallback>
        </mc:AlternateContent>
      </p:grpSp>
      <p:pic>
        <p:nvPicPr>
          <p:cNvPr id="4099"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07024" y="1763110"/>
            <a:ext cx="2829166" cy="1981079"/>
          </a:xfrm>
          <a:prstGeom prst="roundRect">
            <a:avLst/>
          </a:prstGeom>
          <a:noFill/>
          <a:ln w="38100">
            <a:solidFill>
              <a:schemeClr val="tx1"/>
            </a:solidFill>
            <a:miter lim="800000"/>
            <a:headEnd/>
            <a:tailEnd/>
          </a:ln>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Lst>
        </p:spPr>
      </p:pic>
      <p:pic>
        <p:nvPicPr>
          <p:cNvPr id="15" name="Picture 2" descr="http://xprogramming.com/wp-content/uploads/junit2.jpg"/>
          <p:cNvPicPr>
            <a:picLocks noChangeAspect="1" noChangeArrowheads="1"/>
          </p:cNvPicPr>
          <p:nvPr/>
        </p:nvPicPr>
        <p:blipFill rotWithShape="1">
          <a:blip r:embed="rId7">
            <a:extLst>
              <a:ext uri="{28A0092B-C50C-407E-A947-70E740481C1C}">
                <a14:useLocalDpi xmlns:a14="http://schemas.microsoft.com/office/drawing/2010/main" val="0"/>
              </a:ext>
            </a:extLst>
          </a:blip>
          <a:srcRect l="6696" t="2237" r="37818" b="35689"/>
          <a:stretch/>
        </p:blipFill>
        <p:spPr bwMode="auto">
          <a:xfrm>
            <a:off x="3462338" y="4495800"/>
            <a:ext cx="2832049" cy="2060090"/>
          </a:xfrm>
          <a:prstGeom prst="roundRect">
            <a:avLst/>
          </a:prstGeom>
          <a:noFill/>
          <a:ln w="38100">
            <a:solidFill>
              <a:schemeClr val="tx1"/>
            </a:solidFill>
            <a:miter lim="800000"/>
            <a:headEnd/>
            <a:tailEnd/>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4100" name="Picture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303417" y="4495800"/>
            <a:ext cx="2265546" cy="1892450"/>
          </a:xfrm>
          <a:prstGeom prst="roundRect">
            <a:avLst/>
          </a:prstGeom>
          <a:noFill/>
          <a:ln w="38100">
            <a:solidFill>
              <a:schemeClr val="tx1"/>
            </a:solidFill>
            <a:miter lim="800000"/>
            <a:headEnd/>
            <a:tailEnd/>
          </a:ln>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Lst>
        </p:spPr>
      </p:pic>
      <mc:AlternateContent xmlns:mc="http://schemas.openxmlformats.org/markup-compatibility/2006" xmlns:p14="http://schemas.microsoft.com/office/powerpoint/2010/main">
        <mc:Choice Requires="p14">
          <p:contentPart p14:bwMode="auto" r:id="rId9">
            <p14:nvContentPartPr>
              <p14:cNvPr id="4" name="Ink 3"/>
              <p14:cNvContentPartPr/>
              <p14:nvPr/>
            </p14:nvContentPartPr>
            <p14:xfrm>
              <a:off x="5152800" y="954360"/>
              <a:ext cx="3612240" cy="3555000"/>
            </p14:xfrm>
          </p:contentPart>
        </mc:Choice>
        <mc:Fallback xmlns="">
          <p:pic>
            <p:nvPicPr>
              <p:cNvPr id="4" name="Ink 3"/>
              <p:cNvPicPr/>
              <p:nvPr/>
            </p:nvPicPr>
            <p:blipFill>
              <a:blip r:embed="rId10"/>
              <a:stretch>
                <a:fillRect/>
              </a:stretch>
            </p:blipFill>
            <p:spPr>
              <a:xfrm>
                <a:off x="5133000" y="934560"/>
                <a:ext cx="3656160" cy="3592440"/>
              </a:xfrm>
              <a:prstGeom prst="rect">
                <a:avLst/>
              </a:prstGeom>
            </p:spPr>
          </p:pic>
        </mc:Fallback>
      </mc:AlternateContent>
      <p:sp>
        <p:nvSpPr>
          <p:cNvPr id="13" name="TextBox 12"/>
          <p:cNvSpPr txBox="1"/>
          <p:nvPr/>
        </p:nvSpPr>
        <p:spPr>
          <a:xfrm>
            <a:off x="2166831" y="3886200"/>
            <a:ext cx="2557569" cy="369332"/>
          </a:xfrm>
          <a:prstGeom prst="rect">
            <a:avLst/>
          </a:prstGeom>
          <a:noFill/>
        </p:spPr>
        <p:txBody>
          <a:bodyPr wrap="square" rtlCol="0">
            <a:spAutoFit/>
          </a:bodyPr>
          <a:lstStyle/>
          <a:p>
            <a:r>
              <a:rPr lang="en-US" b="1" dirty="0">
                <a:solidFill>
                  <a:schemeClr val="bg1"/>
                </a:solidFill>
              </a:rPr>
              <a:t>Only system testing? NO</a:t>
            </a:r>
            <a:endParaRPr lang="en-SG" b="1" dirty="0">
              <a:solidFill>
                <a:schemeClr val="bg1"/>
              </a:solidFill>
            </a:endParaRPr>
          </a:p>
        </p:txBody>
      </p:sp>
      <p:sp>
        <p:nvSpPr>
          <p:cNvPr id="14" name="TextBox 13"/>
          <p:cNvSpPr txBox="1"/>
          <p:nvPr/>
        </p:nvSpPr>
        <p:spPr>
          <a:xfrm>
            <a:off x="6238243" y="160284"/>
            <a:ext cx="1903439" cy="646331"/>
          </a:xfrm>
          <a:prstGeom prst="rect">
            <a:avLst/>
          </a:prstGeom>
          <a:noFill/>
        </p:spPr>
        <p:txBody>
          <a:bodyPr wrap="square" rtlCol="0">
            <a:spAutoFit/>
          </a:bodyPr>
          <a:lstStyle/>
          <a:p>
            <a:pPr algn="r"/>
            <a:r>
              <a:rPr lang="en-US" b="1" dirty="0">
                <a:solidFill>
                  <a:schemeClr val="bg1"/>
                </a:solidFill>
              </a:rPr>
              <a:t>It can save your reputation.</a:t>
            </a:r>
            <a:endParaRPr lang="en-SG" b="1" dirty="0">
              <a:solidFill>
                <a:schemeClr val="bg1"/>
              </a:solidFill>
            </a:endParaRPr>
          </a:p>
        </p:txBody>
      </p:sp>
      <p:sp>
        <p:nvSpPr>
          <p:cNvPr id="16" name="TextBox 15"/>
          <p:cNvSpPr txBox="1"/>
          <p:nvPr/>
        </p:nvSpPr>
        <p:spPr>
          <a:xfrm>
            <a:off x="1524001" y="4879514"/>
            <a:ext cx="1903439" cy="923330"/>
          </a:xfrm>
          <a:prstGeom prst="rect">
            <a:avLst/>
          </a:prstGeom>
          <a:noFill/>
        </p:spPr>
        <p:txBody>
          <a:bodyPr wrap="square" rtlCol="0">
            <a:spAutoFit/>
          </a:bodyPr>
          <a:lstStyle/>
          <a:p>
            <a:pPr algn="r"/>
            <a:r>
              <a:rPr lang="en-US" b="1" dirty="0">
                <a:solidFill>
                  <a:schemeClr val="bg1"/>
                </a:solidFill>
              </a:rPr>
              <a:t>Use automated test driver frameworks</a:t>
            </a:r>
            <a:endParaRPr lang="en-SG" b="1" dirty="0">
              <a:solidFill>
                <a:schemeClr val="bg1"/>
              </a:solidFill>
            </a:endParaRPr>
          </a:p>
        </p:txBody>
      </p:sp>
      <p:sp>
        <p:nvSpPr>
          <p:cNvPr id="17" name="TextBox 16"/>
          <p:cNvSpPr txBox="1"/>
          <p:nvPr/>
        </p:nvSpPr>
        <p:spPr>
          <a:xfrm>
            <a:off x="9069362" y="3628330"/>
            <a:ext cx="1522439" cy="646331"/>
          </a:xfrm>
          <a:prstGeom prst="rect">
            <a:avLst/>
          </a:prstGeom>
          <a:noFill/>
        </p:spPr>
        <p:txBody>
          <a:bodyPr wrap="square" rtlCol="0">
            <a:spAutoFit/>
          </a:bodyPr>
          <a:lstStyle/>
          <a:p>
            <a:r>
              <a:rPr lang="en-US" b="1" dirty="0">
                <a:solidFill>
                  <a:schemeClr val="bg1"/>
                </a:solidFill>
              </a:rPr>
              <a:t>Can do in TDD fashion</a:t>
            </a:r>
            <a:endParaRPr lang="en-SG" b="1" dirty="0">
              <a:solidFill>
                <a:schemeClr val="bg1"/>
              </a:solidFill>
            </a:endParaRPr>
          </a:p>
        </p:txBody>
      </p:sp>
      <p:sp>
        <p:nvSpPr>
          <p:cNvPr id="18" name="TextBox 17"/>
          <p:cNvSpPr txBox="1"/>
          <p:nvPr/>
        </p:nvSpPr>
        <p:spPr>
          <a:xfrm>
            <a:off x="5635928" y="1044708"/>
            <a:ext cx="1903439" cy="646331"/>
          </a:xfrm>
          <a:prstGeom prst="rect">
            <a:avLst/>
          </a:prstGeom>
          <a:noFill/>
        </p:spPr>
        <p:txBody>
          <a:bodyPr wrap="square" rtlCol="0">
            <a:spAutoFit/>
          </a:bodyPr>
          <a:lstStyle/>
          <a:p>
            <a:r>
              <a:rPr lang="en-US" b="1" dirty="0">
                <a:solidFill>
                  <a:schemeClr val="bg1"/>
                </a:solidFill>
              </a:rPr>
              <a:t>Must do developer testing</a:t>
            </a:r>
            <a:endParaRPr lang="en-SG" b="1" dirty="0">
              <a:solidFill>
                <a:schemeClr val="bg1"/>
              </a:solidFill>
            </a:endParaRPr>
          </a:p>
        </p:txBody>
      </p:sp>
      <mc:AlternateContent xmlns:mc="http://schemas.openxmlformats.org/markup-compatibility/2006" xmlns:p14="http://schemas.microsoft.com/office/powerpoint/2010/main">
        <mc:Choice Requires="p14">
          <p:contentPart p14:bwMode="auto" r:id="rId11">
            <p14:nvContentPartPr>
              <p14:cNvPr id="2" name="Ink 1"/>
              <p14:cNvContentPartPr/>
              <p14:nvPr/>
            </p14:nvContentPartPr>
            <p14:xfrm>
              <a:off x="1808760" y="93600"/>
              <a:ext cx="7236720" cy="4867200"/>
            </p14:xfrm>
          </p:contentPart>
        </mc:Choice>
        <mc:Fallback xmlns="">
          <p:pic>
            <p:nvPicPr>
              <p:cNvPr id="2" name="Ink 1"/>
              <p:cNvPicPr/>
              <p:nvPr/>
            </p:nvPicPr>
            <p:blipFill>
              <a:blip r:embed="rId12"/>
              <a:stretch>
                <a:fillRect/>
              </a:stretch>
            </p:blipFill>
            <p:spPr>
              <a:xfrm>
                <a:off x="1795440" y="83160"/>
                <a:ext cx="7263000" cy="4890600"/>
              </a:xfrm>
              <a:prstGeom prst="rect">
                <a:avLst/>
              </a:prstGeom>
            </p:spPr>
          </p:pic>
        </mc:Fallback>
      </mc:AlternateContent>
      <p:grpSp>
        <p:nvGrpSpPr>
          <p:cNvPr id="6" name="Group 5"/>
          <p:cNvGrpSpPr/>
          <p:nvPr/>
        </p:nvGrpSpPr>
        <p:grpSpPr>
          <a:xfrm>
            <a:off x="4191000" y="2895600"/>
            <a:ext cx="305410" cy="282270"/>
            <a:chOff x="1828190" y="577270"/>
            <a:chExt cx="381001" cy="390800"/>
          </a:xfrm>
        </p:grpSpPr>
        <p:sp>
          <p:nvSpPr>
            <p:cNvPr id="19" name="Up Arrow 18"/>
            <p:cNvSpPr/>
            <p:nvPr/>
          </p:nvSpPr>
          <p:spPr>
            <a:xfrm rot="19371828">
              <a:off x="1828190" y="589667"/>
              <a:ext cx="381000" cy="378403"/>
            </a:xfrm>
            <a:prstGeom prst="upArrow">
              <a:avLst/>
            </a:prstGeom>
            <a:solidFill>
              <a:srgbClr val="FFFF00"/>
            </a:solidFill>
            <a:ln>
              <a:solidFill>
                <a:srgbClr val="FFFF00"/>
              </a:solidFill>
            </a:ln>
            <a:effectLst>
              <a:glow rad="114300">
                <a:srgbClr val="FFFF00"/>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 name="Up Arrow 4"/>
            <p:cNvSpPr/>
            <p:nvPr/>
          </p:nvSpPr>
          <p:spPr>
            <a:xfrm rot="19371828">
              <a:off x="1828191" y="577270"/>
              <a:ext cx="381000" cy="378403"/>
            </a:xfrm>
            <a:prstGeom prst="upArrow">
              <a:avLst/>
            </a:prstGeom>
            <a:solidFill>
              <a:srgbClr val="FF0000"/>
            </a:solidFill>
            <a:ln>
              <a:solidFill>
                <a:srgbClr val="FF0000"/>
              </a:solidFill>
            </a:ln>
            <a:effectLst>
              <a:outerShdw blurRad="63500" sx="107000" sy="107000" algn="ctr" rotWithShape="0">
                <a:prstClr val="black">
                  <a:alpha val="4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grpSp>
        <p:nvGrpSpPr>
          <p:cNvPr id="20" name="Group 19"/>
          <p:cNvGrpSpPr/>
          <p:nvPr/>
        </p:nvGrpSpPr>
        <p:grpSpPr>
          <a:xfrm>
            <a:off x="7386661" y="2900077"/>
            <a:ext cx="305410" cy="282270"/>
            <a:chOff x="1828190" y="577270"/>
            <a:chExt cx="381001" cy="390800"/>
          </a:xfrm>
        </p:grpSpPr>
        <p:sp>
          <p:nvSpPr>
            <p:cNvPr id="21" name="Up Arrow 20"/>
            <p:cNvSpPr/>
            <p:nvPr/>
          </p:nvSpPr>
          <p:spPr>
            <a:xfrm rot="19371828">
              <a:off x="1828190" y="589667"/>
              <a:ext cx="381000" cy="378403"/>
            </a:xfrm>
            <a:prstGeom prst="upArrow">
              <a:avLst/>
            </a:prstGeom>
            <a:solidFill>
              <a:srgbClr val="FFFF00"/>
            </a:solidFill>
            <a:ln>
              <a:solidFill>
                <a:srgbClr val="FFFF00"/>
              </a:solidFill>
            </a:ln>
            <a:effectLst>
              <a:glow rad="114300">
                <a:srgbClr val="FFFF00"/>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2" name="Up Arrow 21"/>
            <p:cNvSpPr/>
            <p:nvPr/>
          </p:nvSpPr>
          <p:spPr>
            <a:xfrm rot="19371828">
              <a:off x="1828191" y="577270"/>
              <a:ext cx="381000" cy="378403"/>
            </a:xfrm>
            <a:prstGeom prst="upArrow">
              <a:avLst/>
            </a:prstGeom>
            <a:solidFill>
              <a:srgbClr val="FF0000"/>
            </a:solidFill>
            <a:ln>
              <a:solidFill>
                <a:srgbClr val="FF0000"/>
              </a:solidFill>
            </a:ln>
            <a:effectLst>
              <a:outerShdw blurRad="63500" sx="107000" sy="107000" algn="ctr" rotWithShape="0">
                <a:prstClr val="black">
                  <a:alpha val="4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grpSp>
        <p:nvGrpSpPr>
          <p:cNvPr id="23" name="Group 22"/>
          <p:cNvGrpSpPr/>
          <p:nvPr/>
        </p:nvGrpSpPr>
        <p:grpSpPr>
          <a:xfrm>
            <a:off x="9245764" y="900354"/>
            <a:ext cx="305410" cy="282270"/>
            <a:chOff x="1828190" y="577270"/>
            <a:chExt cx="381001" cy="390800"/>
          </a:xfrm>
        </p:grpSpPr>
        <p:sp>
          <p:nvSpPr>
            <p:cNvPr id="24" name="Up Arrow 23"/>
            <p:cNvSpPr/>
            <p:nvPr/>
          </p:nvSpPr>
          <p:spPr>
            <a:xfrm rot="19371828">
              <a:off x="1828190" y="589667"/>
              <a:ext cx="381000" cy="378403"/>
            </a:xfrm>
            <a:prstGeom prst="upArrow">
              <a:avLst/>
            </a:prstGeom>
            <a:solidFill>
              <a:srgbClr val="FFFF00"/>
            </a:solidFill>
            <a:ln>
              <a:solidFill>
                <a:srgbClr val="FFFF00"/>
              </a:solidFill>
            </a:ln>
            <a:effectLst>
              <a:glow rad="114300">
                <a:srgbClr val="FFFF00"/>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5" name="Up Arrow 24"/>
            <p:cNvSpPr/>
            <p:nvPr/>
          </p:nvSpPr>
          <p:spPr>
            <a:xfrm rot="19371828">
              <a:off x="1828191" y="577270"/>
              <a:ext cx="381000" cy="378403"/>
            </a:xfrm>
            <a:prstGeom prst="upArrow">
              <a:avLst/>
            </a:prstGeom>
            <a:solidFill>
              <a:srgbClr val="FF0000"/>
            </a:solidFill>
            <a:ln>
              <a:solidFill>
                <a:srgbClr val="FF0000"/>
              </a:solidFill>
            </a:ln>
            <a:effectLst>
              <a:outerShdw blurRad="63500" sx="107000" sy="107000" algn="ctr" rotWithShape="0">
                <a:prstClr val="black">
                  <a:alpha val="4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grpSp>
        <p:nvGrpSpPr>
          <p:cNvPr id="26" name="Group 25"/>
          <p:cNvGrpSpPr/>
          <p:nvPr/>
        </p:nvGrpSpPr>
        <p:grpSpPr>
          <a:xfrm>
            <a:off x="9150184" y="5159755"/>
            <a:ext cx="305410" cy="282270"/>
            <a:chOff x="1828190" y="577270"/>
            <a:chExt cx="381001" cy="390800"/>
          </a:xfrm>
        </p:grpSpPr>
        <p:sp>
          <p:nvSpPr>
            <p:cNvPr id="27" name="Up Arrow 26"/>
            <p:cNvSpPr/>
            <p:nvPr/>
          </p:nvSpPr>
          <p:spPr>
            <a:xfrm rot="19371828">
              <a:off x="1828190" y="589667"/>
              <a:ext cx="381000" cy="378403"/>
            </a:xfrm>
            <a:prstGeom prst="upArrow">
              <a:avLst/>
            </a:prstGeom>
            <a:solidFill>
              <a:srgbClr val="FFFF00"/>
            </a:solidFill>
            <a:ln>
              <a:solidFill>
                <a:srgbClr val="FFFF00"/>
              </a:solidFill>
            </a:ln>
            <a:effectLst>
              <a:glow rad="114300">
                <a:srgbClr val="FFFF00"/>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8" name="Up Arrow 27"/>
            <p:cNvSpPr/>
            <p:nvPr/>
          </p:nvSpPr>
          <p:spPr>
            <a:xfrm rot="19371828">
              <a:off x="1828191" y="577270"/>
              <a:ext cx="381000" cy="378403"/>
            </a:xfrm>
            <a:prstGeom prst="upArrow">
              <a:avLst/>
            </a:prstGeom>
            <a:solidFill>
              <a:srgbClr val="FF0000"/>
            </a:solidFill>
            <a:ln>
              <a:solidFill>
                <a:srgbClr val="FF0000"/>
              </a:solidFill>
            </a:ln>
            <a:effectLst>
              <a:outerShdw blurRad="63500" sx="107000" sy="107000" algn="ctr" rotWithShape="0">
                <a:prstClr val="black">
                  <a:alpha val="4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grpSp>
        <p:nvGrpSpPr>
          <p:cNvPr id="29" name="Group 28"/>
          <p:cNvGrpSpPr/>
          <p:nvPr/>
        </p:nvGrpSpPr>
        <p:grpSpPr>
          <a:xfrm>
            <a:off x="5656555" y="5459428"/>
            <a:ext cx="305410" cy="282270"/>
            <a:chOff x="1828190" y="577270"/>
            <a:chExt cx="381001" cy="390800"/>
          </a:xfrm>
        </p:grpSpPr>
        <p:sp>
          <p:nvSpPr>
            <p:cNvPr id="30" name="Up Arrow 29"/>
            <p:cNvSpPr/>
            <p:nvPr/>
          </p:nvSpPr>
          <p:spPr>
            <a:xfrm rot="19371828">
              <a:off x="1828190" y="589667"/>
              <a:ext cx="381000" cy="378403"/>
            </a:xfrm>
            <a:prstGeom prst="upArrow">
              <a:avLst/>
            </a:prstGeom>
            <a:solidFill>
              <a:srgbClr val="FFFF00"/>
            </a:solidFill>
            <a:ln>
              <a:solidFill>
                <a:srgbClr val="FFFF00"/>
              </a:solidFill>
            </a:ln>
            <a:effectLst>
              <a:glow rad="114300">
                <a:srgbClr val="FFFF00"/>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1" name="Up Arrow 30"/>
            <p:cNvSpPr/>
            <p:nvPr/>
          </p:nvSpPr>
          <p:spPr>
            <a:xfrm rot="19371828">
              <a:off x="1828191" y="577270"/>
              <a:ext cx="381000" cy="378403"/>
            </a:xfrm>
            <a:prstGeom prst="upArrow">
              <a:avLst/>
            </a:prstGeom>
            <a:solidFill>
              <a:srgbClr val="FF0000"/>
            </a:solidFill>
            <a:ln>
              <a:solidFill>
                <a:srgbClr val="FF0000"/>
              </a:solidFill>
            </a:ln>
            <a:effectLst>
              <a:outerShdw blurRad="63500" sx="107000" sy="107000" algn="ctr" rotWithShape="0">
                <a:prstClr val="black">
                  <a:alpha val="4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spTree>
    <p:extLst>
      <p:ext uri="{BB962C8B-B14F-4D97-AF65-F5344CB8AC3E}">
        <p14:creationId xmlns:p14="http://schemas.microsoft.com/office/powerpoint/2010/main" val="2942604400"/>
      </p:ext>
    </p:extLst>
  </p:cSld>
  <p:clrMapOvr>
    <a:masterClrMapping/>
  </p:clrMapOvr>
  <mc:AlternateContent xmlns:mc="http://schemas.openxmlformats.org/markup-compatibility/2006" xmlns:p14="http://schemas.microsoft.com/office/powerpoint/2010/main">
    <mc:Choice Requires="p14">
      <p:transition>
        <p14:shred/>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42" presetClass="path" presetSubtype="0" fill="hold" nodeType="clickEffect">
                                  <p:stCondLst>
                                    <p:cond delay="0"/>
                                  </p:stCondLst>
                                  <p:childTnLst>
                                    <p:animMotion origin="layout" path="M 0 0 C 0.1747409 0.0003264109 0.1747409 0.0003264109 0.3494818 0.0006528219 E" pathEditMode="relative" ptsTypes="">
                                      <p:cBhvr>
                                        <p:cTn id="14" dur="500" fill="hold"/>
                                        <p:tgtEl>
                                          <p:spTgt spid="6"/>
                                        </p:tgtEl>
                                        <p:attrNameLst>
                                          <p:attrName>ppt_x</p:attrName>
                                          <p:attrName>ppt_y</p:attrName>
                                        </p:attrNameLst>
                                      </p:cBhvr>
                                    </p:animMotion>
                                  </p:childTnLst>
                                </p:cTn>
                              </p:par>
                            </p:childTnLst>
                          </p:cTn>
                        </p:par>
                        <p:par>
                          <p:cTn id="15" fill="hold">
                            <p:stCondLst>
                              <p:cond delay="500"/>
                            </p:stCondLst>
                            <p:childTnLst>
                              <p:par>
                                <p:cTn id="16" presetID="1" presetClass="entr" presetSubtype="0" fill="hold" nodeType="afterEffect">
                                  <p:stCondLst>
                                    <p:cond delay="0"/>
                                  </p:stCondLst>
                                  <p:childTnLst>
                                    <p:set>
                                      <p:cBhvr>
                                        <p:cTn id="17" dur="1" fill="hold">
                                          <p:stCondLst>
                                            <p:cond delay="0"/>
                                          </p:stCondLst>
                                        </p:cTn>
                                        <p:tgtEl>
                                          <p:spTgt spid="20"/>
                                        </p:tgtEl>
                                        <p:attrNameLst>
                                          <p:attrName>style.visibility</p:attrName>
                                        </p:attrNameLst>
                                      </p:cBhvr>
                                      <p:to>
                                        <p:strVal val="visible"/>
                                      </p:to>
                                    </p:set>
                                  </p:childTnLst>
                                </p:cTn>
                              </p:par>
                            </p:childTnLst>
                          </p:cTn>
                        </p:par>
                        <p:par>
                          <p:cTn id="18" fill="hold">
                            <p:stCondLst>
                              <p:cond delay="500"/>
                            </p:stCondLst>
                            <p:childTnLst>
                              <p:par>
                                <p:cTn id="19" presetID="1" presetClass="exit" presetSubtype="0" fill="hold" nodeType="afterEffect">
                                  <p:stCondLst>
                                    <p:cond delay="0"/>
                                  </p:stCondLst>
                                  <p:childTnLst>
                                    <p:set>
                                      <p:cBhvr>
                                        <p:cTn id="20" dur="1" fill="hold">
                                          <p:stCondLst>
                                            <p:cond delay="0"/>
                                          </p:stCondLst>
                                        </p:cTn>
                                        <p:tgtEl>
                                          <p:spTgt spid="6"/>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42" presetClass="path" presetSubtype="0" fill="hold" nodeType="clickEffect">
                                  <p:stCondLst>
                                    <p:cond delay="0"/>
                                  </p:stCondLst>
                                  <p:childTnLst>
                                    <p:animMotion origin="layout" path="M 0 0 C 0.101657 -0.1457949 0.101657 -0.1457949 0.203314 -0.2915898 E" pathEditMode="relative" ptsTypes="">
                                      <p:cBhvr>
                                        <p:cTn id="28" dur="500" fill="hold"/>
                                        <p:tgtEl>
                                          <p:spTgt spid="20"/>
                                        </p:tgtEl>
                                        <p:attrNameLst>
                                          <p:attrName>ppt_x</p:attrName>
                                          <p:attrName>ppt_y</p:attrName>
                                        </p:attrNameLst>
                                      </p:cBhvr>
                                    </p:animMotion>
                                  </p:childTnLst>
                                </p:cTn>
                              </p:par>
                            </p:childTnLst>
                          </p:cTn>
                        </p:par>
                        <p:par>
                          <p:cTn id="29" fill="hold">
                            <p:stCondLst>
                              <p:cond delay="500"/>
                            </p:stCondLst>
                            <p:childTnLst>
                              <p:par>
                                <p:cTn id="30" presetID="1" presetClass="entr" presetSubtype="0" fill="hold" nodeType="afterEffect">
                                  <p:stCondLst>
                                    <p:cond delay="0"/>
                                  </p:stCondLst>
                                  <p:childTnLst>
                                    <p:set>
                                      <p:cBhvr>
                                        <p:cTn id="31" dur="1" fill="hold">
                                          <p:stCondLst>
                                            <p:cond delay="0"/>
                                          </p:stCondLst>
                                        </p:cTn>
                                        <p:tgtEl>
                                          <p:spTgt spid="23"/>
                                        </p:tgtEl>
                                        <p:attrNameLst>
                                          <p:attrName>style.visibility</p:attrName>
                                        </p:attrNameLst>
                                      </p:cBhvr>
                                      <p:to>
                                        <p:strVal val="visible"/>
                                      </p:to>
                                    </p:set>
                                  </p:childTnLst>
                                </p:cTn>
                              </p:par>
                            </p:childTnLst>
                          </p:cTn>
                        </p:par>
                        <p:par>
                          <p:cTn id="32" fill="hold">
                            <p:stCondLst>
                              <p:cond delay="500"/>
                            </p:stCondLst>
                            <p:childTnLst>
                              <p:par>
                                <p:cTn id="33" presetID="1" presetClass="exit" presetSubtype="0" fill="hold" nodeType="afterEffect">
                                  <p:stCondLst>
                                    <p:cond delay="0"/>
                                  </p:stCondLst>
                                  <p:childTnLst>
                                    <p:set>
                                      <p:cBhvr>
                                        <p:cTn id="34" dur="1" fill="hold">
                                          <p:stCondLst>
                                            <p:cond delay="0"/>
                                          </p:stCondLst>
                                        </p:cTn>
                                        <p:tgtEl>
                                          <p:spTgt spid="20"/>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42" presetClass="path" presetSubtype="0" fill="hold" nodeType="clickEffect">
                                  <p:stCondLst>
                                    <p:cond delay="0"/>
                                  </p:stCondLst>
                                  <p:childTnLst>
                                    <p:animMotion origin="layout" path="M 0 0 C -0.1962603 0.3323909 -0.1962603 0.3323909 -0.3925206 0.6647819 E" pathEditMode="relative" ptsTypes="">
                                      <p:cBhvr>
                                        <p:cTn id="42" dur="500" fill="hold"/>
                                        <p:tgtEl>
                                          <p:spTgt spid="23"/>
                                        </p:tgtEl>
                                        <p:attrNameLst>
                                          <p:attrName>ppt_x</p:attrName>
                                          <p:attrName>ppt_y</p:attrName>
                                        </p:attrNameLst>
                                      </p:cBhvr>
                                    </p:animMotion>
                                  </p:childTnLst>
                                </p:cTn>
                              </p:par>
                            </p:childTnLst>
                          </p:cTn>
                        </p:par>
                        <p:par>
                          <p:cTn id="43" fill="hold">
                            <p:stCondLst>
                              <p:cond delay="500"/>
                            </p:stCondLst>
                            <p:childTnLst>
                              <p:par>
                                <p:cTn id="44" presetID="1" presetClass="entr" presetSubtype="0" fill="hold" nodeType="afterEffect">
                                  <p:stCondLst>
                                    <p:cond delay="0"/>
                                  </p:stCondLst>
                                  <p:childTnLst>
                                    <p:set>
                                      <p:cBhvr>
                                        <p:cTn id="45" dur="1" fill="hold">
                                          <p:stCondLst>
                                            <p:cond delay="0"/>
                                          </p:stCondLst>
                                        </p:cTn>
                                        <p:tgtEl>
                                          <p:spTgt spid="29"/>
                                        </p:tgtEl>
                                        <p:attrNameLst>
                                          <p:attrName>style.visibility</p:attrName>
                                        </p:attrNameLst>
                                      </p:cBhvr>
                                      <p:to>
                                        <p:strVal val="visible"/>
                                      </p:to>
                                    </p:set>
                                  </p:childTnLst>
                                </p:cTn>
                              </p:par>
                            </p:childTnLst>
                          </p:cTn>
                        </p:par>
                        <p:par>
                          <p:cTn id="46" fill="hold">
                            <p:stCondLst>
                              <p:cond delay="500"/>
                            </p:stCondLst>
                            <p:childTnLst>
                              <p:par>
                                <p:cTn id="47" presetID="1" presetClass="exit" presetSubtype="0" fill="hold" nodeType="afterEffect">
                                  <p:stCondLst>
                                    <p:cond delay="0"/>
                                  </p:stCondLst>
                                  <p:childTnLst>
                                    <p:set>
                                      <p:cBhvr>
                                        <p:cTn id="48" dur="1" fill="hold">
                                          <p:stCondLst>
                                            <p:cond delay="0"/>
                                          </p:stCondLst>
                                        </p:cTn>
                                        <p:tgtEl>
                                          <p:spTgt spid="23"/>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6"/>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42" presetClass="path" presetSubtype="0" fill="hold" nodeType="clickEffect">
                                  <p:stCondLst>
                                    <p:cond delay="0"/>
                                  </p:stCondLst>
                                  <p:childTnLst>
                                    <p:animMotion origin="layout" path="M 0 0 C 0.1910339 -0.02184844 0.1910339 -0.02184844 0.3820679 -0.04369688 E" pathEditMode="relative" ptsTypes="">
                                      <p:cBhvr>
                                        <p:cTn id="56" dur="500" fill="hold"/>
                                        <p:tgtEl>
                                          <p:spTgt spid="29"/>
                                        </p:tgtEl>
                                        <p:attrNameLst>
                                          <p:attrName>ppt_x</p:attrName>
                                          <p:attrName>ppt_y</p:attrName>
                                        </p:attrNameLst>
                                      </p:cBhvr>
                                    </p:animMotion>
                                  </p:childTnLst>
                                </p:cTn>
                              </p:par>
                            </p:childTnLst>
                          </p:cTn>
                        </p:par>
                        <p:par>
                          <p:cTn id="57" fill="hold">
                            <p:stCondLst>
                              <p:cond delay="500"/>
                            </p:stCondLst>
                            <p:childTnLst>
                              <p:par>
                                <p:cTn id="58" presetID="1" presetClass="entr" presetSubtype="0" fill="hold" nodeType="afterEffect">
                                  <p:stCondLst>
                                    <p:cond delay="0"/>
                                  </p:stCondLst>
                                  <p:childTnLst>
                                    <p:set>
                                      <p:cBhvr>
                                        <p:cTn id="59" dur="1" fill="hold">
                                          <p:stCondLst>
                                            <p:cond delay="0"/>
                                          </p:stCondLst>
                                        </p:cTn>
                                        <p:tgtEl>
                                          <p:spTgt spid="26"/>
                                        </p:tgtEl>
                                        <p:attrNameLst>
                                          <p:attrName>style.visibility</p:attrName>
                                        </p:attrNameLst>
                                      </p:cBhvr>
                                      <p:to>
                                        <p:strVal val="visible"/>
                                      </p:to>
                                    </p:set>
                                  </p:childTnLst>
                                </p:cTn>
                              </p:par>
                            </p:childTnLst>
                          </p:cTn>
                        </p:par>
                        <p:par>
                          <p:cTn id="60" fill="hold">
                            <p:stCondLst>
                              <p:cond delay="500"/>
                            </p:stCondLst>
                            <p:childTnLst>
                              <p:par>
                                <p:cTn id="61" presetID="1" presetClass="exit" presetSubtype="0" fill="hold" nodeType="afterEffect">
                                  <p:stCondLst>
                                    <p:cond delay="0"/>
                                  </p:stCondLst>
                                  <p:childTnLst>
                                    <p:set>
                                      <p:cBhvr>
                                        <p:cTn id="62" dur="1" fill="hold">
                                          <p:stCondLst>
                                            <p:cond delay="0"/>
                                          </p:stCondLst>
                                        </p:cTn>
                                        <p:tgtEl>
                                          <p:spTgt spid="29"/>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6" grpId="0"/>
      <p:bldP spid="17" grpId="0"/>
      <p:bldP spid="18"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2601" y="1720586"/>
            <a:ext cx="3419475" cy="2023602"/>
          </a:xfrm>
          <a:prstGeom prst="roundRect">
            <a:avLst/>
          </a:prstGeom>
          <a:noFill/>
          <a:ln w="38100">
            <a:solidFill>
              <a:schemeClr val="tx1"/>
            </a:solidFill>
            <a:miter lim="800000"/>
            <a:headEnd/>
            <a:tailEnd/>
          </a:ln>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Lst>
        </p:spPr>
      </p:pic>
      <p:pic>
        <p:nvPicPr>
          <p:cNvPr id="409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07024" y="1763110"/>
            <a:ext cx="2829166" cy="1981079"/>
          </a:xfrm>
          <a:prstGeom prst="roundRect">
            <a:avLst/>
          </a:prstGeom>
          <a:noFill/>
          <a:ln w="38100">
            <a:solidFill>
              <a:schemeClr val="tx1"/>
            </a:solidFill>
            <a:miter lim="800000"/>
            <a:headEnd/>
            <a:tailEnd/>
          </a:ln>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Lst>
        </p:spPr>
      </p:pic>
      <p:pic>
        <p:nvPicPr>
          <p:cNvPr id="15" name="Picture 2" descr="http://xprogramming.com/wp-content/uploads/junit2.jpg"/>
          <p:cNvPicPr>
            <a:picLocks noChangeAspect="1" noChangeArrowheads="1"/>
          </p:cNvPicPr>
          <p:nvPr/>
        </p:nvPicPr>
        <p:blipFill rotWithShape="1">
          <a:blip r:embed="rId5">
            <a:extLst>
              <a:ext uri="{28A0092B-C50C-407E-A947-70E740481C1C}">
                <a14:useLocalDpi xmlns:a14="http://schemas.microsoft.com/office/drawing/2010/main" val="0"/>
              </a:ext>
            </a:extLst>
          </a:blip>
          <a:srcRect l="6696" t="2237" r="37818" b="35689"/>
          <a:stretch/>
        </p:blipFill>
        <p:spPr bwMode="auto">
          <a:xfrm>
            <a:off x="3462338" y="4495800"/>
            <a:ext cx="2832049" cy="2060090"/>
          </a:xfrm>
          <a:prstGeom prst="roundRect">
            <a:avLst/>
          </a:prstGeom>
          <a:noFill/>
          <a:ln w="38100">
            <a:solidFill>
              <a:schemeClr val="tx1"/>
            </a:solidFill>
            <a:miter lim="800000"/>
            <a:headEnd/>
            <a:tailEnd/>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4100"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03417" y="4495800"/>
            <a:ext cx="2265546" cy="1892450"/>
          </a:xfrm>
          <a:prstGeom prst="roundRect">
            <a:avLst/>
          </a:prstGeom>
          <a:noFill/>
          <a:ln w="38100">
            <a:solidFill>
              <a:schemeClr val="tx1"/>
            </a:solidFill>
            <a:miter lim="800000"/>
            <a:headEnd/>
            <a:tailEnd/>
          </a:ln>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Lst>
        </p:spPr>
      </p:pic>
      <mc:AlternateContent xmlns:mc="http://schemas.openxmlformats.org/markup-compatibility/2006" xmlns:p14="http://schemas.microsoft.com/office/powerpoint/2010/main">
        <mc:Choice Requires="p14">
          <p:contentPart p14:bwMode="auto" r:id="rId7">
            <p14:nvContentPartPr>
              <p14:cNvPr id="4" name="Ink 3"/>
              <p14:cNvContentPartPr/>
              <p14:nvPr/>
            </p14:nvContentPartPr>
            <p14:xfrm>
              <a:off x="5152800" y="2703960"/>
              <a:ext cx="3612240" cy="1805400"/>
            </p14:xfrm>
          </p:contentPart>
        </mc:Choice>
        <mc:Fallback xmlns="">
          <p:pic>
            <p:nvPicPr>
              <p:cNvPr id="4" name="Ink 3"/>
              <p:cNvPicPr/>
              <p:nvPr/>
            </p:nvPicPr>
            <p:blipFill>
              <a:blip r:embed="rId8"/>
              <a:stretch>
                <a:fillRect/>
              </a:stretch>
            </p:blipFill>
            <p:spPr>
              <a:xfrm>
                <a:off x="5133000" y="2686320"/>
                <a:ext cx="3656160" cy="1840680"/>
              </a:xfrm>
              <a:prstGeom prst="rect">
                <a:avLst/>
              </a:prstGeom>
            </p:spPr>
          </p:pic>
        </mc:Fallback>
      </mc:AlternateContent>
      <p:pic>
        <p:nvPicPr>
          <p:cNvPr id="18" name="Picture 2" descr="https://docs.google.com/document/pubimage?id=1-1l6WtXBwrr7PEO2pCt8u2oRMaDWEjHESmlzysEX8C8&amp;image_id=1m3lPx0r3_3hC2j46PbP5l37dr9iJrKM"/>
          <p:cNvPicPr>
            <a:picLocks noChangeAspect="1" noChangeArrowheads="1"/>
          </p:cNvPicPr>
          <p:nvPr/>
        </p:nvPicPr>
        <p:blipFill rotWithShape="1">
          <a:blip r:embed="rId9">
            <a:extLst>
              <a:ext uri="{28A0092B-C50C-407E-A947-70E740481C1C}">
                <a14:useLocalDpi xmlns:a14="http://schemas.microsoft.com/office/drawing/2010/main" val="0"/>
              </a:ext>
            </a:extLst>
          </a:blip>
          <a:srcRect l="51623" t="41707" r="21891" b="25819"/>
          <a:stretch/>
        </p:blipFill>
        <p:spPr bwMode="auto">
          <a:xfrm>
            <a:off x="7758349" y="494676"/>
            <a:ext cx="1465930" cy="776269"/>
          </a:xfrm>
          <a:prstGeom prst="rect">
            <a:avLst/>
          </a:prstGeom>
          <a:noFill/>
          <a:ln>
            <a:solidFill>
              <a:srgbClr val="002060"/>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19" name="Rectangle 18"/>
          <p:cNvSpPr/>
          <p:nvPr/>
        </p:nvSpPr>
        <p:spPr>
          <a:xfrm>
            <a:off x="8686800" y="-228600"/>
            <a:ext cx="1752402" cy="1446550"/>
          </a:xfrm>
          <a:prstGeom prst="rect">
            <a:avLst/>
          </a:prstGeom>
          <a:noFill/>
        </p:spPr>
        <p:txBody>
          <a:bodyPr wrap="square" lIns="91440" tIns="45720" rIns="91440" bIns="4572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en-US" sz="7200" b="1" spc="50" dirty="0">
                <a:ln w="11430"/>
                <a:solidFill>
                  <a:srgbClr val="FFFF00"/>
                </a:solidFill>
                <a:effectLst>
                  <a:outerShdw blurRad="76200" dist="50800" dir="5400000" algn="tl" rotWithShape="0">
                    <a:srgbClr val="000000">
                      <a:alpha val="65000"/>
                    </a:srgbClr>
                  </a:outerShdw>
                </a:effectLst>
              </a:rPr>
              <a:t>↙</a:t>
            </a:r>
            <a:r>
              <a:rPr lang="en-US" sz="8800" b="1" spc="50" dirty="0">
                <a:ln w="11430"/>
                <a:solidFill>
                  <a:srgbClr val="FFFF00"/>
                </a:solidFill>
                <a:effectLst>
                  <a:outerShdw blurRad="76200" dist="50800" dir="5400000" algn="tl" rotWithShape="0">
                    <a:srgbClr val="000000">
                      <a:alpha val="65000"/>
                    </a:srgbClr>
                  </a:outerShdw>
                </a:effectLst>
              </a:rPr>
              <a:t> ?</a:t>
            </a:r>
          </a:p>
        </p:txBody>
      </p:sp>
      <p:sp>
        <p:nvSpPr>
          <p:cNvPr id="2" name="TextBox 1"/>
          <p:cNvSpPr txBox="1"/>
          <p:nvPr/>
        </p:nvSpPr>
        <p:spPr>
          <a:xfrm>
            <a:off x="2318557" y="1159579"/>
            <a:ext cx="2177243" cy="369332"/>
          </a:xfrm>
          <a:prstGeom prst="rect">
            <a:avLst/>
          </a:prstGeom>
          <a:noFill/>
        </p:spPr>
        <p:txBody>
          <a:bodyPr wrap="square" rtlCol="0">
            <a:spAutoFit/>
          </a:bodyPr>
          <a:lstStyle/>
          <a:p>
            <a:r>
              <a:rPr lang="en-US" b="1" dirty="0">
                <a:solidFill>
                  <a:schemeClr val="bg1"/>
                </a:solidFill>
              </a:rPr>
              <a:t>Should do this too</a:t>
            </a:r>
            <a:endParaRPr lang="en-SG" b="1" dirty="0">
              <a:solidFill>
                <a:schemeClr val="bg1"/>
              </a:solidFill>
            </a:endParaRPr>
          </a:p>
        </p:txBody>
      </p:sp>
      <p:sp>
        <p:nvSpPr>
          <p:cNvPr id="10" name="TextBox 9"/>
          <p:cNvSpPr txBox="1"/>
          <p:nvPr/>
        </p:nvSpPr>
        <p:spPr>
          <a:xfrm>
            <a:off x="8686800" y="1828800"/>
            <a:ext cx="1600200" cy="923330"/>
          </a:xfrm>
          <a:prstGeom prst="rect">
            <a:avLst/>
          </a:prstGeom>
          <a:noFill/>
        </p:spPr>
        <p:txBody>
          <a:bodyPr wrap="square" rtlCol="0">
            <a:spAutoFit/>
          </a:bodyPr>
          <a:lstStyle/>
          <a:p>
            <a:r>
              <a:rPr lang="en-US" b="1" dirty="0">
                <a:solidFill>
                  <a:schemeClr val="bg1"/>
                </a:solidFill>
              </a:rPr>
              <a:t>Everyone should do some</a:t>
            </a:r>
            <a:endParaRPr lang="en-SG" b="1" dirty="0">
              <a:solidFill>
                <a:schemeClr val="bg1"/>
              </a:solidFill>
            </a:endParaRPr>
          </a:p>
        </p:txBody>
      </p:sp>
      <p:sp>
        <p:nvSpPr>
          <p:cNvPr id="11" name="TextBox 10"/>
          <p:cNvSpPr txBox="1"/>
          <p:nvPr/>
        </p:nvSpPr>
        <p:spPr>
          <a:xfrm>
            <a:off x="1752601" y="5121311"/>
            <a:ext cx="1528401" cy="369332"/>
          </a:xfrm>
          <a:prstGeom prst="rect">
            <a:avLst/>
          </a:prstGeom>
          <a:noFill/>
        </p:spPr>
        <p:txBody>
          <a:bodyPr wrap="square" rtlCol="0">
            <a:spAutoFit/>
          </a:bodyPr>
          <a:lstStyle/>
          <a:p>
            <a:pPr algn="r"/>
            <a:r>
              <a:rPr lang="en-US" b="1" dirty="0">
                <a:solidFill>
                  <a:schemeClr val="bg1"/>
                </a:solidFill>
              </a:rPr>
              <a:t>Use these</a:t>
            </a:r>
            <a:endParaRPr lang="en-SG" b="1" dirty="0">
              <a:solidFill>
                <a:schemeClr val="bg1"/>
              </a:solidFill>
            </a:endParaRPr>
          </a:p>
        </p:txBody>
      </p:sp>
      <p:sp>
        <p:nvSpPr>
          <p:cNvPr id="12" name="TextBox 11"/>
          <p:cNvSpPr txBox="1"/>
          <p:nvPr/>
        </p:nvSpPr>
        <p:spPr>
          <a:xfrm>
            <a:off x="8763000" y="3586599"/>
            <a:ext cx="2141804" cy="646331"/>
          </a:xfrm>
          <a:prstGeom prst="rect">
            <a:avLst/>
          </a:prstGeom>
          <a:noFill/>
        </p:spPr>
        <p:txBody>
          <a:bodyPr wrap="square" rtlCol="0">
            <a:spAutoFit/>
          </a:bodyPr>
          <a:lstStyle/>
          <a:p>
            <a:r>
              <a:rPr lang="en-US" b="1" dirty="0">
                <a:solidFill>
                  <a:schemeClr val="bg1"/>
                </a:solidFill>
              </a:rPr>
              <a:t>Try in CE2,</a:t>
            </a:r>
          </a:p>
          <a:p>
            <a:r>
              <a:rPr lang="en-US" b="1" dirty="0">
                <a:solidFill>
                  <a:schemeClr val="bg1"/>
                </a:solidFill>
              </a:rPr>
              <a:t>Optional in project</a:t>
            </a:r>
            <a:endParaRPr lang="en-SG" b="1" dirty="0">
              <a:solidFill>
                <a:schemeClr val="bg1"/>
              </a:solidFill>
            </a:endParaRPr>
          </a:p>
        </p:txBody>
      </p:sp>
    </p:spTree>
    <p:extLst>
      <p:ext uri="{BB962C8B-B14F-4D97-AF65-F5344CB8AC3E}">
        <p14:creationId xmlns:p14="http://schemas.microsoft.com/office/powerpoint/2010/main" val="3598055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p:bldP spid="11" grpId="0"/>
      <p:bldP spid="12"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0"/>
            <a:ext cx="9144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44" name="Rounded Rectangle 243"/>
          <p:cNvSpPr/>
          <p:nvPr/>
        </p:nvSpPr>
        <p:spPr>
          <a:xfrm>
            <a:off x="8521274" y="1147859"/>
            <a:ext cx="774035" cy="1370145"/>
          </a:xfrm>
          <a:prstGeom prst="roundRect">
            <a:avLst>
              <a:gd name="adj" fmla="val 5104"/>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prstClr val="white"/>
              </a:solidFill>
            </a:endParaRPr>
          </a:p>
        </p:txBody>
      </p:sp>
      <p:sp>
        <p:nvSpPr>
          <p:cNvPr id="243" name="Rounded Rectangle 242"/>
          <p:cNvSpPr/>
          <p:nvPr/>
        </p:nvSpPr>
        <p:spPr>
          <a:xfrm>
            <a:off x="4719058" y="1096649"/>
            <a:ext cx="2033544" cy="1570138"/>
          </a:xfrm>
          <a:prstGeom prst="roundRect">
            <a:avLst>
              <a:gd name="adj" fmla="val 5104"/>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prstClr val="white"/>
              </a:solidFill>
            </a:endParaRPr>
          </a:p>
        </p:txBody>
      </p:sp>
      <p:pic>
        <p:nvPicPr>
          <p:cNvPr id="328" name="Picture 327"/>
          <p:cNvPicPr/>
          <p:nvPr/>
        </p:nvPicPr>
        <p:blipFill>
          <a:blip r:embed="rId3" cstate="print"/>
          <a:srcRect t="12500"/>
          <a:stretch>
            <a:fillRect/>
          </a:stretch>
        </p:blipFill>
        <p:spPr bwMode="auto">
          <a:xfrm>
            <a:off x="6934200" y="5619344"/>
            <a:ext cx="1371600" cy="609600"/>
          </a:xfrm>
          <a:prstGeom prst="rect">
            <a:avLst/>
          </a:prstGeom>
          <a:noFill/>
          <a:ln w="9525">
            <a:noFill/>
            <a:miter lim="800000"/>
            <a:headEnd/>
            <a:tailEnd/>
          </a:ln>
        </p:spPr>
      </p:pic>
      <p:sp>
        <p:nvSpPr>
          <p:cNvPr id="23" name="Frame 22"/>
          <p:cNvSpPr/>
          <p:nvPr/>
        </p:nvSpPr>
        <p:spPr>
          <a:xfrm>
            <a:off x="7302790" y="3257144"/>
            <a:ext cx="751548" cy="685800"/>
          </a:xfrm>
          <a:prstGeom prst="frame">
            <a:avLst>
              <a:gd name="adj1" fmla="val 19426"/>
            </a:avLst>
          </a:prstGeom>
          <a:solidFill>
            <a:schemeClr val="accent3">
              <a:lumMod val="40000"/>
              <a:lumOff val="60000"/>
            </a:schemeClr>
          </a:solidFill>
          <a:ln w="3175"/>
        </p:spPr>
        <p:style>
          <a:lnRef idx="2">
            <a:schemeClr val="accent1"/>
          </a:lnRef>
          <a:fillRef idx="1">
            <a:schemeClr val="lt1"/>
          </a:fillRef>
          <a:effectRef idx="0">
            <a:schemeClr val="accent1"/>
          </a:effectRef>
          <a:fontRef idx="minor">
            <a:schemeClr val="dk1"/>
          </a:fontRef>
        </p:style>
        <p:txBody>
          <a:bodyPr wrap="square" lIns="18288" tIns="18288" rIns="18288" bIns="18288" rtlCol="0" anchor="ctr">
            <a:noAutofit/>
          </a:bodyPr>
          <a:lstStyle/>
          <a:p>
            <a:r>
              <a:rPr lang="en-US" sz="700" b="1" dirty="0">
                <a:solidFill>
                  <a:prstClr val="black"/>
                </a:solidFill>
              </a:rPr>
              <a:t>  </a:t>
            </a:r>
            <a:r>
              <a:rPr lang="en-US" sz="700" dirty="0">
                <a:solidFill>
                  <a:prstClr val="black"/>
                </a:solidFill>
              </a:rPr>
              <a:t>Framework</a:t>
            </a:r>
          </a:p>
          <a:p>
            <a:endParaRPr lang="en-US" sz="700" dirty="0">
              <a:solidFill>
                <a:prstClr val="black"/>
              </a:solidFill>
            </a:endParaRPr>
          </a:p>
          <a:p>
            <a:endParaRPr lang="en-US" sz="700" dirty="0">
              <a:solidFill>
                <a:prstClr val="black"/>
              </a:solidFill>
            </a:endParaRPr>
          </a:p>
          <a:p>
            <a:endParaRPr lang="en-US" sz="700" dirty="0">
              <a:solidFill>
                <a:prstClr val="black"/>
              </a:solidFill>
            </a:endParaRPr>
          </a:p>
          <a:p>
            <a:endParaRPr lang="en-US" sz="700" dirty="0">
              <a:solidFill>
                <a:prstClr val="black"/>
              </a:solidFill>
            </a:endParaRPr>
          </a:p>
          <a:p>
            <a:endParaRPr lang="en-US" sz="700" dirty="0">
              <a:solidFill>
                <a:prstClr val="black"/>
              </a:solidFill>
            </a:endParaRPr>
          </a:p>
          <a:p>
            <a:endParaRPr lang="en-US" sz="700" dirty="0">
              <a:solidFill>
                <a:prstClr val="black"/>
              </a:solidFill>
            </a:endParaRPr>
          </a:p>
          <a:p>
            <a:r>
              <a:rPr lang="en-US" sz="700" b="1" dirty="0">
                <a:solidFill>
                  <a:prstClr val="black"/>
                </a:solidFill>
              </a:rPr>
              <a:t> </a:t>
            </a:r>
          </a:p>
        </p:txBody>
      </p:sp>
      <p:sp>
        <p:nvSpPr>
          <p:cNvPr id="311" name="Freeform 310"/>
          <p:cNvSpPr/>
          <p:nvPr/>
        </p:nvSpPr>
        <p:spPr>
          <a:xfrm>
            <a:off x="7223757" y="3687135"/>
            <a:ext cx="1005844" cy="349431"/>
          </a:xfrm>
          <a:custGeom>
            <a:avLst/>
            <a:gdLst>
              <a:gd name="connsiteX0" fmla="*/ 231865 w 1031965"/>
              <a:gd name="connsiteY0" fmla="*/ 0 h 349431"/>
              <a:gd name="connsiteX1" fmla="*/ 0 w 1031965"/>
              <a:gd name="connsiteY1" fmla="*/ 0 h 349431"/>
              <a:gd name="connsiteX2" fmla="*/ 3265 w 1031965"/>
              <a:gd name="connsiteY2" fmla="*/ 349431 h 349431"/>
              <a:gd name="connsiteX3" fmla="*/ 1031965 w 1031965"/>
              <a:gd name="connsiteY3" fmla="*/ 349431 h 349431"/>
              <a:gd name="connsiteX4" fmla="*/ 1031965 w 1031965"/>
              <a:gd name="connsiteY4" fmla="*/ 9797 h 349431"/>
              <a:gd name="connsiteX5" fmla="*/ 813163 w 1031965"/>
              <a:gd name="connsiteY5" fmla="*/ 9797 h 349431"/>
              <a:gd name="connsiteX6" fmla="*/ 813163 w 1031965"/>
              <a:gd name="connsiteY6" fmla="*/ 111034 h 349431"/>
              <a:gd name="connsiteX7" fmla="*/ 235131 w 1031965"/>
              <a:gd name="connsiteY7" fmla="*/ 111034 h 349431"/>
              <a:gd name="connsiteX8" fmla="*/ 231865 w 1031965"/>
              <a:gd name="connsiteY8" fmla="*/ 0 h 349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31965" h="349431">
                <a:moveTo>
                  <a:pt x="231865" y="0"/>
                </a:moveTo>
                <a:lnTo>
                  <a:pt x="0" y="0"/>
                </a:lnTo>
                <a:cubicBezTo>
                  <a:pt x="1088" y="116477"/>
                  <a:pt x="2177" y="232954"/>
                  <a:pt x="3265" y="349431"/>
                </a:cubicBezTo>
                <a:lnTo>
                  <a:pt x="1031965" y="349431"/>
                </a:lnTo>
                <a:lnTo>
                  <a:pt x="1031965" y="9797"/>
                </a:lnTo>
                <a:lnTo>
                  <a:pt x="813163" y="9797"/>
                </a:lnTo>
                <a:lnTo>
                  <a:pt x="813163" y="111034"/>
                </a:lnTo>
                <a:lnTo>
                  <a:pt x="235131" y="111034"/>
                </a:lnTo>
                <a:cubicBezTo>
                  <a:pt x="234042" y="74023"/>
                  <a:pt x="232954" y="37011"/>
                  <a:pt x="231865" y="0"/>
                </a:cubicBezTo>
                <a:close/>
              </a:path>
            </a:pathLst>
          </a:custGeom>
          <a:solidFill>
            <a:schemeClr val="accent4">
              <a:lumMod val="60000"/>
              <a:lumOff val="40000"/>
            </a:schemeClr>
          </a:solidFill>
          <a:ln w="3175"/>
        </p:spPr>
        <p:style>
          <a:lnRef idx="2">
            <a:schemeClr val="accent1"/>
          </a:lnRef>
          <a:fillRef idx="1">
            <a:schemeClr val="lt1"/>
          </a:fillRef>
          <a:effectRef idx="0">
            <a:schemeClr val="accent1"/>
          </a:effectRef>
          <a:fontRef idx="minor">
            <a:schemeClr val="dk1"/>
          </a:fontRef>
        </p:style>
        <p:txBody>
          <a:bodyPr wrap="square" lIns="18288" tIns="18288" rIns="18288" bIns="18288" rtlCol="0" anchor="ctr">
            <a:noAutofit/>
          </a:bodyPr>
          <a:lstStyle/>
          <a:p>
            <a:pPr algn="ctr"/>
            <a:r>
              <a:rPr lang="en-US" sz="700" dirty="0">
                <a:solidFill>
                  <a:prstClr val="black"/>
                </a:solidFill>
              </a:rPr>
              <a:t/>
            </a:r>
            <a:br>
              <a:rPr lang="en-US" sz="700" dirty="0">
                <a:solidFill>
                  <a:prstClr val="black"/>
                </a:solidFill>
              </a:rPr>
            </a:br>
            <a:r>
              <a:rPr lang="en-US" sz="700" dirty="0">
                <a:solidFill>
                  <a:prstClr val="black"/>
                </a:solidFill>
              </a:rPr>
              <a:t>Platform</a:t>
            </a:r>
            <a:endParaRPr lang="en-SG" sz="700" dirty="0">
              <a:solidFill>
                <a:prstClr val="black"/>
              </a:solidFill>
            </a:endParaRPr>
          </a:p>
        </p:txBody>
      </p:sp>
      <p:pic>
        <p:nvPicPr>
          <p:cNvPr id="70" name="Picture 6"/>
          <p:cNvPicPr>
            <a:picLocks noChangeAspect="1" noChangeArrowheads="1"/>
          </p:cNvPicPr>
          <p:nvPr/>
        </p:nvPicPr>
        <p:blipFill>
          <a:blip r:embed="rId4" cstate="print"/>
          <a:srcRect/>
          <a:stretch>
            <a:fillRect/>
          </a:stretch>
        </p:blipFill>
        <p:spPr bwMode="auto">
          <a:xfrm>
            <a:off x="3094680" y="849486"/>
            <a:ext cx="1286822" cy="985594"/>
          </a:xfrm>
          <a:prstGeom prst="rect">
            <a:avLst/>
          </a:prstGeom>
          <a:noFill/>
          <a:ln w="9525">
            <a:noFill/>
            <a:miter lim="800000"/>
            <a:headEnd/>
            <a:tailEnd/>
          </a:ln>
        </p:spPr>
      </p:pic>
      <p:sp>
        <p:nvSpPr>
          <p:cNvPr id="6" name="Rounded Rectangle 5"/>
          <p:cNvSpPr/>
          <p:nvPr/>
        </p:nvSpPr>
        <p:spPr>
          <a:xfrm>
            <a:off x="1775520" y="2232042"/>
            <a:ext cx="1143000" cy="1787102"/>
          </a:xfrm>
          <a:prstGeom prst="roundRect">
            <a:avLst>
              <a:gd name="adj" fmla="val 8156"/>
            </a:avLst>
          </a:prstGeom>
          <a:noFill/>
          <a:ln w="19050">
            <a:solidFill>
              <a:srgbClr val="0000FF"/>
            </a:solidFill>
            <a:prstDash val="solid"/>
            <a:headEnd type="none" w="med" len="med"/>
            <a:tailEnd type="none" w="med" len="med"/>
          </a:ln>
        </p:spPr>
        <p:style>
          <a:lnRef idx="2">
            <a:schemeClr val="accent1"/>
          </a:lnRef>
          <a:fillRef idx="1">
            <a:schemeClr val="lt1"/>
          </a:fillRef>
          <a:effectRef idx="0">
            <a:schemeClr val="accent1"/>
          </a:effectRef>
          <a:fontRef idx="minor">
            <a:schemeClr val="dk1"/>
          </a:fontRef>
        </p:style>
        <p:txBody>
          <a:bodyPr lIns="18288" tIns="18288" rIns="18288" bIns="18288" rtlCol="0" anchor="t" anchorCtr="0">
            <a:noAutofit/>
          </a:bodyPr>
          <a:lstStyle/>
          <a:p>
            <a:r>
              <a:rPr lang="en-US" sz="700" b="1" dirty="0">
                <a:solidFill>
                  <a:prstClr val="black"/>
                </a:solidFill>
              </a:rPr>
              <a:t>Specify requirements…</a:t>
            </a:r>
          </a:p>
          <a:p>
            <a:pPr marL="55563" indent="-55563">
              <a:buFont typeface="Arial" pitchFamily="34" charset="0"/>
              <a:buChar char="•"/>
            </a:pPr>
            <a:r>
              <a:rPr lang="en-US" sz="700" dirty="0">
                <a:solidFill>
                  <a:prstClr val="black"/>
                </a:solidFill>
              </a:rPr>
              <a:t>Textual descriptions</a:t>
            </a:r>
          </a:p>
          <a:p>
            <a:pPr marL="55563" indent="-55563">
              <a:buFont typeface="Arial" pitchFamily="34" charset="0"/>
              <a:buChar char="•"/>
            </a:pPr>
            <a:r>
              <a:rPr lang="en-US" sz="700" dirty="0">
                <a:solidFill>
                  <a:prstClr val="black"/>
                </a:solidFill>
              </a:rPr>
              <a:t>Feature list</a:t>
            </a:r>
          </a:p>
          <a:p>
            <a:pPr marL="55563" indent="-55563">
              <a:buFont typeface="Arial" pitchFamily="34" charset="0"/>
              <a:buChar char="•"/>
            </a:pPr>
            <a:r>
              <a:rPr lang="en-US" sz="700" dirty="0">
                <a:solidFill>
                  <a:prstClr val="black"/>
                </a:solidFill>
              </a:rPr>
              <a:t>User stories</a:t>
            </a:r>
          </a:p>
          <a:p>
            <a:pPr marL="55563" indent="-55563">
              <a:buFont typeface="Arial" pitchFamily="34" charset="0"/>
              <a:buChar char="•"/>
            </a:pPr>
            <a:r>
              <a:rPr lang="en-US" sz="700" dirty="0">
                <a:solidFill>
                  <a:prstClr val="black"/>
                </a:solidFill>
              </a:rPr>
              <a:t>Use cases </a:t>
            </a:r>
          </a:p>
          <a:p>
            <a:pPr marL="55563" indent="-55563">
              <a:buFont typeface="Arial" pitchFamily="34" charset="0"/>
              <a:buChar char="•"/>
            </a:pPr>
            <a:endParaRPr lang="en-US" sz="700" dirty="0">
              <a:solidFill>
                <a:prstClr val="black"/>
              </a:solidFill>
            </a:endParaRPr>
          </a:p>
          <a:p>
            <a:pPr marL="55563" indent="-55563">
              <a:buFont typeface="Arial" pitchFamily="34" charset="0"/>
              <a:buChar char="•"/>
            </a:pPr>
            <a:r>
              <a:rPr lang="en-US" sz="700" dirty="0">
                <a:solidFill>
                  <a:prstClr val="black"/>
                </a:solidFill>
              </a:rPr>
              <a:t>OO domain models </a:t>
            </a:r>
          </a:p>
          <a:p>
            <a:pPr marL="55563" indent="-55563">
              <a:buFont typeface="Arial" pitchFamily="34" charset="0"/>
              <a:buChar char="•"/>
            </a:pPr>
            <a:r>
              <a:rPr lang="en-US" sz="700" dirty="0">
                <a:solidFill>
                  <a:prstClr val="black"/>
                </a:solidFill>
              </a:rPr>
              <a:t>Object  diagrams</a:t>
            </a:r>
          </a:p>
          <a:p>
            <a:pPr marL="55563" indent="-55563">
              <a:buFont typeface="Arial" pitchFamily="34" charset="0"/>
              <a:buChar char="•"/>
            </a:pPr>
            <a:r>
              <a:rPr lang="en-US" sz="700" dirty="0">
                <a:solidFill>
                  <a:prstClr val="black"/>
                </a:solidFill>
              </a:rPr>
              <a:t>State machine diagrams</a:t>
            </a:r>
          </a:p>
          <a:p>
            <a:pPr marL="55563" indent="-55563">
              <a:buFont typeface="Arial" pitchFamily="34" charset="0"/>
              <a:buChar char="•"/>
            </a:pPr>
            <a:r>
              <a:rPr lang="en-US" sz="700" dirty="0">
                <a:solidFill>
                  <a:prstClr val="black"/>
                </a:solidFill>
              </a:rPr>
              <a:t>Activity diagrams </a:t>
            </a:r>
          </a:p>
          <a:p>
            <a:pPr marL="55563" indent="-55563">
              <a:buFont typeface="Arial" pitchFamily="34" charset="0"/>
              <a:buChar char="•"/>
            </a:pPr>
            <a:endParaRPr lang="en-US" sz="700" dirty="0">
              <a:solidFill>
                <a:prstClr val="black"/>
              </a:solidFill>
            </a:endParaRPr>
          </a:p>
          <a:p>
            <a:pPr marL="55563" indent="-55563">
              <a:buFont typeface="Arial" pitchFamily="34" charset="0"/>
              <a:buChar char="•"/>
            </a:pPr>
            <a:r>
              <a:rPr lang="en-US" sz="700" dirty="0">
                <a:solidFill>
                  <a:prstClr val="black"/>
                </a:solidFill>
              </a:rPr>
              <a:t>UI prototypes </a:t>
            </a:r>
          </a:p>
          <a:p>
            <a:pPr marL="55563" indent="-55563">
              <a:buFont typeface="Arial" pitchFamily="34" charset="0"/>
              <a:buChar char="•"/>
            </a:pPr>
            <a:r>
              <a:rPr lang="en-US" sz="700" dirty="0">
                <a:solidFill>
                  <a:prstClr val="black"/>
                </a:solidFill>
              </a:rPr>
              <a:t>Glossary </a:t>
            </a:r>
          </a:p>
          <a:p>
            <a:pPr marL="55563" indent="-55563">
              <a:buFont typeface="Arial" pitchFamily="34" charset="0"/>
              <a:buChar char="•"/>
            </a:pPr>
            <a:r>
              <a:rPr lang="en-US" sz="700" dirty="0">
                <a:solidFill>
                  <a:prstClr val="black"/>
                </a:solidFill>
              </a:rPr>
              <a:t>Supplementary requirements</a:t>
            </a:r>
          </a:p>
          <a:p>
            <a:pPr marL="55563" indent="-55563">
              <a:buFont typeface="Arial" pitchFamily="34" charset="0"/>
              <a:buChar char="•"/>
            </a:pPr>
            <a:r>
              <a:rPr lang="en-US" sz="700" dirty="0">
                <a:solidFill>
                  <a:prstClr val="black"/>
                </a:solidFill>
              </a:rPr>
              <a:t>…</a:t>
            </a:r>
          </a:p>
          <a:p>
            <a:pPr marL="55563" indent="-55563">
              <a:buFont typeface="Arial" pitchFamily="34" charset="0"/>
              <a:buChar char="•"/>
            </a:pPr>
            <a:endParaRPr lang="en-US" sz="800" dirty="0">
              <a:solidFill>
                <a:prstClr val="black"/>
              </a:solidFill>
            </a:endParaRPr>
          </a:p>
        </p:txBody>
      </p:sp>
      <p:sp>
        <p:nvSpPr>
          <p:cNvPr id="236" name="Flowchart: Magnetic Disk 235"/>
          <p:cNvSpPr/>
          <p:nvPr/>
        </p:nvSpPr>
        <p:spPr>
          <a:xfrm>
            <a:off x="1857376" y="1990319"/>
            <a:ext cx="180975" cy="133350"/>
          </a:xfrm>
          <a:prstGeom prst="flowChartMagneticDisk">
            <a:avLst/>
          </a:prstGeom>
          <a:ln w="28575">
            <a:solidFill>
              <a:srgbClr val="0000FF"/>
            </a:solidFill>
          </a:ln>
        </p:spPr>
        <p:style>
          <a:lnRef idx="2">
            <a:schemeClr val="accent1"/>
          </a:lnRef>
          <a:fillRef idx="1">
            <a:schemeClr val="lt1"/>
          </a:fillRef>
          <a:effectRef idx="0">
            <a:schemeClr val="accent1"/>
          </a:effectRef>
          <a:fontRef idx="minor">
            <a:schemeClr val="dk1"/>
          </a:fontRef>
        </p:style>
        <p:txBody>
          <a:bodyPr vert="horz" lIns="18288" tIns="18288" rIns="18288" bIns="18288" rtlCol="0" anchor="ctr">
            <a:noAutofit/>
          </a:bodyPr>
          <a:lstStyle/>
          <a:p>
            <a:pPr algn="ctr"/>
            <a:endParaRPr lang="en-US" sz="600" dirty="0">
              <a:solidFill>
                <a:prstClr val="black"/>
              </a:solidFill>
            </a:endParaRPr>
          </a:p>
        </p:txBody>
      </p:sp>
      <p:pic>
        <p:nvPicPr>
          <p:cNvPr id="4" name="Picture 4"/>
          <p:cNvPicPr>
            <a:picLocks noChangeAspect="1" noChangeArrowheads="1"/>
          </p:cNvPicPr>
          <p:nvPr/>
        </p:nvPicPr>
        <p:blipFill>
          <a:blip r:embed="rId5" cstate="print"/>
          <a:srcRect/>
          <a:stretch>
            <a:fillRect/>
          </a:stretch>
        </p:blipFill>
        <p:spPr bwMode="auto">
          <a:xfrm>
            <a:off x="2919054" y="4211348"/>
            <a:ext cx="1664778" cy="657813"/>
          </a:xfrm>
          <a:prstGeom prst="rect">
            <a:avLst/>
          </a:prstGeom>
          <a:noFill/>
          <a:ln w="9525">
            <a:noFill/>
            <a:miter lim="800000"/>
            <a:headEnd/>
            <a:tailEnd/>
          </a:ln>
        </p:spPr>
      </p:pic>
      <p:sp>
        <p:nvSpPr>
          <p:cNvPr id="7" name="Flowchart: Magnetic Disk 6"/>
          <p:cNvSpPr/>
          <p:nvPr/>
        </p:nvSpPr>
        <p:spPr>
          <a:xfrm>
            <a:off x="1811384" y="1691779"/>
            <a:ext cx="1122317" cy="365760"/>
          </a:xfrm>
          <a:prstGeom prst="flowChartMagneticDisk">
            <a:avLst/>
          </a:prstGeom>
          <a:ln w="28575">
            <a:solidFill>
              <a:srgbClr val="0000FF"/>
            </a:solidFill>
          </a:ln>
        </p:spPr>
        <p:style>
          <a:lnRef idx="2">
            <a:schemeClr val="accent1"/>
          </a:lnRef>
          <a:fillRef idx="1">
            <a:schemeClr val="lt1"/>
          </a:fillRef>
          <a:effectRef idx="0">
            <a:schemeClr val="accent1"/>
          </a:effectRef>
          <a:fontRef idx="minor">
            <a:schemeClr val="dk1"/>
          </a:fontRef>
        </p:style>
        <p:txBody>
          <a:bodyPr vert="horz" lIns="18288" tIns="18288" rIns="18288" bIns="18288" rtlCol="0" anchor="ctr">
            <a:noAutofit/>
          </a:bodyPr>
          <a:lstStyle/>
          <a:p>
            <a:pPr algn="ctr"/>
            <a:endParaRPr lang="en-US" sz="600" dirty="0">
              <a:solidFill>
                <a:prstClr val="black"/>
              </a:solidFill>
            </a:endParaRPr>
          </a:p>
          <a:p>
            <a:pPr algn="ctr"/>
            <a:r>
              <a:rPr lang="en-US" sz="600" b="1" dirty="0">
                <a:solidFill>
                  <a:prstClr val="black"/>
                </a:solidFill>
              </a:rPr>
              <a:t>Combat complexity…</a:t>
            </a:r>
          </a:p>
          <a:p>
            <a:pPr algn="ctr"/>
            <a:r>
              <a:rPr lang="en-US" sz="600" dirty="0">
                <a:solidFill>
                  <a:prstClr val="black"/>
                </a:solidFill>
              </a:rPr>
              <a:t>Use abstraction, build models</a:t>
            </a:r>
          </a:p>
          <a:p>
            <a:pPr algn="ctr"/>
            <a:endParaRPr lang="en-US" sz="600" dirty="0">
              <a:solidFill>
                <a:prstClr val="black"/>
              </a:solidFill>
            </a:endParaRPr>
          </a:p>
        </p:txBody>
      </p:sp>
      <p:sp>
        <p:nvSpPr>
          <p:cNvPr id="15" name="Cube 14"/>
          <p:cNvSpPr/>
          <p:nvPr/>
        </p:nvSpPr>
        <p:spPr>
          <a:xfrm>
            <a:off x="7524204" y="3485745"/>
            <a:ext cx="781596" cy="294465"/>
          </a:xfrm>
          <a:prstGeom prst="cube">
            <a:avLst/>
          </a:prstGeom>
          <a:solidFill>
            <a:schemeClr val="accent1">
              <a:lumMod val="20000"/>
              <a:lumOff val="80000"/>
            </a:schemeClr>
          </a:solidFill>
          <a:ln w="19050">
            <a:solidFill>
              <a:srgbClr val="0000FF"/>
            </a:solidFill>
            <a:prstDash val="solid"/>
            <a:headEnd type="none" w="med" len="med"/>
            <a:tailEnd type="none" w="med" len="med"/>
          </a:ln>
        </p:spPr>
        <p:style>
          <a:lnRef idx="2">
            <a:schemeClr val="accent1"/>
          </a:lnRef>
          <a:fillRef idx="1">
            <a:schemeClr val="lt1"/>
          </a:fillRef>
          <a:effectRef idx="0">
            <a:schemeClr val="accent1"/>
          </a:effectRef>
          <a:fontRef idx="minor">
            <a:schemeClr val="dk1"/>
          </a:fontRef>
        </p:style>
        <p:txBody>
          <a:bodyPr lIns="0" tIns="0" rIns="0" bIns="0" rtlCol="0" anchor="ctr">
            <a:noAutofit/>
          </a:bodyPr>
          <a:lstStyle/>
          <a:p>
            <a:pPr algn="ctr"/>
            <a:r>
              <a:rPr lang="en-US" sz="700" b="1" dirty="0">
                <a:solidFill>
                  <a:prstClr val="black"/>
                </a:solidFill>
              </a:rPr>
              <a:t>         </a:t>
            </a:r>
          </a:p>
          <a:p>
            <a:pPr algn="ctr"/>
            <a:r>
              <a:rPr lang="en-US" sz="700" b="1" dirty="0">
                <a:solidFill>
                  <a:prstClr val="black"/>
                </a:solidFill>
              </a:rPr>
              <a:t>System</a:t>
            </a:r>
          </a:p>
          <a:p>
            <a:pPr algn="ctr"/>
            <a:r>
              <a:rPr lang="en-US" sz="700" b="1" dirty="0">
                <a:solidFill>
                  <a:prstClr val="black"/>
                </a:solidFill>
              </a:rPr>
              <a:t> </a:t>
            </a:r>
          </a:p>
        </p:txBody>
      </p:sp>
      <p:pic>
        <p:nvPicPr>
          <p:cNvPr id="16" name="Picture 6" descr="C:\Users\dcsdcr\AppData\Local\Microsoft\Windows\Temporary Internet Files\Content.IE5\DNBC9CGL\MC900391212[1].wmf"/>
          <p:cNvPicPr>
            <a:picLocks noChangeAspect="1" noChangeArrowheads="1"/>
          </p:cNvPicPr>
          <p:nvPr/>
        </p:nvPicPr>
        <p:blipFill>
          <a:blip r:embed="rId6" cstate="print"/>
          <a:srcRect/>
          <a:stretch>
            <a:fillRect/>
          </a:stretch>
        </p:blipFill>
        <p:spPr bwMode="auto">
          <a:xfrm>
            <a:off x="7924801" y="3485744"/>
            <a:ext cx="208051" cy="187452"/>
          </a:xfrm>
          <a:prstGeom prst="rect">
            <a:avLst/>
          </a:prstGeom>
          <a:noFill/>
        </p:spPr>
      </p:pic>
      <p:grpSp>
        <p:nvGrpSpPr>
          <p:cNvPr id="2" name="Group 320"/>
          <p:cNvGrpSpPr/>
          <p:nvPr/>
        </p:nvGrpSpPr>
        <p:grpSpPr>
          <a:xfrm>
            <a:off x="5105400" y="4176020"/>
            <a:ext cx="609600" cy="336186"/>
            <a:chOff x="3581400" y="4195476"/>
            <a:chExt cx="609600" cy="336186"/>
          </a:xfrm>
          <a:solidFill>
            <a:schemeClr val="accent1">
              <a:lumMod val="20000"/>
              <a:lumOff val="80000"/>
            </a:schemeClr>
          </a:solidFill>
        </p:grpSpPr>
        <p:sp>
          <p:nvSpPr>
            <p:cNvPr id="19" name="Folded Corner 18"/>
            <p:cNvSpPr/>
            <p:nvPr/>
          </p:nvSpPr>
          <p:spPr>
            <a:xfrm>
              <a:off x="3581400" y="4195476"/>
              <a:ext cx="457200" cy="264462"/>
            </a:xfrm>
            <a:prstGeom prst="foldedCorner">
              <a:avLst/>
            </a:prstGeom>
            <a:grpFill/>
            <a:ln w="19050">
              <a:solidFill>
                <a:srgbClr val="0000FF"/>
              </a:solidFill>
              <a:prstDash val="solid"/>
              <a:headEnd type="none" w="med" len="med"/>
              <a:tailEnd type="none" w="med" len="med"/>
            </a:ln>
          </p:spPr>
          <p:style>
            <a:lnRef idx="2">
              <a:schemeClr val="accent1"/>
            </a:lnRef>
            <a:fillRef idx="1">
              <a:schemeClr val="lt1"/>
            </a:fillRef>
            <a:effectRef idx="0">
              <a:schemeClr val="accent1"/>
            </a:effectRef>
            <a:fontRef idx="minor">
              <a:schemeClr val="dk1"/>
            </a:fontRef>
          </p:style>
          <p:txBody>
            <a:bodyPr lIns="0" tIns="0" rIns="0" bIns="0" rtlCol="0" anchor="ctr">
              <a:noAutofit/>
            </a:bodyPr>
            <a:lstStyle/>
            <a:p>
              <a:pPr algn="ctr"/>
              <a:r>
                <a:rPr lang="en-US" sz="600" b="1" dirty="0">
                  <a:solidFill>
                    <a:srgbClr val="FFFF00"/>
                  </a:solidFill>
                </a:rPr>
                <a:t>Detailed design</a:t>
              </a:r>
            </a:p>
          </p:txBody>
        </p:sp>
        <p:sp>
          <p:nvSpPr>
            <p:cNvPr id="20" name="Folded Corner 19"/>
            <p:cNvSpPr/>
            <p:nvPr/>
          </p:nvSpPr>
          <p:spPr>
            <a:xfrm>
              <a:off x="3733800" y="4231338"/>
              <a:ext cx="457200" cy="264462"/>
            </a:xfrm>
            <a:prstGeom prst="foldedCorner">
              <a:avLst/>
            </a:prstGeom>
            <a:grpFill/>
            <a:ln w="19050">
              <a:solidFill>
                <a:srgbClr val="0000FF"/>
              </a:solidFill>
              <a:prstDash val="solid"/>
              <a:headEnd type="none" w="med" len="med"/>
              <a:tailEnd type="none" w="med" len="med"/>
            </a:ln>
          </p:spPr>
          <p:style>
            <a:lnRef idx="2">
              <a:schemeClr val="accent1"/>
            </a:lnRef>
            <a:fillRef idx="1">
              <a:schemeClr val="lt1"/>
            </a:fillRef>
            <a:effectRef idx="0">
              <a:schemeClr val="accent1"/>
            </a:effectRef>
            <a:fontRef idx="minor">
              <a:schemeClr val="dk1"/>
            </a:fontRef>
          </p:style>
          <p:txBody>
            <a:bodyPr lIns="0" tIns="0" rIns="0" bIns="0" rtlCol="0" anchor="ctr">
              <a:noAutofit/>
            </a:bodyPr>
            <a:lstStyle/>
            <a:p>
              <a:pPr algn="ctr"/>
              <a:r>
                <a:rPr lang="en-US" sz="600" b="1" dirty="0">
                  <a:solidFill>
                    <a:prstClr val="black"/>
                  </a:solidFill>
                </a:rPr>
                <a:t>Detailed design</a:t>
              </a:r>
            </a:p>
          </p:txBody>
        </p:sp>
        <p:sp>
          <p:nvSpPr>
            <p:cNvPr id="21" name="Folded Corner 20"/>
            <p:cNvSpPr/>
            <p:nvPr/>
          </p:nvSpPr>
          <p:spPr>
            <a:xfrm>
              <a:off x="3657600" y="4267200"/>
              <a:ext cx="457200" cy="264462"/>
            </a:xfrm>
            <a:prstGeom prst="foldedCorner">
              <a:avLst/>
            </a:prstGeom>
            <a:grpFill/>
            <a:ln w="19050">
              <a:solidFill>
                <a:srgbClr val="0000FF"/>
              </a:solidFill>
              <a:prstDash val="solid"/>
              <a:headEnd type="none" w="med" len="med"/>
              <a:tailEnd type="none" w="med" len="med"/>
            </a:ln>
          </p:spPr>
          <p:style>
            <a:lnRef idx="2">
              <a:schemeClr val="accent1"/>
            </a:lnRef>
            <a:fillRef idx="1">
              <a:schemeClr val="lt1"/>
            </a:fillRef>
            <a:effectRef idx="0">
              <a:schemeClr val="accent1"/>
            </a:effectRef>
            <a:fontRef idx="minor">
              <a:schemeClr val="dk1"/>
            </a:fontRef>
          </p:style>
          <p:txBody>
            <a:bodyPr lIns="0" tIns="0" rIns="0" bIns="0" rtlCol="0" anchor="ctr">
              <a:noAutofit/>
            </a:bodyPr>
            <a:lstStyle/>
            <a:p>
              <a:pPr algn="ctr"/>
              <a:r>
                <a:rPr lang="en-US" sz="700" b="1" dirty="0">
                  <a:solidFill>
                    <a:prstClr val="black"/>
                  </a:solidFill>
                </a:rPr>
                <a:t>Detailed design</a:t>
              </a:r>
            </a:p>
          </p:txBody>
        </p:sp>
      </p:grpSp>
      <p:cxnSp>
        <p:nvCxnSpPr>
          <p:cNvPr id="22" name="Straight Arrow Connector 21"/>
          <p:cNvCxnSpPr/>
          <p:nvPr/>
        </p:nvCxnSpPr>
        <p:spPr>
          <a:xfrm rot="5400000">
            <a:off x="7124700" y="2761844"/>
            <a:ext cx="1295400" cy="152400"/>
          </a:xfrm>
          <a:prstGeom prst="straightConnector1">
            <a:avLst/>
          </a:prstGeom>
          <a:ln w="19050">
            <a:solidFill>
              <a:srgbClr val="0000FF"/>
            </a:solidFill>
            <a:prstDash val="solid"/>
            <a:headEnd type="none" w="med" len="med"/>
            <a:tailEnd type="arrow" w="sm" len="sm"/>
          </a:ln>
        </p:spPr>
        <p:style>
          <a:lnRef idx="2">
            <a:schemeClr val="accent1"/>
          </a:lnRef>
          <a:fillRef idx="1">
            <a:schemeClr val="lt1"/>
          </a:fillRef>
          <a:effectRef idx="0">
            <a:schemeClr val="accent1"/>
          </a:effectRef>
          <a:fontRef idx="minor">
            <a:schemeClr val="dk1"/>
          </a:fontRef>
        </p:style>
      </p:cxnSp>
      <p:grpSp>
        <p:nvGrpSpPr>
          <p:cNvPr id="3" name="Group 342"/>
          <p:cNvGrpSpPr/>
          <p:nvPr/>
        </p:nvGrpSpPr>
        <p:grpSpPr>
          <a:xfrm>
            <a:off x="7010400" y="894944"/>
            <a:ext cx="1066800" cy="304800"/>
            <a:chOff x="5334000" y="822952"/>
            <a:chExt cx="1066800" cy="396248"/>
          </a:xfrm>
        </p:grpSpPr>
        <p:sp>
          <p:nvSpPr>
            <p:cNvPr id="27" name="Rectangle 26"/>
            <p:cNvSpPr/>
            <p:nvPr/>
          </p:nvSpPr>
          <p:spPr>
            <a:xfrm>
              <a:off x="5638800" y="1066800"/>
              <a:ext cx="152400" cy="152400"/>
            </a:xfrm>
            <a:prstGeom prst="rect">
              <a:avLst/>
            </a:prstGeom>
            <a:ln w="3175"/>
          </p:spPr>
          <p:style>
            <a:lnRef idx="2">
              <a:schemeClr val="accent1"/>
            </a:lnRef>
            <a:fillRef idx="1">
              <a:schemeClr val="lt1"/>
            </a:fillRef>
            <a:effectRef idx="0">
              <a:schemeClr val="accent1"/>
            </a:effectRef>
            <a:fontRef idx="minor">
              <a:schemeClr val="dk1"/>
            </a:fontRef>
          </p:style>
          <p:txBody>
            <a:bodyPr lIns="18288" tIns="18288" rIns="18288" bIns="18288" rtlCol="0" anchor="ctr">
              <a:noAutofit/>
            </a:bodyPr>
            <a:lstStyle/>
            <a:p>
              <a:pPr algn="ctr"/>
              <a:r>
                <a:rPr lang="en-US" sz="600" dirty="0">
                  <a:solidFill>
                    <a:prstClr val="black"/>
                  </a:solidFill>
                </a:rPr>
                <a:t>B</a:t>
              </a:r>
            </a:p>
          </p:txBody>
        </p:sp>
        <p:sp>
          <p:nvSpPr>
            <p:cNvPr id="28" name="Rectangle 27"/>
            <p:cNvSpPr/>
            <p:nvPr/>
          </p:nvSpPr>
          <p:spPr>
            <a:xfrm>
              <a:off x="5334000" y="1066800"/>
              <a:ext cx="152400" cy="152400"/>
            </a:xfrm>
            <a:prstGeom prst="rect">
              <a:avLst/>
            </a:prstGeom>
            <a:ln w="3175"/>
          </p:spPr>
          <p:style>
            <a:lnRef idx="2">
              <a:schemeClr val="accent1"/>
            </a:lnRef>
            <a:fillRef idx="1">
              <a:schemeClr val="lt1"/>
            </a:fillRef>
            <a:effectRef idx="0">
              <a:schemeClr val="accent1"/>
            </a:effectRef>
            <a:fontRef idx="minor">
              <a:schemeClr val="dk1"/>
            </a:fontRef>
          </p:style>
          <p:txBody>
            <a:bodyPr lIns="18288" tIns="18288" rIns="18288" bIns="18288" rtlCol="0" anchor="ctr">
              <a:noAutofit/>
            </a:bodyPr>
            <a:lstStyle/>
            <a:p>
              <a:pPr algn="ctr"/>
              <a:r>
                <a:rPr lang="en-US" sz="600" dirty="0">
                  <a:solidFill>
                    <a:prstClr val="black"/>
                  </a:solidFill>
                </a:rPr>
                <a:t>A</a:t>
              </a:r>
            </a:p>
          </p:txBody>
        </p:sp>
        <p:sp>
          <p:nvSpPr>
            <p:cNvPr id="29" name="Flowchart: Stored Data 28"/>
            <p:cNvSpPr/>
            <p:nvPr/>
          </p:nvSpPr>
          <p:spPr>
            <a:xfrm>
              <a:off x="6248400" y="1066800"/>
              <a:ext cx="152400" cy="152400"/>
            </a:xfrm>
            <a:prstGeom prst="flowChartOnlineStorage">
              <a:avLst/>
            </a:prstGeom>
            <a:ln w="3175"/>
          </p:spPr>
          <p:style>
            <a:lnRef idx="2">
              <a:schemeClr val="accent1"/>
            </a:lnRef>
            <a:fillRef idx="1">
              <a:schemeClr val="lt1"/>
            </a:fillRef>
            <a:effectRef idx="0">
              <a:schemeClr val="accent1"/>
            </a:effectRef>
            <a:fontRef idx="minor">
              <a:schemeClr val="dk1"/>
            </a:fontRef>
          </p:style>
          <p:txBody>
            <a:bodyPr lIns="18288" tIns="18288" rIns="18288" bIns="18288" rtlCol="0" anchor="ctr">
              <a:noAutofit/>
            </a:bodyPr>
            <a:lstStyle/>
            <a:p>
              <a:pPr algn="ctr"/>
              <a:r>
                <a:rPr lang="en-US" sz="600" dirty="0">
                  <a:solidFill>
                    <a:prstClr val="black"/>
                  </a:solidFill>
                </a:rPr>
                <a:t>C</a:t>
              </a:r>
            </a:p>
          </p:txBody>
        </p:sp>
        <p:sp>
          <p:nvSpPr>
            <p:cNvPr id="30" name="Flowchart: Magnetic Disk 29"/>
            <p:cNvSpPr/>
            <p:nvPr/>
          </p:nvSpPr>
          <p:spPr>
            <a:xfrm>
              <a:off x="5943600" y="1066800"/>
              <a:ext cx="152400" cy="152400"/>
            </a:xfrm>
            <a:prstGeom prst="flowChartMagneticDisk">
              <a:avLst/>
            </a:prstGeom>
            <a:ln w="3175"/>
          </p:spPr>
          <p:style>
            <a:lnRef idx="2">
              <a:schemeClr val="accent1"/>
            </a:lnRef>
            <a:fillRef idx="1">
              <a:schemeClr val="lt1"/>
            </a:fillRef>
            <a:effectRef idx="0">
              <a:schemeClr val="accent1"/>
            </a:effectRef>
            <a:fontRef idx="minor">
              <a:schemeClr val="dk1"/>
            </a:fontRef>
          </p:style>
          <p:txBody>
            <a:bodyPr lIns="18288" tIns="18288" rIns="18288" bIns="18288" rtlCol="0" anchor="ctr">
              <a:noAutofit/>
            </a:bodyPr>
            <a:lstStyle/>
            <a:p>
              <a:pPr algn="ctr"/>
              <a:r>
                <a:rPr lang="en-US" sz="600" dirty="0">
                  <a:solidFill>
                    <a:prstClr val="black"/>
                  </a:solidFill>
                </a:rPr>
                <a:t>D</a:t>
              </a:r>
            </a:p>
          </p:txBody>
        </p:sp>
        <p:pic>
          <p:nvPicPr>
            <p:cNvPr id="31" name="Picture 8" descr="C:\Documents and Settings\dcsdcr\Local Settings\Temporary Internet Files\Content.IE5\IGYN5T2F\MC900432611[1].png"/>
            <p:cNvPicPr>
              <a:picLocks noChangeAspect="1" noChangeArrowheads="1"/>
            </p:cNvPicPr>
            <p:nvPr/>
          </p:nvPicPr>
          <p:blipFill>
            <a:blip r:embed="rId7" cstate="print"/>
            <a:srcRect/>
            <a:stretch>
              <a:fillRect/>
            </a:stretch>
          </p:blipFill>
          <p:spPr bwMode="auto">
            <a:xfrm>
              <a:off x="5935288" y="822952"/>
              <a:ext cx="162540" cy="162540"/>
            </a:xfrm>
            <a:prstGeom prst="rect">
              <a:avLst/>
            </a:prstGeom>
            <a:noFill/>
          </p:spPr>
        </p:pic>
        <p:pic>
          <p:nvPicPr>
            <p:cNvPr id="32" name="Picture 9" descr="C:\Documents and Settings\dcsdcr\Local Settings\Temporary Internet Files\Content.IE5\2E1RXMEE\MC900432612[1].png"/>
            <p:cNvPicPr>
              <a:picLocks noChangeAspect="1" noChangeArrowheads="1"/>
            </p:cNvPicPr>
            <p:nvPr/>
          </p:nvPicPr>
          <p:blipFill>
            <a:blip r:embed="rId8" cstate="print"/>
            <a:srcRect/>
            <a:stretch>
              <a:fillRect/>
            </a:stretch>
          </p:blipFill>
          <p:spPr bwMode="auto">
            <a:xfrm>
              <a:off x="5626390" y="822952"/>
              <a:ext cx="162540" cy="162540"/>
            </a:xfrm>
            <a:prstGeom prst="rect">
              <a:avLst/>
            </a:prstGeom>
            <a:noFill/>
          </p:spPr>
        </p:pic>
        <p:pic>
          <p:nvPicPr>
            <p:cNvPr id="33" name="Picture 10" descr="C:\Documents and Settings\dcsdcr\Local Settings\Temporary Internet Files\Content.IE5\IGYN5T2F\MC900432609[1].png"/>
            <p:cNvPicPr>
              <a:picLocks noChangeAspect="1" noChangeArrowheads="1"/>
            </p:cNvPicPr>
            <p:nvPr/>
          </p:nvPicPr>
          <p:blipFill>
            <a:blip r:embed="rId9" cstate="print"/>
            <a:srcRect/>
            <a:stretch>
              <a:fillRect/>
            </a:stretch>
          </p:blipFill>
          <p:spPr bwMode="auto">
            <a:xfrm>
              <a:off x="5346990" y="822952"/>
              <a:ext cx="162540" cy="162540"/>
            </a:xfrm>
            <a:prstGeom prst="rect">
              <a:avLst/>
            </a:prstGeom>
            <a:noFill/>
          </p:spPr>
        </p:pic>
        <p:pic>
          <p:nvPicPr>
            <p:cNvPr id="34" name="Picture 11" descr="C:\Documents and Settings\dcsdcr\Local Settings\Temporary Internet Files\Content.IE5\O03VMBUB\MC900432624[1].png"/>
            <p:cNvPicPr>
              <a:picLocks noChangeAspect="1" noChangeArrowheads="1"/>
            </p:cNvPicPr>
            <p:nvPr/>
          </p:nvPicPr>
          <p:blipFill>
            <a:blip r:embed="rId10" cstate="print"/>
            <a:srcRect/>
            <a:stretch>
              <a:fillRect/>
            </a:stretch>
          </p:blipFill>
          <p:spPr bwMode="auto">
            <a:xfrm>
              <a:off x="6239972" y="828022"/>
              <a:ext cx="152400" cy="152400"/>
            </a:xfrm>
            <a:prstGeom prst="rect">
              <a:avLst/>
            </a:prstGeom>
            <a:noFill/>
          </p:spPr>
        </p:pic>
      </p:grpSp>
      <p:sp>
        <p:nvSpPr>
          <p:cNvPr id="35" name="Rounded Rectangle 34"/>
          <p:cNvSpPr/>
          <p:nvPr/>
        </p:nvSpPr>
        <p:spPr>
          <a:xfrm>
            <a:off x="1600200" y="5036639"/>
            <a:ext cx="1600200" cy="457200"/>
          </a:xfrm>
          <a:prstGeom prst="roundRect">
            <a:avLst/>
          </a:prstGeom>
          <a:noFill/>
          <a:ln w="3175">
            <a:noFill/>
          </a:ln>
        </p:spPr>
        <p:style>
          <a:lnRef idx="2">
            <a:schemeClr val="accent1"/>
          </a:lnRef>
          <a:fillRef idx="1">
            <a:schemeClr val="lt1"/>
          </a:fillRef>
          <a:effectRef idx="0">
            <a:schemeClr val="accent1"/>
          </a:effectRef>
          <a:fontRef idx="minor">
            <a:schemeClr val="dk1"/>
          </a:fontRef>
        </p:style>
        <p:txBody>
          <a:bodyPr lIns="18288" tIns="18288" rIns="18288" bIns="18288" rtlCol="0" anchor="ctr">
            <a:noAutofit/>
          </a:bodyPr>
          <a:lstStyle/>
          <a:p>
            <a:r>
              <a:rPr lang="en-US" sz="700" b="1" dirty="0">
                <a:solidFill>
                  <a:prstClr val="black"/>
                </a:solidFill>
              </a:rPr>
              <a:t>Possible Improvements:</a:t>
            </a:r>
          </a:p>
          <a:p>
            <a:pPr marL="58738" indent="-58738">
              <a:buFont typeface="Arial" pitchFamily="34" charset="0"/>
              <a:buChar char="•"/>
            </a:pPr>
            <a:r>
              <a:rPr lang="en-US" sz="700" dirty="0">
                <a:solidFill>
                  <a:prstClr val="black"/>
                </a:solidFill>
              </a:rPr>
              <a:t>Apply OO principles</a:t>
            </a:r>
          </a:p>
          <a:p>
            <a:pPr marL="58738" indent="-58738">
              <a:buFont typeface="Arial" pitchFamily="34" charset="0"/>
              <a:buChar char="•"/>
            </a:pPr>
            <a:r>
              <a:rPr lang="en-US" sz="700" dirty="0">
                <a:solidFill>
                  <a:prstClr val="black"/>
                </a:solidFill>
              </a:rPr>
              <a:t>Apply analysis patterns</a:t>
            </a:r>
          </a:p>
          <a:p>
            <a:pPr marL="58738" indent="-58738">
              <a:buFont typeface="Arial" pitchFamily="34" charset="0"/>
              <a:buChar char="•"/>
            </a:pPr>
            <a:r>
              <a:rPr lang="en-US" sz="700" dirty="0">
                <a:solidFill>
                  <a:prstClr val="black"/>
                </a:solidFill>
              </a:rPr>
              <a:t>Categorize and prioritize requirements</a:t>
            </a:r>
          </a:p>
        </p:txBody>
      </p:sp>
      <p:sp>
        <p:nvSpPr>
          <p:cNvPr id="36" name="Rounded Rectangle 35"/>
          <p:cNvSpPr/>
          <p:nvPr/>
        </p:nvSpPr>
        <p:spPr>
          <a:xfrm>
            <a:off x="4648200" y="4628744"/>
            <a:ext cx="2057400" cy="762000"/>
          </a:xfrm>
          <a:prstGeom prst="roundRect">
            <a:avLst/>
          </a:prstGeom>
          <a:noFill/>
          <a:ln w="3175">
            <a:noFill/>
          </a:ln>
        </p:spPr>
        <p:style>
          <a:lnRef idx="2">
            <a:schemeClr val="accent1"/>
          </a:lnRef>
          <a:fillRef idx="1">
            <a:schemeClr val="lt1"/>
          </a:fillRef>
          <a:effectRef idx="0">
            <a:schemeClr val="accent1"/>
          </a:effectRef>
          <a:fontRef idx="minor">
            <a:schemeClr val="dk1"/>
          </a:fontRef>
        </p:style>
        <p:txBody>
          <a:bodyPr lIns="18288" tIns="18288" rIns="18288" bIns="18288" rtlCol="0" anchor="ctr">
            <a:noAutofit/>
          </a:bodyPr>
          <a:lstStyle/>
          <a:p>
            <a:r>
              <a:rPr lang="en-US" sz="700" b="1" dirty="0">
                <a:solidFill>
                  <a:prstClr val="black"/>
                </a:solidFill>
              </a:rPr>
              <a:t>Possible Improvements:</a:t>
            </a:r>
          </a:p>
          <a:p>
            <a:pPr marL="58738" indent="-58738">
              <a:buFont typeface="Arial" pitchFamily="34" charset="0"/>
              <a:buChar char="•"/>
            </a:pPr>
            <a:r>
              <a:rPr lang="en-US" sz="700" dirty="0">
                <a:solidFill>
                  <a:prstClr val="black"/>
                </a:solidFill>
              </a:rPr>
              <a:t>↑Cohesion, ↓Coupling</a:t>
            </a:r>
          </a:p>
          <a:p>
            <a:pPr marL="58738" indent="-58738">
              <a:buFont typeface="Arial" pitchFamily="34" charset="0"/>
              <a:buChar char="•"/>
            </a:pPr>
            <a:r>
              <a:rPr lang="en-US" sz="700" dirty="0">
                <a:solidFill>
                  <a:prstClr val="black"/>
                </a:solidFill>
              </a:rPr>
              <a:t>Apply design patterns (Abstraction Occurrence, Singleton, Command, Observer)</a:t>
            </a:r>
          </a:p>
          <a:p>
            <a:pPr marL="58738" indent="-58738">
              <a:buFont typeface="Arial" pitchFamily="34" charset="0"/>
              <a:buChar char="•"/>
            </a:pPr>
            <a:r>
              <a:rPr lang="en-US" sz="700" dirty="0">
                <a:solidFill>
                  <a:prstClr val="black"/>
                </a:solidFill>
              </a:rPr>
              <a:t>Apply design principles (Open/close, Law of Demeter, Separation of concerns, …)</a:t>
            </a:r>
          </a:p>
          <a:p>
            <a:pPr marL="58738" indent="-58738">
              <a:buFont typeface="Arial" pitchFamily="34" charset="0"/>
              <a:buChar char="•"/>
            </a:pPr>
            <a:r>
              <a:rPr lang="en-US" sz="700" dirty="0">
                <a:solidFill>
                  <a:prstClr val="black"/>
                </a:solidFill>
              </a:rPr>
              <a:t>Use polymorphism (inheritance, interfaces, dynamic binding)</a:t>
            </a:r>
          </a:p>
          <a:p>
            <a:pPr marL="58738" indent="-58738">
              <a:buFont typeface="Arial" pitchFamily="34" charset="0"/>
              <a:buChar char="•"/>
            </a:pPr>
            <a:r>
              <a:rPr lang="en-US" sz="700" dirty="0">
                <a:solidFill>
                  <a:prstClr val="black"/>
                </a:solidFill>
              </a:rPr>
              <a:t>Good product design guidelines (e.g., usability, …)</a:t>
            </a:r>
          </a:p>
        </p:txBody>
      </p:sp>
      <p:sp>
        <p:nvSpPr>
          <p:cNvPr id="37" name="Rounded Rectangle 36"/>
          <p:cNvSpPr/>
          <p:nvPr/>
        </p:nvSpPr>
        <p:spPr>
          <a:xfrm>
            <a:off x="6781800" y="4431520"/>
            <a:ext cx="1676400" cy="883024"/>
          </a:xfrm>
          <a:prstGeom prst="roundRect">
            <a:avLst/>
          </a:prstGeom>
          <a:noFill/>
          <a:ln w="3175">
            <a:noFill/>
          </a:ln>
        </p:spPr>
        <p:style>
          <a:lnRef idx="2">
            <a:schemeClr val="accent1"/>
          </a:lnRef>
          <a:fillRef idx="1">
            <a:schemeClr val="lt1"/>
          </a:fillRef>
          <a:effectRef idx="0">
            <a:schemeClr val="accent1"/>
          </a:effectRef>
          <a:fontRef idx="minor">
            <a:schemeClr val="dk1"/>
          </a:fontRef>
        </p:style>
        <p:txBody>
          <a:bodyPr lIns="18288" tIns="18288" rIns="18288" bIns="18288" rtlCol="0" anchor="ctr">
            <a:noAutofit/>
          </a:bodyPr>
          <a:lstStyle/>
          <a:p>
            <a:r>
              <a:rPr lang="en-US" sz="700" b="1" dirty="0">
                <a:solidFill>
                  <a:prstClr val="black"/>
                </a:solidFill>
              </a:rPr>
              <a:t>Possible Improvements:</a:t>
            </a:r>
          </a:p>
          <a:p>
            <a:pPr marL="58738" indent="-58738">
              <a:buFont typeface="Arial" pitchFamily="34" charset="0"/>
              <a:buChar char="•"/>
            </a:pPr>
            <a:r>
              <a:rPr lang="en-US" sz="700" dirty="0" err="1">
                <a:solidFill>
                  <a:prstClr val="black"/>
                </a:solidFill>
              </a:rPr>
              <a:t>Refactor</a:t>
            </a:r>
            <a:r>
              <a:rPr lang="en-US" sz="700" dirty="0">
                <a:solidFill>
                  <a:prstClr val="black"/>
                </a:solidFill>
              </a:rPr>
              <a:t> code</a:t>
            </a:r>
          </a:p>
          <a:p>
            <a:pPr marL="58738" indent="-58738">
              <a:buFont typeface="Arial" pitchFamily="34" charset="0"/>
              <a:buChar char="•"/>
            </a:pPr>
            <a:r>
              <a:rPr lang="en-US" sz="700" dirty="0">
                <a:solidFill>
                  <a:prstClr val="black"/>
                </a:solidFill>
              </a:rPr>
              <a:t>Coding standards and good coding practices</a:t>
            </a:r>
          </a:p>
          <a:p>
            <a:pPr marL="58738" indent="-58738">
              <a:buFont typeface="Arial" pitchFamily="34" charset="0"/>
              <a:buChar char="•"/>
            </a:pPr>
            <a:r>
              <a:rPr lang="en-US" sz="700" dirty="0">
                <a:solidFill>
                  <a:prstClr val="black"/>
                </a:solidFill>
              </a:rPr>
              <a:t>Protect code using assertions, exceptions, logging, and defensive coding.</a:t>
            </a:r>
          </a:p>
          <a:p>
            <a:pPr marL="58738" indent="-58738">
              <a:buFont typeface="Arial" pitchFamily="34" charset="0"/>
              <a:buChar char="•"/>
            </a:pPr>
            <a:r>
              <a:rPr lang="en-US" sz="700" dirty="0">
                <a:solidFill>
                  <a:prstClr val="black"/>
                </a:solidFill>
              </a:rPr>
              <a:t>Build automation</a:t>
            </a:r>
          </a:p>
        </p:txBody>
      </p:sp>
      <p:sp>
        <p:nvSpPr>
          <p:cNvPr id="38" name="Rounded Rectangle 37"/>
          <p:cNvSpPr/>
          <p:nvPr/>
        </p:nvSpPr>
        <p:spPr>
          <a:xfrm>
            <a:off x="8534400" y="4437113"/>
            <a:ext cx="2133600" cy="1006813"/>
          </a:xfrm>
          <a:prstGeom prst="roundRect">
            <a:avLst/>
          </a:prstGeom>
          <a:noFill/>
          <a:ln w="3175">
            <a:noFill/>
          </a:ln>
        </p:spPr>
        <p:style>
          <a:lnRef idx="2">
            <a:schemeClr val="accent1"/>
          </a:lnRef>
          <a:fillRef idx="1">
            <a:schemeClr val="lt1"/>
          </a:fillRef>
          <a:effectRef idx="0">
            <a:schemeClr val="accent1"/>
          </a:effectRef>
          <a:fontRef idx="minor">
            <a:schemeClr val="dk1"/>
          </a:fontRef>
        </p:style>
        <p:txBody>
          <a:bodyPr lIns="18288" tIns="18288" rIns="18288" bIns="18288" rtlCol="0" anchor="ctr">
            <a:noAutofit/>
          </a:bodyPr>
          <a:lstStyle/>
          <a:p>
            <a:r>
              <a:rPr lang="en-US" sz="700" b="1" dirty="0">
                <a:solidFill>
                  <a:prstClr val="black"/>
                </a:solidFill>
              </a:rPr>
              <a:t>Possible Improvements:</a:t>
            </a:r>
          </a:p>
          <a:p>
            <a:pPr marL="58738" indent="-58738">
              <a:buFont typeface="Arial" pitchFamily="34" charset="0"/>
              <a:buChar char="•"/>
            </a:pPr>
            <a:r>
              <a:rPr lang="en-US" sz="700" dirty="0">
                <a:solidFill>
                  <a:prstClr val="black"/>
                </a:solidFill>
              </a:rPr>
              <a:t>Automate testing </a:t>
            </a:r>
          </a:p>
          <a:p>
            <a:pPr marL="58738" indent="-58738">
              <a:buFont typeface="Arial" pitchFamily="34" charset="0"/>
              <a:buChar char="•"/>
            </a:pPr>
            <a:r>
              <a:rPr lang="en-US" sz="700" dirty="0">
                <a:solidFill>
                  <a:prstClr val="black"/>
                </a:solidFill>
              </a:rPr>
              <a:t>Use Test-Driven Development</a:t>
            </a:r>
          </a:p>
          <a:p>
            <a:pPr marL="58738" indent="-58738">
              <a:buFont typeface="Arial" pitchFamily="34" charset="0"/>
              <a:buChar char="•"/>
            </a:pPr>
            <a:r>
              <a:rPr lang="en-US" sz="700" dirty="0">
                <a:solidFill>
                  <a:prstClr val="black"/>
                </a:solidFill>
              </a:rPr>
              <a:t>Increase efficiency and effectiveness of testing </a:t>
            </a:r>
            <a:br>
              <a:rPr lang="en-US" sz="700" dirty="0">
                <a:solidFill>
                  <a:prstClr val="black"/>
                </a:solidFill>
              </a:rPr>
            </a:br>
            <a:r>
              <a:rPr lang="en-US" sz="700" dirty="0">
                <a:solidFill>
                  <a:prstClr val="black"/>
                </a:solidFill>
              </a:rPr>
              <a:t>(Equivalence partitioning, Boundary Value analysis)</a:t>
            </a:r>
          </a:p>
          <a:p>
            <a:pPr marL="58738" indent="-58738">
              <a:buFont typeface="Arial" pitchFamily="34" charset="0"/>
              <a:buChar char="•"/>
            </a:pPr>
            <a:r>
              <a:rPr lang="en-US" sz="700" dirty="0">
                <a:solidFill>
                  <a:prstClr val="black"/>
                </a:solidFill>
              </a:rPr>
              <a:t>Increase test coverage (function/entry/exit/statement/branch/ condition/path coverage)</a:t>
            </a:r>
          </a:p>
          <a:p>
            <a:pPr marL="58738" indent="-58738">
              <a:buFont typeface="Arial" pitchFamily="34" charset="0"/>
              <a:buChar char="•"/>
            </a:pPr>
            <a:r>
              <a:rPr lang="en-US" sz="700" dirty="0">
                <a:solidFill>
                  <a:prstClr val="black"/>
                </a:solidFill>
              </a:rPr>
              <a:t>isolate SUT using drivers, stubs and dependency injection</a:t>
            </a:r>
          </a:p>
        </p:txBody>
      </p:sp>
      <p:sp>
        <p:nvSpPr>
          <p:cNvPr id="40" name="Right Brace 39"/>
          <p:cNvSpPr/>
          <p:nvPr/>
        </p:nvSpPr>
        <p:spPr>
          <a:xfrm>
            <a:off x="8382000" y="1123544"/>
            <a:ext cx="152400" cy="495300"/>
          </a:xfrm>
          <a:prstGeom prst="rightBrace">
            <a:avLst/>
          </a:prstGeom>
          <a:ln w="19050">
            <a:solidFill>
              <a:schemeClr val="accent1"/>
            </a:solidFill>
            <a:prstDash val="sysDot"/>
            <a:headEnd type="none" w="med" len="med"/>
            <a:tailEnd type="none" w="med" len="med"/>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solidFill>
                <a:prstClr val="black"/>
              </a:solidFill>
            </a:endParaRPr>
          </a:p>
        </p:txBody>
      </p:sp>
      <p:sp>
        <p:nvSpPr>
          <p:cNvPr id="41" name="Rectangle 40"/>
          <p:cNvSpPr/>
          <p:nvPr/>
        </p:nvSpPr>
        <p:spPr>
          <a:xfrm>
            <a:off x="8534400" y="1222604"/>
            <a:ext cx="457200" cy="297180"/>
          </a:xfrm>
          <a:prstGeom prst="rect">
            <a:avLst/>
          </a:prstGeom>
          <a:noFill/>
          <a:ln w="3175">
            <a:noFill/>
            <a:prstDash val="dash"/>
          </a:ln>
        </p:spPr>
        <p:style>
          <a:lnRef idx="2">
            <a:schemeClr val="accent1"/>
          </a:lnRef>
          <a:fillRef idx="1">
            <a:schemeClr val="lt1"/>
          </a:fillRef>
          <a:effectRef idx="0">
            <a:schemeClr val="accent1"/>
          </a:effectRef>
          <a:fontRef idx="minor">
            <a:schemeClr val="dk1"/>
          </a:fontRef>
        </p:style>
        <p:txBody>
          <a:bodyPr lIns="18288" tIns="18288" rIns="18288" bIns="18288" rtlCol="0" anchor="ctr">
            <a:noAutofit/>
          </a:bodyPr>
          <a:lstStyle/>
          <a:p>
            <a:pPr algn="ctr"/>
            <a:r>
              <a:rPr lang="en-US" sz="700" b="1" dirty="0">
                <a:solidFill>
                  <a:srgbClr val="0000FF"/>
                </a:solidFill>
              </a:rPr>
              <a:t>Unit </a:t>
            </a:r>
            <a:br>
              <a:rPr lang="en-US" sz="700" b="1" dirty="0">
                <a:solidFill>
                  <a:srgbClr val="0000FF"/>
                </a:solidFill>
              </a:rPr>
            </a:br>
            <a:r>
              <a:rPr lang="en-US" sz="700" dirty="0">
                <a:solidFill>
                  <a:prstClr val="black"/>
                </a:solidFill>
              </a:rPr>
              <a:t>testing</a:t>
            </a:r>
          </a:p>
        </p:txBody>
      </p:sp>
      <p:sp>
        <p:nvSpPr>
          <p:cNvPr id="42" name="Right Brace 41"/>
          <p:cNvSpPr/>
          <p:nvPr/>
        </p:nvSpPr>
        <p:spPr>
          <a:xfrm>
            <a:off x="8382000" y="1717905"/>
            <a:ext cx="152400" cy="1082039"/>
          </a:xfrm>
          <a:prstGeom prst="rightBrace">
            <a:avLst/>
          </a:prstGeom>
          <a:ln w="19050">
            <a:solidFill>
              <a:schemeClr val="accent1"/>
            </a:solidFill>
            <a:prstDash val="sysDot"/>
            <a:headEnd type="none" w="med" len="med"/>
            <a:tailEnd type="none" w="med" len="med"/>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solidFill>
                <a:prstClr val="black"/>
              </a:solidFill>
            </a:endParaRPr>
          </a:p>
        </p:txBody>
      </p:sp>
      <p:sp>
        <p:nvSpPr>
          <p:cNvPr id="43" name="Rectangle 42"/>
          <p:cNvSpPr/>
          <p:nvPr/>
        </p:nvSpPr>
        <p:spPr>
          <a:xfrm>
            <a:off x="8534400" y="2213204"/>
            <a:ext cx="457200" cy="297180"/>
          </a:xfrm>
          <a:prstGeom prst="rect">
            <a:avLst/>
          </a:prstGeom>
          <a:noFill/>
          <a:ln w="3175">
            <a:noFill/>
            <a:prstDash val="dash"/>
          </a:ln>
        </p:spPr>
        <p:style>
          <a:lnRef idx="2">
            <a:schemeClr val="accent1"/>
          </a:lnRef>
          <a:fillRef idx="1">
            <a:schemeClr val="lt1"/>
          </a:fillRef>
          <a:effectRef idx="0">
            <a:schemeClr val="accent1"/>
          </a:effectRef>
          <a:fontRef idx="minor">
            <a:schemeClr val="dk1"/>
          </a:fontRef>
        </p:style>
        <p:txBody>
          <a:bodyPr lIns="18288" tIns="18288" rIns="18288" bIns="18288" rtlCol="0" anchor="ctr">
            <a:noAutofit/>
          </a:bodyPr>
          <a:lstStyle/>
          <a:p>
            <a:pPr algn="ctr"/>
            <a:r>
              <a:rPr lang="en-US" sz="700" b="1" dirty="0">
                <a:solidFill>
                  <a:srgbClr val="0000FF"/>
                </a:solidFill>
              </a:rPr>
              <a:t>Integration </a:t>
            </a:r>
            <a:r>
              <a:rPr lang="en-US" sz="700" dirty="0">
                <a:solidFill>
                  <a:prstClr val="black"/>
                </a:solidFill>
              </a:rPr>
              <a:t>testing</a:t>
            </a:r>
          </a:p>
        </p:txBody>
      </p:sp>
      <p:sp>
        <p:nvSpPr>
          <p:cNvPr id="44" name="Right Brace 43"/>
          <p:cNvSpPr/>
          <p:nvPr/>
        </p:nvSpPr>
        <p:spPr>
          <a:xfrm>
            <a:off x="8382000" y="2876144"/>
            <a:ext cx="152400" cy="723900"/>
          </a:xfrm>
          <a:prstGeom prst="rightBrace">
            <a:avLst/>
          </a:prstGeom>
          <a:ln w="19050">
            <a:solidFill>
              <a:schemeClr val="accent1"/>
            </a:solidFill>
            <a:prstDash val="sysDot"/>
            <a:headEnd type="none" w="med" len="med"/>
            <a:tailEnd type="none" w="med" len="med"/>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solidFill>
                <a:prstClr val="black"/>
              </a:solidFill>
            </a:endParaRPr>
          </a:p>
        </p:txBody>
      </p:sp>
      <p:sp>
        <p:nvSpPr>
          <p:cNvPr id="45" name="Rectangle 44"/>
          <p:cNvSpPr/>
          <p:nvPr/>
        </p:nvSpPr>
        <p:spPr>
          <a:xfrm>
            <a:off x="8610600" y="3203804"/>
            <a:ext cx="533400" cy="358140"/>
          </a:xfrm>
          <a:prstGeom prst="rect">
            <a:avLst/>
          </a:prstGeom>
          <a:noFill/>
          <a:ln w="3175">
            <a:noFill/>
            <a:prstDash val="dash"/>
          </a:ln>
        </p:spPr>
        <p:style>
          <a:lnRef idx="2">
            <a:schemeClr val="accent1"/>
          </a:lnRef>
          <a:fillRef idx="1">
            <a:schemeClr val="lt1"/>
          </a:fillRef>
          <a:effectRef idx="0">
            <a:schemeClr val="accent1"/>
          </a:effectRef>
          <a:fontRef idx="minor">
            <a:schemeClr val="dk1"/>
          </a:fontRef>
        </p:style>
        <p:txBody>
          <a:bodyPr lIns="18288" tIns="18288" rIns="18288" bIns="18288" rtlCol="0" anchor="ctr">
            <a:noAutofit/>
          </a:bodyPr>
          <a:lstStyle/>
          <a:p>
            <a:pPr algn="ctr"/>
            <a:r>
              <a:rPr lang="en-US" sz="700" b="1" dirty="0">
                <a:solidFill>
                  <a:srgbClr val="0000FF"/>
                </a:solidFill>
              </a:rPr>
              <a:t>System</a:t>
            </a:r>
            <a:r>
              <a:rPr lang="en-US" sz="700" dirty="0">
                <a:solidFill>
                  <a:prstClr val="black"/>
                </a:solidFill>
              </a:rPr>
              <a:t> testing</a:t>
            </a:r>
          </a:p>
        </p:txBody>
      </p:sp>
      <p:sp>
        <p:nvSpPr>
          <p:cNvPr id="46" name="Right Brace 45"/>
          <p:cNvSpPr/>
          <p:nvPr/>
        </p:nvSpPr>
        <p:spPr>
          <a:xfrm>
            <a:off x="8382000" y="3699104"/>
            <a:ext cx="152400" cy="777240"/>
          </a:xfrm>
          <a:prstGeom prst="rightBrace">
            <a:avLst/>
          </a:prstGeom>
          <a:ln w="19050">
            <a:solidFill>
              <a:schemeClr val="accent1"/>
            </a:solidFill>
            <a:prstDash val="sysDot"/>
            <a:headEnd type="none" w="med" len="med"/>
            <a:tailEnd type="none" w="med" len="med"/>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solidFill>
                <a:prstClr val="black"/>
              </a:solidFill>
            </a:endParaRPr>
          </a:p>
        </p:txBody>
      </p:sp>
      <p:sp>
        <p:nvSpPr>
          <p:cNvPr id="47" name="Rectangle 46"/>
          <p:cNvSpPr/>
          <p:nvPr/>
        </p:nvSpPr>
        <p:spPr>
          <a:xfrm>
            <a:off x="8458199" y="4019144"/>
            <a:ext cx="824754" cy="412376"/>
          </a:xfrm>
          <a:prstGeom prst="rect">
            <a:avLst/>
          </a:prstGeom>
          <a:noFill/>
          <a:ln w="3175">
            <a:noFill/>
            <a:prstDash val="dash"/>
          </a:ln>
        </p:spPr>
        <p:style>
          <a:lnRef idx="2">
            <a:schemeClr val="accent1"/>
          </a:lnRef>
          <a:fillRef idx="1">
            <a:schemeClr val="lt1"/>
          </a:fillRef>
          <a:effectRef idx="0">
            <a:schemeClr val="accent1"/>
          </a:effectRef>
          <a:fontRef idx="minor">
            <a:schemeClr val="dk1"/>
          </a:fontRef>
        </p:style>
        <p:txBody>
          <a:bodyPr lIns="18288" tIns="18288" rIns="18288" bIns="18288" rtlCol="0" anchor="ctr">
            <a:noAutofit/>
          </a:bodyPr>
          <a:lstStyle/>
          <a:p>
            <a:pPr algn="ctr"/>
            <a:r>
              <a:rPr lang="en-US" sz="700" b="1" dirty="0">
                <a:solidFill>
                  <a:srgbClr val="0000FF"/>
                </a:solidFill>
              </a:rPr>
              <a:t>Acceptance</a:t>
            </a:r>
            <a:r>
              <a:rPr lang="en-US" sz="700" dirty="0">
                <a:solidFill>
                  <a:prstClr val="black"/>
                </a:solidFill>
              </a:rPr>
              <a:t> </a:t>
            </a:r>
            <a:br>
              <a:rPr lang="en-US" sz="700" dirty="0">
                <a:solidFill>
                  <a:prstClr val="black"/>
                </a:solidFill>
              </a:rPr>
            </a:br>
            <a:r>
              <a:rPr lang="en-US" sz="700" dirty="0">
                <a:solidFill>
                  <a:prstClr val="black"/>
                </a:solidFill>
              </a:rPr>
              <a:t>testing</a:t>
            </a:r>
          </a:p>
          <a:p>
            <a:pPr algn="ctr"/>
            <a:r>
              <a:rPr lang="en-US" sz="700" dirty="0">
                <a:solidFill>
                  <a:prstClr val="black"/>
                </a:solidFill>
              </a:rPr>
              <a:t>Alpha/beta testing</a:t>
            </a:r>
          </a:p>
          <a:p>
            <a:pPr algn="ctr"/>
            <a:endParaRPr lang="en-US" sz="700" dirty="0">
              <a:solidFill>
                <a:prstClr val="black"/>
              </a:solidFill>
            </a:endParaRPr>
          </a:p>
        </p:txBody>
      </p:sp>
      <p:sp>
        <p:nvSpPr>
          <p:cNvPr id="48" name="Right Brace 47"/>
          <p:cNvSpPr/>
          <p:nvPr/>
        </p:nvSpPr>
        <p:spPr>
          <a:xfrm>
            <a:off x="8991600" y="1222604"/>
            <a:ext cx="76200" cy="1188720"/>
          </a:xfrm>
          <a:prstGeom prst="rightBrace">
            <a:avLst/>
          </a:prstGeom>
          <a:noFill/>
          <a:ln w="19050">
            <a:solidFill>
              <a:schemeClr val="accent1"/>
            </a:solidFill>
            <a:prstDash val="sysDot"/>
            <a:headEnd type="none" w="med" len="med"/>
            <a:tailEnd type="none" w="med" len="med"/>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solidFill>
                <a:prstClr val="black"/>
              </a:solidFill>
            </a:endParaRPr>
          </a:p>
        </p:txBody>
      </p:sp>
      <p:sp>
        <p:nvSpPr>
          <p:cNvPr id="49" name="Rectangle 48"/>
          <p:cNvSpPr/>
          <p:nvPr/>
        </p:nvSpPr>
        <p:spPr>
          <a:xfrm rot="16200000">
            <a:off x="8800008" y="1733144"/>
            <a:ext cx="800100" cy="190500"/>
          </a:xfrm>
          <a:prstGeom prst="rect">
            <a:avLst/>
          </a:prstGeom>
          <a:noFill/>
          <a:ln w="3175">
            <a:noFill/>
            <a:prstDash val="dash"/>
          </a:ln>
        </p:spPr>
        <p:style>
          <a:lnRef idx="2">
            <a:schemeClr val="accent1"/>
          </a:lnRef>
          <a:fillRef idx="1">
            <a:schemeClr val="lt1"/>
          </a:fillRef>
          <a:effectRef idx="0">
            <a:schemeClr val="accent1"/>
          </a:effectRef>
          <a:fontRef idx="minor">
            <a:schemeClr val="dk1"/>
          </a:fontRef>
        </p:style>
        <p:txBody>
          <a:bodyPr lIns="18288" tIns="18288" rIns="18288" bIns="18288" rtlCol="0" anchor="ctr">
            <a:noAutofit/>
          </a:bodyPr>
          <a:lstStyle/>
          <a:p>
            <a:pPr algn="ctr"/>
            <a:r>
              <a:rPr lang="en-US" sz="700" dirty="0">
                <a:solidFill>
                  <a:prstClr val="black"/>
                </a:solidFill>
              </a:rPr>
              <a:t>Developer testing</a:t>
            </a:r>
          </a:p>
        </p:txBody>
      </p:sp>
      <p:cxnSp>
        <p:nvCxnSpPr>
          <p:cNvPr id="50" name="Straight Arrow Connector 49"/>
          <p:cNvCxnSpPr/>
          <p:nvPr/>
        </p:nvCxnSpPr>
        <p:spPr>
          <a:xfrm flipH="1">
            <a:off x="9579968" y="2876144"/>
            <a:ext cx="21232" cy="290512"/>
          </a:xfrm>
          <a:prstGeom prst="straightConnector1">
            <a:avLst/>
          </a:prstGeom>
          <a:ln w="19050">
            <a:solidFill>
              <a:srgbClr val="0000FF"/>
            </a:solidFill>
            <a:prstDash val="solid"/>
            <a:headEnd type="none" w="med" len="med"/>
            <a:tailEnd type="arrow" w="sm" len="sm"/>
          </a:ln>
        </p:spPr>
        <p:style>
          <a:lnRef idx="2">
            <a:schemeClr val="accent1"/>
          </a:lnRef>
          <a:fillRef idx="1">
            <a:schemeClr val="lt1"/>
          </a:fillRef>
          <a:effectRef idx="0">
            <a:schemeClr val="accent1"/>
          </a:effectRef>
          <a:fontRef idx="minor">
            <a:schemeClr val="dk1"/>
          </a:fontRef>
        </p:style>
      </p:cxnSp>
      <p:sp>
        <p:nvSpPr>
          <p:cNvPr id="51" name="Rounded Rectangle 50"/>
          <p:cNvSpPr/>
          <p:nvPr/>
        </p:nvSpPr>
        <p:spPr>
          <a:xfrm>
            <a:off x="9372600" y="3717032"/>
            <a:ext cx="1295400" cy="685800"/>
          </a:xfrm>
          <a:prstGeom prst="roundRect">
            <a:avLst/>
          </a:prstGeom>
          <a:noFill/>
          <a:ln w="3175">
            <a:noFill/>
          </a:ln>
        </p:spPr>
        <p:style>
          <a:lnRef idx="2">
            <a:schemeClr val="accent1"/>
          </a:lnRef>
          <a:fillRef idx="1">
            <a:schemeClr val="lt1"/>
          </a:fillRef>
          <a:effectRef idx="0">
            <a:schemeClr val="accent1"/>
          </a:effectRef>
          <a:fontRef idx="minor">
            <a:schemeClr val="dk1"/>
          </a:fontRef>
        </p:style>
        <p:txBody>
          <a:bodyPr lIns="18288" tIns="18288" rIns="18288" bIns="18288" rtlCol="0" anchor="ctr">
            <a:noAutofit/>
          </a:bodyPr>
          <a:lstStyle/>
          <a:p>
            <a:pPr marL="58738" indent="-58738">
              <a:buFont typeface="Arial" pitchFamily="34" charset="0"/>
              <a:buChar char="•"/>
            </a:pPr>
            <a:r>
              <a:rPr lang="en-US" sz="700" dirty="0">
                <a:solidFill>
                  <a:prstClr val="black"/>
                </a:solidFill>
              </a:rPr>
              <a:t>Made up as you go </a:t>
            </a:r>
            <a:br>
              <a:rPr lang="en-US" sz="700" dirty="0">
                <a:solidFill>
                  <a:prstClr val="black"/>
                </a:solidFill>
              </a:rPr>
            </a:br>
            <a:r>
              <a:rPr lang="en-US" sz="700" dirty="0">
                <a:solidFill>
                  <a:prstClr val="black"/>
                </a:solidFill>
              </a:rPr>
              <a:t>→ Exploratory testing</a:t>
            </a:r>
          </a:p>
          <a:p>
            <a:pPr marL="58738" indent="-58738">
              <a:buFont typeface="Arial" pitchFamily="34" charset="0"/>
              <a:buChar char="•"/>
            </a:pPr>
            <a:r>
              <a:rPr lang="en-US" sz="700" dirty="0">
                <a:solidFill>
                  <a:prstClr val="black"/>
                </a:solidFill>
              </a:rPr>
              <a:t>Predetermined  </a:t>
            </a:r>
            <a:br>
              <a:rPr lang="en-US" sz="700" dirty="0">
                <a:solidFill>
                  <a:prstClr val="black"/>
                </a:solidFill>
              </a:rPr>
            </a:br>
            <a:r>
              <a:rPr lang="en-US" sz="700" dirty="0">
                <a:solidFill>
                  <a:prstClr val="black"/>
                </a:solidFill>
              </a:rPr>
              <a:t>→ Scripted testing</a:t>
            </a:r>
          </a:p>
          <a:p>
            <a:pPr marL="58738" indent="-58738">
              <a:buFont typeface="Arial" pitchFamily="34" charset="0"/>
              <a:buChar char="•"/>
            </a:pPr>
            <a:r>
              <a:rPr lang="en-US" sz="700" dirty="0">
                <a:solidFill>
                  <a:prstClr val="black"/>
                </a:solidFill>
              </a:rPr>
              <a:t>Can be created in these ways:</a:t>
            </a:r>
          </a:p>
          <a:p>
            <a:pPr marL="228600" lvl="1" indent="-58738">
              <a:buFont typeface="Courier New" pitchFamily="49" charset="0"/>
              <a:buChar char="o"/>
            </a:pPr>
            <a:r>
              <a:rPr lang="en-US" sz="700" dirty="0">
                <a:solidFill>
                  <a:prstClr val="black"/>
                </a:solidFill>
              </a:rPr>
              <a:t>Black-box, Glass-box, Grey-box</a:t>
            </a:r>
          </a:p>
        </p:txBody>
      </p:sp>
      <p:sp>
        <p:nvSpPr>
          <p:cNvPr id="52" name="Right Brace 51"/>
          <p:cNvSpPr/>
          <p:nvPr/>
        </p:nvSpPr>
        <p:spPr>
          <a:xfrm>
            <a:off x="9296400" y="971144"/>
            <a:ext cx="76200" cy="3429000"/>
          </a:xfrm>
          <a:prstGeom prst="rightBrace">
            <a:avLst/>
          </a:prstGeom>
          <a:ln w="28575">
            <a:solidFill>
              <a:srgbClr val="0000FF"/>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prstClr val="black"/>
              </a:solidFill>
            </a:endParaRPr>
          </a:p>
        </p:txBody>
      </p:sp>
      <p:sp>
        <p:nvSpPr>
          <p:cNvPr id="54" name="Rectangle 53"/>
          <p:cNvSpPr/>
          <p:nvPr/>
        </p:nvSpPr>
        <p:spPr>
          <a:xfrm>
            <a:off x="9296400" y="620688"/>
            <a:ext cx="1219200" cy="76200"/>
          </a:xfrm>
          <a:prstGeom prst="rect">
            <a:avLst/>
          </a:prstGeom>
          <a:noFill/>
          <a:ln w="3175">
            <a:noFill/>
            <a:prstDash val="dash"/>
          </a:ln>
        </p:spPr>
        <p:style>
          <a:lnRef idx="2">
            <a:schemeClr val="accent1"/>
          </a:lnRef>
          <a:fillRef idx="1">
            <a:schemeClr val="lt1"/>
          </a:fillRef>
          <a:effectRef idx="0">
            <a:schemeClr val="accent1"/>
          </a:effectRef>
          <a:fontRef idx="minor">
            <a:schemeClr val="dk1"/>
          </a:fontRef>
        </p:style>
        <p:txBody>
          <a:bodyPr lIns="18288" tIns="18288" rIns="18288" bIns="18288" rtlCol="0" anchor="ctr">
            <a:noAutofit/>
          </a:bodyPr>
          <a:lstStyle/>
          <a:p>
            <a:r>
              <a:rPr lang="en-US" sz="700" dirty="0">
                <a:solidFill>
                  <a:prstClr val="black"/>
                </a:solidFill>
              </a:rPr>
              <a:t>= Validation &amp; Verification</a:t>
            </a:r>
          </a:p>
        </p:txBody>
      </p:sp>
      <p:sp>
        <p:nvSpPr>
          <p:cNvPr id="55" name="Rectangle 54"/>
          <p:cNvSpPr/>
          <p:nvPr/>
        </p:nvSpPr>
        <p:spPr>
          <a:xfrm>
            <a:off x="9448800" y="2571344"/>
            <a:ext cx="457200" cy="228600"/>
          </a:xfrm>
          <a:prstGeom prst="rect">
            <a:avLst/>
          </a:prstGeom>
          <a:noFill/>
          <a:ln w="3175">
            <a:noFill/>
            <a:prstDash val="dash"/>
          </a:ln>
        </p:spPr>
        <p:style>
          <a:lnRef idx="2">
            <a:schemeClr val="accent1"/>
          </a:lnRef>
          <a:fillRef idx="1">
            <a:schemeClr val="lt1"/>
          </a:fillRef>
          <a:effectRef idx="0">
            <a:schemeClr val="accent1"/>
          </a:effectRef>
          <a:fontRef idx="minor">
            <a:schemeClr val="dk1"/>
          </a:fontRef>
        </p:style>
        <p:txBody>
          <a:bodyPr lIns="18288" tIns="18288" rIns="18288" bIns="18288" rtlCol="0" anchor="ctr">
            <a:noAutofit/>
          </a:bodyPr>
          <a:lstStyle/>
          <a:p>
            <a:r>
              <a:rPr lang="en-US" sz="700" dirty="0">
                <a:solidFill>
                  <a:prstClr val="black"/>
                </a:solidFill>
              </a:rPr>
              <a:t>Testing</a:t>
            </a:r>
          </a:p>
        </p:txBody>
      </p:sp>
      <p:sp>
        <p:nvSpPr>
          <p:cNvPr id="56" name="Rounded Rectangle 55"/>
          <p:cNvSpPr/>
          <p:nvPr/>
        </p:nvSpPr>
        <p:spPr>
          <a:xfrm>
            <a:off x="9906000" y="1733144"/>
            <a:ext cx="914400" cy="533400"/>
          </a:xfrm>
          <a:prstGeom prst="roundRect">
            <a:avLst/>
          </a:prstGeom>
          <a:ln w="3175">
            <a:noFill/>
          </a:ln>
        </p:spPr>
        <p:style>
          <a:lnRef idx="2">
            <a:schemeClr val="accent1"/>
          </a:lnRef>
          <a:fillRef idx="1">
            <a:schemeClr val="lt1"/>
          </a:fillRef>
          <a:effectRef idx="0">
            <a:schemeClr val="accent1"/>
          </a:effectRef>
          <a:fontRef idx="minor">
            <a:schemeClr val="dk1"/>
          </a:fontRef>
        </p:style>
        <p:txBody>
          <a:bodyPr lIns="18288" tIns="18288" rIns="18288" bIns="18288" rtlCol="0" anchor="ctr">
            <a:noAutofit/>
          </a:bodyPr>
          <a:lstStyle/>
          <a:p>
            <a:r>
              <a:rPr lang="en-US" sz="700" dirty="0">
                <a:solidFill>
                  <a:prstClr val="black"/>
                </a:solidFill>
              </a:rPr>
              <a:t>Other V&amp;V techniques:</a:t>
            </a:r>
          </a:p>
          <a:p>
            <a:pPr marL="58738" indent="-58738">
              <a:buFont typeface="Arial" pitchFamily="34" charset="0"/>
              <a:buChar char="•"/>
            </a:pPr>
            <a:r>
              <a:rPr lang="en-US" sz="700" dirty="0">
                <a:solidFill>
                  <a:prstClr val="black"/>
                </a:solidFill>
              </a:rPr>
              <a:t>formal verification</a:t>
            </a:r>
          </a:p>
          <a:p>
            <a:pPr marL="58738" indent="-58738">
              <a:buFont typeface="Arial" pitchFamily="34" charset="0"/>
              <a:buChar char="•"/>
            </a:pPr>
            <a:r>
              <a:rPr lang="en-US" sz="700" dirty="0">
                <a:solidFill>
                  <a:prstClr val="black"/>
                </a:solidFill>
              </a:rPr>
              <a:t>static analyzers</a:t>
            </a:r>
          </a:p>
          <a:p>
            <a:pPr marL="58738" indent="-58738">
              <a:buFont typeface="Arial" pitchFamily="34" charset="0"/>
              <a:buChar char="•"/>
            </a:pPr>
            <a:r>
              <a:rPr lang="en-US" sz="700" dirty="0">
                <a:solidFill>
                  <a:prstClr val="black"/>
                </a:solidFill>
              </a:rPr>
              <a:t>code reviews</a:t>
            </a:r>
          </a:p>
          <a:p>
            <a:pPr marL="58738" indent="-58738">
              <a:buFont typeface="Arial" pitchFamily="34" charset="0"/>
              <a:buChar char="•"/>
            </a:pPr>
            <a:r>
              <a:rPr lang="en-US" sz="700" dirty="0">
                <a:solidFill>
                  <a:prstClr val="black"/>
                </a:solidFill>
              </a:rPr>
              <a:t>…</a:t>
            </a:r>
          </a:p>
        </p:txBody>
      </p:sp>
      <p:cxnSp>
        <p:nvCxnSpPr>
          <p:cNvPr id="57" name="Straight Arrow Connector 56"/>
          <p:cNvCxnSpPr>
            <a:stCxn id="54" idx="2"/>
          </p:cNvCxnSpPr>
          <p:nvPr/>
        </p:nvCxnSpPr>
        <p:spPr>
          <a:xfrm rot="16200000" flipH="1">
            <a:off x="9639300" y="963588"/>
            <a:ext cx="762000" cy="228600"/>
          </a:xfrm>
          <a:prstGeom prst="straightConnector1">
            <a:avLst/>
          </a:prstGeom>
          <a:ln w="19050">
            <a:solidFill>
              <a:srgbClr val="0000FF"/>
            </a:solidFill>
            <a:prstDash val="solid"/>
            <a:headEnd type="none" w="med" len="med"/>
            <a:tailEnd type="arrow" w="sm" len="sm"/>
          </a:ln>
        </p:spPr>
        <p:style>
          <a:lnRef idx="2">
            <a:schemeClr val="accent1"/>
          </a:lnRef>
          <a:fillRef idx="1">
            <a:schemeClr val="lt1"/>
          </a:fillRef>
          <a:effectRef idx="0">
            <a:schemeClr val="accent1"/>
          </a:effectRef>
          <a:fontRef idx="minor">
            <a:schemeClr val="dk1"/>
          </a:fontRef>
        </p:style>
      </p:cxnSp>
      <p:cxnSp>
        <p:nvCxnSpPr>
          <p:cNvPr id="58" name="Straight Arrow Connector 57"/>
          <p:cNvCxnSpPr>
            <a:stCxn id="54" idx="2"/>
            <a:endCxn id="55" idx="0"/>
          </p:cNvCxnSpPr>
          <p:nvPr/>
        </p:nvCxnSpPr>
        <p:spPr>
          <a:xfrm flipH="1">
            <a:off x="9677400" y="696888"/>
            <a:ext cx="228600" cy="1874456"/>
          </a:xfrm>
          <a:prstGeom prst="straightConnector1">
            <a:avLst/>
          </a:prstGeom>
          <a:ln w="19050">
            <a:solidFill>
              <a:srgbClr val="0000FF"/>
            </a:solidFill>
            <a:prstDash val="solid"/>
            <a:headEnd type="none" w="med" len="med"/>
            <a:tailEnd type="arrow" w="sm" len="sm"/>
          </a:ln>
        </p:spPr>
        <p:style>
          <a:lnRef idx="2">
            <a:schemeClr val="accent1"/>
          </a:lnRef>
          <a:fillRef idx="1">
            <a:schemeClr val="lt1"/>
          </a:fillRef>
          <a:effectRef idx="0">
            <a:schemeClr val="accent1"/>
          </a:effectRef>
          <a:fontRef idx="minor">
            <a:schemeClr val="dk1"/>
          </a:fontRef>
        </p:style>
      </p:cxnSp>
      <p:sp>
        <p:nvSpPr>
          <p:cNvPr id="60" name="Right Brace 59"/>
          <p:cNvSpPr/>
          <p:nvPr/>
        </p:nvSpPr>
        <p:spPr>
          <a:xfrm>
            <a:off x="4114800" y="5771745"/>
            <a:ext cx="76200" cy="914400"/>
          </a:xfrm>
          <a:prstGeom prst="rightBrace">
            <a:avLst/>
          </a:prstGeom>
          <a:ln w="19050">
            <a:solidFill>
              <a:schemeClr val="accent1"/>
            </a:solidFill>
            <a:prstDash val="sysDot"/>
            <a:headEnd type="none" w="med" len="med"/>
            <a:tailEnd type="none" w="med" len="med"/>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2000">
              <a:solidFill>
                <a:prstClr val="black"/>
              </a:solidFill>
            </a:endParaRPr>
          </a:p>
        </p:txBody>
      </p:sp>
      <p:sp>
        <p:nvSpPr>
          <p:cNvPr id="61" name="Rectangle 60"/>
          <p:cNvSpPr/>
          <p:nvPr/>
        </p:nvSpPr>
        <p:spPr>
          <a:xfrm>
            <a:off x="4343400" y="5695545"/>
            <a:ext cx="457200" cy="228600"/>
          </a:xfrm>
          <a:prstGeom prst="rect">
            <a:avLst/>
          </a:prstGeom>
          <a:noFill/>
          <a:ln w="3175">
            <a:noFill/>
            <a:prstDash val="dash"/>
          </a:ln>
        </p:spPr>
        <p:style>
          <a:lnRef idx="2">
            <a:schemeClr val="accent1"/>
          </a:lnRef>
          <a:fillRef idx="1">
            <a:schemeClr val="lt1"/>
          </a:fillRef>
          <a:effectRef idx="0">
            <a:schemeClr val="accent1"/>
          </a:effectRef>
          <a:fontRef idx="minor">
            <a:schemeClr val="dk1"/>
          </a:fontRef>
        </p:style>
        <p:txBody>
          <a:bodyPr lIns="18288" tIns="18288" rIns="18288" bIns="18288" rtlCol="0" anchor="ctr">
            <a:noAutofit/>
          </a:bodyPr>
          <a:lstStyle/>
          <a:p>
            <a:pPr algn="ctr"/>
            <a:r>
              <a:rPr lang="en-US" sz="700" dirty="0">
                <a:solidFill>
                  <a:prstClr val="black"/>
                </a:solidFill>
              </a:rPr>
              <a:t>Unified process</a:t>
            </a:r>
          </a:p>
        </p:txBody>
      </p:sp>
      <p:sp>
        <p:nvSpPr>
          <p:cNvPr id="63" name="Rectangle 62"/>
          <p:cNvSpPr/>
          <p:nvPr/>
        </p:nvSpPr>
        <p:spPr>
          <a:xfrm>
            <a:off x="4419600" y="6076544"/>
            <a:ext cx="457200" cy="228600"/>
          </a:xfrm>
          <a:prstGeom prst="rect">
            <a:avLst/>
          </a:prstGeom>
          <a:noFill/>
          <a:ln w="3175">
            <a:noFill/>
            <a:prstDash val="dash"/>
          </a:ln>
        </p:spPr>
        <p:style>
          <a:lnRef idx="2">
            <a:schemeClr val="accent1"/>
          </a:lnRef>
          <a:fillRef idx="1">
            <a:schemeClr val="lt1"/>
          </a:fillRef>
          <a:effectRef idx="0">
            <a:schemeClr val="accent1"/>
          </a:effectRef>
          <a:fontRef idx="minor">
            <a:schemeClr val="dk1"/>
          </a:fontRef>
        </p:style>
        <p:txBody>
          <a:bodyPr lIns="18288" tIns="18288" rIns="18288" bIns="18288" rtlCol="0" anchor="ctr">
            <a:noAutofit/>
          </a:bodyPr>
          <a:lstStyle/>
          <a:p>
            <a:r>
              <a:rPr lang="en-US" sz="700" dirty="0">
                <a:solidFill>
                  <a:prstClr val="black"/>
                </a:solidFill>
              </a:rPr>
              <a:t>Agile processes</a:t>
            </a:r>
          </a:p>
        </p:txBody>
      </p:sp>
      <p:cxnSp>
        <p:nvCxnSpPr>
          <p:cNvPr id="64" name="Straight Arrow Connector 63"/>
          <p:cNvCxnSpPr/>
          <p:nvPr/>
        </p:nvCxnSpPr>
        <p:spPr>
          <a:xfrm rot="5400000" flipH="1" flipV="1">
            <a:off x="4152900" y="5962245"/>
            <a:ext cx="304800" cy="228600"/>
          </a:xfrm>
          <a:prstGeom prst="straightConnector1">
            <a:avLst/>
          </a:prstGeom>
          <a:ln w="19050">
            <a:solidFill>
              <a:schemeClr val="accent1"/>
            </a:solidFill>
            <a:prstDash val="sysDot"/>
            <a:headEnd type="none" w="med" len="med"/>
            <a:tailEnd type="arrow" w="sm" len="sm"/>
          </a:ln>
        </p:spPr>
        <p:style>
          <a:lnRef idx="2">
            <a:schemeClr val="accent1"/>
          </a:lnRef>
          <a:fillRef idx="1">
            <a:schemeClr val="lt1"/>
          </a:fillRef>
          <a:effectRef idx="0">
            <a:schemeClr val="accent1"/>
          </a:effectRef>
          <a:fontRef idx="minor">
            <a:schemeClr val="dk1"/>
          </a:fontRef>
        </p:style>
      </p:cxnSp>
      <p:cxnSp>
        <p:nvCxnSpPr>
          <p:cNvPr id="65" name="Straight Arrow Connector 64"/>
          <p:cNvCxnSpPr>
            <a:stCxn id="60" idx="1"/>
            <a:endCxn id="63" idx="1"/>
          </p:cNvCxnSpPr>
          <p:nvPr/>
        </p:nvCxnSpPr>
        <p:spPr>
          <a:xfrm rot="10800000" flipH="1">
            <a:off x="4191000" y="6190846"/>
            <a:ext cx="228600" cy="38101"/>
          </a:xfrm>
          <a:prstGeom prst="straightConnector1">
            <a:avLst/>
          </a:prstGeom>
          <a:ln w="3175">
            <a:prstDash val="solid"/>
            <a:headEnd type="none" w="med" len="med"/>
            <a:tailEnd type="arrow" w="sm" len="sm"/>
          </a:ln>
        </p:spPr>
        <p:style>
          <a:lnRef idx="2">
            <a:schemeClr val="accent1"/>
          </a:lnRef>
          <a:fillRef idx="1">
            <a:schemeClr val="lt1"/>
          </a:fillRef>
          <a:effectRef idx="0">
            <a:schemeClr val="accent1"/>
          </a:effectRef>
          <a:fontRef idx="minor">
            <a:schemeClr val="dk1"/>
          </a:fontRef>
        </p:style>
      </p:cxnSp>
      <p:cxnSp>
        <p:nvCxnSpPr>
          <p:cNvPr id="66" name="Straight Arrow Connector 65"/>
          <p:cNvCxnSpPr>
            <a:stCxn id="60" idx="1"/>
          </p:cNvCxnSpPr>
          <p:nvPr/>
        </p:nvCxnSpPr>
        <p:spPr>
          <a:xfrm rot="10800000" flipH="1">
            <a:off x="4191000" y="6190845"/>
            <a:ext cx="228600" cy="38100"/>
          </a:xfrm>
          <a:prstGeom prst="straightConnector1">
            <a:avLst/>
          </a:prstGeom>
          <a:ln w="19050">
            <a:solidFill>
              <a:schemeClr val="accent1"/>
            </a:solidFill>
            <a:prstDash val="sysDot"/>
            <a:headEnd type="none" w="med" len="med"/>
            <a:tailEnd type="arrow" w="sm" len="sm"/>
          </a:ln>
        </p:spPr>
        <p:style>
          <a:lnRef idx="2">
            <a:schemeClr val="accent1"/>
          </a:lnRef>
          <a:fillRef idx="1">
            <a:schemeClr val="lt1"/>
          </a:fillRef>
          <a:effectRef idx="0">
            <a:schemeClr val="accent1"/>
          </a:effectRef>
          <a:fontRef idx="minor">
            <a:schemeClr val="dk1"/>
          </a:fontRef>
        </p:style>
      </p:cxnSp>
      <p:pic>
        <p:nvPicPr>
          <p:cNvPr id="67" name="Picture 2"/>
          <p:cNvPicPr>
            <a:picLocks noChangeAspect="1" noChangeArrowheads="1"/>
          </p:cNvPicPr>
          <p:nvPr/>
        </p:nvPicPr>
        <p:blipFill rotWithShape="1">
          <a:blip r:embed="rId11" cstate="print"/>
          <a:srcRect b="27928"/>
          <a:stretch/>
        </p:blipFill>
        <p:spPr bwMode="auto">
          <a:xfrm>
            <a:off x="3101002" y="2688374"/>
            <a:ext cx="1410822" cy="524603"/>
          </a:xfrm>
          <a:prstGeom prst="rect">
            <a:avLst/>
          </a:prstGeom>
          <a:noFill/>
          <a:ln w="9525">
            <a:noFill/>
            <a:miter lim="800000"/>
            <a:headEnd/>
            <a:tailEnd/>
          </a:ln>
        </p:spPr>
      </p:pic>
      <p:pic>
        <p:nvPicPr>
          <p:cNvPr id="68" name="Picture 67"/>
          <p:cNvPicPr>
            <a:picLocks noChangeAspect="1" noChangeArrowheads="1"/>
          </p:cNvPicPr>
          <p:nvPr/>
        </p:nvPicPr>
        <p:blipFill>
          <a:blip r:embed="rId12" cstate="print"/>
          <a:srcRect/>
          <a:stretch>
            <a:fillRect/>
          </a:stretch>
        </p:blipFill>
        <p:spPr bwMode="auto">
          <a:xfrm>
            <a:off x="2927649" y="3284984"/>
            <a:ext cx="1542309" cy="729968"/>
          </a:xfrm>
          <a:prstGeom prst="rect">
            <a:avLst/>
          </a:prstGeom>
          <a:noFill/>
          <a:ln w="9525">
            <a:noFill/>
            <a:miter lim="800000"/>
            <a:headEnd/>
            <a:tailEnd/>
          </a:ln>
        </p:spPr>
      </p:pic>
      <p:pic>
        <p:nvPicPr>
          <p:cNvPr id="69" name="Picture 5"/>
          <p:cNvPicPr>
            <a:picLocks noChangeAspect="1" noChangeArrowheads="1"/>
          </p:cNvPicPr>
          <p:nvPr/>
        </p:nvPicPr>
        <p:blipFill>
          <a:blip r:embed="rId13" cstate="print"/>
          <a:srcRect/>
          <a:stretch>
            <a:fillRect/>
          </a:stretch>
        </p:blipFill>
        <p:spPr bwMode="auto">
          <a:xfrm>
            <a:off x="1550998" y="4148846"/>
            <a:ext cx="1386830" cy="887793"/>
          </a:xfrm>
          <a:prstGeom prst="rect">
            <a:avLst/>
          </a:prstGeom>
          <a:noFill/>
          <a:ln w="9525">
            <a:noFill/>
            <a:miter lim="800000"/>
            <a:headEnd/>
            <a:tailEnd/>
          </a:ln>
        </p:spPr>
      </p:pic>
      <p:pic>
        <p:nvPicPr>
          <p:cNvPr id="71" name="Picture 7"/>
          <p:cNvPicPr>
            <a:picLocks noChangeAspect="1" noChangeArrowheads="1"/>
          </p:cNvPicPr>
          <p:nvPr/>
        </p:nvPicPr>
        <p:blipFill>
          <a:blip r:embed="rId14" cstate="print"/>
          <a:srcRect/>
          <a:stretch>
            <a:fillRect/>
          </a:stretch>
        </p:blipFill>
        <p:spPr bwMode="auto">
          <a:xfrm>
            <a:off x="3228108" y="1932709"/>
            <a:ext cx="1237690" cy="671557"/>
          </a:xfrm>
          <a:prstGeom prst="rect">
            <a:avLst/>
          </a:prstGeom>
          <a:noFill/>
          <a:ln w="9525">
            <a:noFill/>
            <a:miter lim="800000"/>
            <a:headEnd/>
            <a:tailEnd/>
          </a:ln>
        </p:spPr>
      </p:pic>
      <p:cxnSp>
        <p:nvCxnSpPr>
          <p:cNvPr id="72" name="Straight Arrow Connector 71"/>
          <p:cNvCxnSpPr/>
          <p:nvPr/>
        </p:nvCxnSpPr>
        <p:spPr>
          <a:xfrm>
            <a:off x="4000500" y="1787366"/>
            <a:ext cx="76200" cy="225540"/>
          </a:xfrm>
          <a:prstGeom prst="straightConnector1">
            <a:avLst/>
          </a:prstGeom>
          <a:ln w="19050">
            <a:solidFill>
              <a:schemeClr val="accent1"/>
            </a:solidFill>
            <a:prstDash val="sysDot"/>
            <a:headEnd type="none" w="med" len="med"/>
            <a:tailEnd type="arrow" w="sm" len="sm"/>
          </a:ln>
        </p:spPr>
        <p:style>
          <a:lnRef idx="2">
            <a:schemeClr val="accent1"/>
          </a:lnRef>
          <a:fillRef idx="1">
            <a:schemeClr val="lt1"/>
          </a:fillRef>
          <a:effectRef idx="0">
            <a:schemeClr val="accent1"/>
          </a:effectRef>
          <a:fontRef idx="minor">
            <a:schemeClr val="dk1"/>
          </a:fontRef>
        </p:style>
      </p:cxnSp>
      <p:cxnSp>
        <p:nvCxnSpPr>
          <p:cNvPr id="73" name="Straight Arrow Connector 72"/>
          <p:cNvCxnSpPr/>
          <p:nvPr/>
        </p:nvCxnSpPr>
        <p:spPr>
          <a:xfrm>
            <a:off x="1699320" y="3673196"/>
            <a:ext cx="0" cy="443972"/>
          </a:xfrm>
          <a:prstGeom prst="straightConnector1">
            <a:avLst/>
          </a:prstGeom>
          <a:ln w="19050">
            <a:solidFill>
              <a:schemeClr val="accent1"/>
            </a:solidFill>
            <a:prstDash val="sysDot"/>
            <a:headEnd type="none" w="med" len="med"/>
            <a:tailEnd type="arrow" w="sm" len="sm"/>
          </a:ln>
        </p:spPr>
        <p:style>
          <a:lnRef idx="2">
            <a:schemeClr val="accent1"/>
          </a:lnRef>
          <a:fillRef idx="1">
            <a:schemeClr val="lt1"/>
          </a:fillRef>
          <a:effectRef idx="0">
            <a:schemeClr val="accent1"/>
          </a:effectRef>
          <a:fontRef idx="minor">
            <a:schemeClr val="dk1"/>
          </a:fontRef>
        </p:style>
      </p:cxnSp>
      <p:cxnSp>
        <p:nvCxnSpPr>
          <p:cNvPr id="74" name="Straight Arrow Connector 73"/>
          <p:cNvCxnSpPr/>
          <p:nvPr/>
        </p:nvCxnSpPr>
        <p:spPr>
          <a:xfrm flipV="1">
            <a:off x="2476500" y="1828394"/>
            <a:ext cx="829508" cy="819150"/>
          </a:xfrm>
          <a:prstGeom prst="straightConnector1">
            <a:avLst/>
          </a:prstGeom>
          <a:ln w="19050">
            <a:solidFill>
              <a:schemeClr val="accent1"/>
            </a:solidFill>
            <a:prstDash val="sysDot"/>
            <a:headEnd type="none" w="med" len="med"/>
            <a:tailEnd type="arrow" w="sm" len="sm"/>
          </a:ln>
        </p:spPr>
        <p:style>
          <a:lnRef idx="2">
            <a:schemeClr val="accent1"/>
          </a:lnRef>
          <a:fillRef idx="1">
            <a:schemeClr val="lt1"/>
          </a:fillRef>
          <a:effectRef idx="0">
            <a:schemeClr val="accent1"/>
          </a:effectRef>
          <a:fontRef idx="minor">
            <a:schemeClr val="dk1"/>
          </a:fontRef>
        </p:style>
      </p:cxnSp>
      <p:cxnSp>
        <p:nvCxnSpPr>
          <p:cNvPr id="75" name="Straight Arrow Connector 74"/>
          <p:cNvCxnSpPr/>
          <p:nvPr/>
        </p:nvCxnSpPr>
        <p:spPr>
          <a:xfrm>
            <a:off x="2875383" y="3436544"/>
            <a:ext cx="138702" cy="680624"/>
          </a:xfrm>
          <a:prstGeom prst="straightConnector1">
            <a:avLst/>
          </a:prstGeom>
          <a:ln w="19050">
            <a:solidFill>
              <a:schemeClr val="accent1"/>
            </a:solidFill>
            <a:prstDash val="sysDot"/>
            <a:headEnd type="none" w="med" len="med"/>
            <a:tailEnd type="arrow" w="sm" len="sm"/>
          </a:ln>
        </p:spPr>
        <p:style>
          <a:lnRef idx="2">
            <a:schemeClr val="accent1"/>
          </a:lnRef>
          <a:fillRef idx="1">
            <a:schemeClr val="lt1"/>
          </a:fillRef>
          <a:effectRef idx="0">
            <a:schemeClr val="accent1"/>
          </a:effectRef>
          <a:fontRef idx="minor">
            <a:schemeClr val="dk1"/>
          </a:fontRef>
        </p:style>
      </p:cxnSp>
      <p:cxnSp>
        <p:nvCxnSpPr>
          <p:cNvPr id="76" name="Straight Arrow Connector 75"/>
          <p:cNvCxnSpPr/>
          <p:nvPr/>
        </p:nvCxnSpPr>
        <p:spPr>
          <a:xfrm flipV="1">
            <a:off x="2615064" y="2791422"/>
            <a:ext cx="479616" cy="162510"/>
          </a:xfrm>
          <a:prstGeom prst="straightConnector1">
            <a:avLst/>
          </a:prstGeom>
          <a:ln w="19050">
            <a:solidFill>
              <a:schemeClr val="accent1"/>
            </a:solidFill>
            <a:prstDash val="sysDot"/>
            <a:headEnd type="none" w="med" len="med"/>
            <a:tailEnd type="arrow" w="sm" len="sm"/>
          </a:ln>
        </p:spPr>
        <p:style>
          <a:lnRef idx="2">
            <a:schemeClr val="accent1"/>
          </a:lnRef>
          <a:fillRef idx="1">
            <a:schemeClr val="lt1"/>
          </a:fillRef>
          <a:effectRef idx="0">
            <a:schemeClr val="accent1"/>
          </a:effectRef>
          <a:fontRef idx="minor">
            <a:schemeClr val="dk1"/>
          </a:fontRef>
        </p:style>
      </p:cxnSp>
      <p:cxnSp>
        <p:nvCxnSpPr>
          <p:cNvPr id="77" name="Straight Arrow Connector 76"/>
          <p:cNvCxnSpPr/>
          <p:nvPr/>
        </p:nvCxnSpPr>
        <p:spPr>
          <a:xfrm>
            <a:off x="2814165" y="3150502"/>
            <a:ext cx="386234" cy="170345"/>
          </a:xfrm>
          <a:prstGeom prst="straightConnector1">
            <a:avLst/>
          </a:prstGeom>
          <a:ln w="19050">
            <a:solidFill>
              <a:schemeClr val="accent1"/>
            </a:solidFill>
            <a:prstDash val="sysDot"/>
            <a:headEnd type="none" w="med" len="med"/>
            <a:tailEnd type="arrow" w="sm" len="sm"/>
          </a:ln>
        </p:spPr>
        <p:style>
          <a:lnRef idx="2">
            <a:schemeClr val="accent1"/>
          </a:lnRef>
          <a:fillRef idx="1">
            <a:schemeClr val="lt1"/>
          </a:fillRef>
          <a:effectRef idx="0">
            <a:schemeClr val="accent1"/>
          </a:effectRef>
          <a:fontRef idx="minor">
            <a:schemeClr val="dk1"/>
          </a:fontRef>
        </p:style>
      </p:cxnSp>
      <p:grpSp>
        <p:nvGrpSpPr>
          <p:cNvPr id="18" name="Group 340"/>
          <p:cNvGrpSpPr/>
          <p:nvPr/>
        </p:nvGrpSpPr>
        <p:grpSpPr>
          <a:xfrm>
            <a:off x="4871864" y="2647544"/>
            <a:ext cx="1376536" cy="457200"/>
            <a:chOff x="3347864" y="2667000"/>
            <a:chExt cx="1376536" cy="457200"/>
          </a:xfrm>
        </p:grpSpPr>
        <p:sp>
          <p:nvSpPr>
            <p:cNvPr id="79" name="Rectangle 78"/>
            <p:cNvSpPr/>
            <p:nvPr/>
          </p:nvSpPr>
          <p:spPr>
            <a:xfrm>
              <a:off x="4419600" y="2743200"/>
              <a:ext cx="304800" cy="304800"/>
            </a:xfrm>
            <a:prstGeom prst="rect">
              <a:avLst/>
            </a:prstGeom>
            <a:ln w="3175">
              <a:solidFill>
                <a:schemeClr val="tx1"/>
              </a:solidFill>
            </a:ln>
          </p:spPr>
          <p:style>
            <a:lnRef idx="2">
              <a:schemeClr val="accent1"/>
            </a:lnRef>
            <a:fillRef idx="1">
              <a:schemeClr val="lt1"/>
            </a:fillRef>
            <a:effectRef idx="0">
              <a:schemeClr val="accent1"/>
            </a:effectRef>
            <a:fontRef idx="minor">
              <a:schemeClr val="dk1"/>
            </a:fontRef>
          </p:style>
          <p:txBody>
            <a:bodyPr lIns="18288" tIns="18288" rIns="18288" bIns="18288" rtlCol="0" anchor="ctr">
              <a:noAutofit/>
            </a:bodyPr>
            <a:lstStyle/>
            <a:p>
              <a:pPr algn="ctr"/>
              <a:r>
                <a:rPr lang="en-US" sz="900" dirty="0">
                  <a:solidFill>
                    <a:prstClr val="black"/>
                  </a:solidFill>
                </a:rPr>
                <a:t>B</a:t>
              </a:r>
            </a:p>
          </p:txBody>
        </p:sp>
        <p:cxnSp>
          <p:nvCxnSpPr>
            <p:cNvPr id="80" name="Straight Arrow Connector 79"/>
            <p:cNvCxnSpPr/>
            <p:nvPr/>
          </p:nvCxnSpPr>
          <p:spPr>
            <a:xfrm>
              <a:off x="4267200" y="2819400"/>
              <a:ext cx="152400" cy="1588"/>
            </a:xfrm>
            <a:prstGeom prst="straightConnector1">
              <a:avLst/>
            </a:prstGeom>
            <a:ln w="3175">
              <a:solidFill>
                <a:schemeClr val="tx1"/>
              </a:solidFill>
              <a:prstDash val="solid"/>
              <a:headEnd type="none" w="med" len="med"/>
              <a:tailEnd type="arrow" w="sm" len="sm"/>
            </a:ln>
          </p:spPr>
          <p:style>
            <a:lnRef idx="2">
              <a:schemeClr val="accent1"/>
            </a:lnRef>
            <a:fillRef idx="1">
              <a:schemeClr val="lt1"/>
            </a:fillRef>
            <a:effectRef idx="0">
              <a:schemeClr val="accent1"/>
            </a:effectRef>
            <a:fontRef idx="minor">
              <a:schemeClr val="dk1"/>
            </a:fontRef>
          </p:style>
        </p:cxnSp>
        <p:cxnSp>
          <p:nvCxnSpPr>
            <p:cNvPr id="81" name="Straight Arrow Connector 80"/>
            <p:cNvCxnSpPr/>
            <p:nvPr/>
          </p:nvCxnSpPr>
          <p:spPr>
            <a:xfrm>
              <a:off x="4267200" y="2895600"/>
              <a:ext cx="152400" cy="1588"/>
            </a:xfrm>
            <a:prstGeom prst="straightConnector1">
              <a:avLst/>
            </a:prstGeom>
            <a:ln w="3175">
              <a:solidFill>
                <a:schemeClr val="tx1"/>
              </a:solidFill>
              <a:prstDash val="solid"/>
              <a:headEnd type="none" w="med" len="med"/>
              <a:tailEnd type="arrow" w="sm" len="sm"/>
            </a:ln>
          </p:spPr>
          <p:style>
            <a:lnRef idx="2">
              <a:schemeClr val="accent1"/>
            </a:lnRef>
            <a:fillRef idx="1">
              <a:schemeClr val="lt1"/>
            </a:fillRef>
            <a:effectRef idx="0">
              <a:schemeClr val="accent1"/>
            </a:effectRef>
            <a:fontRef idx="minor">
              <a:schemeClr val="dk1"/>
            </a:fontRef>
          </p:style>
        </p:cxnSp>
        <p:cxnSp>
          <p:nvCxnSpPr>
            <p:cNvPr id="82" name="Straight Arrow Connector 81"/>
            <p:cNvCxnSpPr/>
            <p:nvPr/>
          </p:nvCxnSpPr>
          <p:spPr>
            <a:xfrm>
              <a:off x="4267200" y="2971800"/>
              <a:ext cx="152400" cy="1588"/>
            </a:xfrm>
            <a:prstGeom prst="straightConnector1">
              <a:avLst/>
            </a:prstGeom>
            <a:ln w="3175">
              <a:solidFill>
                <a:schemeClr val="tx1"/>
              </a:solidFill>
              <a:prstDash val="solid"/>
              <a:headEnd type="none" w="med" len="med"/>
              <a:tailEnd type="arrow" w="sm" len="sm"/>
            </a:ln>
          </p:spPr>
          <p:style>
            <a:lnRef idx="2">
              <a:schemeClr val="accent1"/>
            </a:lnRef>
            <a:fillRef idx="1">
              <a:schemeClr val="lt1"/>
            </a:fillRef>
            <a:effectRef idx="0">
              <a:schemeClr val="accent1"/>
            </a:effectRef>
            <a:fontRef idx="minor">
              <a:schemeClr val="dk1"/>
            </a:fontRef>
          </p:style>
        </p:cxnSp>
        <p:cxnSp>
          <p:nvCxnSpPr>
            <p:cNvPr id="83" name="Straight Connector 82"/>
            <p:cNvCxnSpPr/>
            <p:nvPr/>
          </p:nvCxnSpPr>
          <p:spPr>
            <a:xfrm rot="5400000" flipH="1" flipV="1">
              <a:off x="4267200" y="2895600"/>
              <a:ext cx="3048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84" name="Line Callout 1 83"/>
            <p:cNvSpPr/>
            <p:nvPr/>
          </p:nvSpPr>
          <p:spPr>
            <a:xfrm rot="5400000">
              <a:off x="3586912" y="2447196"/>
              <a:ext cx="326576" cy="804672"/>
            </a:xfrm>
            <a:prstGeom prst="borderCallout1">
              <a:avLst>
                <a:gd name="adj1" fmla="val -1623"/>
                <a:gd name="adj2" fmla="val 13702"/>
                <a:gd name="adj3" fmla="val -43247"/>
                <a:gd name="adj4" fmla="val -2206"/>
              </a:avLst>
            </a:prstGeom>
            <a:noFill/>
            <a:ln w="3175">
              <a:noFill/>
            </a:ln>
          </p:spPr>
          <p:style>
            <a:lnRef idx="2">
              <a:schemeClr val="accent1"/>
            </a:lnRef>
            <a:fillRef idx="1">
              <a:schemeClr val="lt1"/>
            </a:fillRef>
            <a:effectRef idx="0">
              <a:schemeClr val="accent1"/>
            </a:effectRef>
            <a:fontRef idx="minor">
              <a:schemeClr val="dk1"/>
            </a:fontRef>
          </p:style>
          <p:txBody>
            <a:bodyPr vert="vert270" lIns="18288" tIns="18288" rIns="18288" bIns="18288" rtlCol="0" anchor="ctr">
              <a:noAutofit/>
            </a:bodyPr>
            <a:lstStyle/>
            <a:p>
              <a:pPr algn="r"/>
              <a:r>
                <a:rPr lang="en-US" sz="700" dirty="0">
                  <a:solidFill>
                    <a:prstClr val="black"/>
                  </a:solidFill>
                </a:rPr>
                <a:t>API (Application Programming interface)</a:t>
              </a:r>
            </a:p>
          </p:txBody>
        </p:sp>
        <p:sp>
          <p:nvSpPr>
            <p:cNvPr id="85" name="Oval 84"/>
            <p:cNvSpPr/>
            <p:nvPr/>
          </p:nvSpPr>
          <p:spPr>
            <a:xfrm>
              <a:off x="4321455" y="2667000"/>
              <a:ext cx="152400" cy="457200"/>
            </a:xfrm>
            <a:prstGeom prst="ellipse">
              <a:avLst/>
            </a:prstGeom>
            <a:noFill/>
            <a:ln w="3175">
              <a:solidFill>
                <a:srgbClr val="00B050"/>
              </a:solidFill>
              <a:prstDash val="dash"/>
            </a:ln>
          </p:spPr>
          <p:style>
            <a:lnRef idx="2">
              <a:schemeClr val="accent1"/>
            </a:lnRef>
            <a:fillRef idx="1">
              <a:schemeClr val="lt1"/>
            </a:fillRef>
            <a:effectRef idx="0">
              <a:schemeClr val="accent1"/>
            </a:effectRef>
            <a:fontRef idx="minor">
              <a:schemeClr val="dk1"/>
            </a:fontRef>
          </p:style>
          <p:txBody>
            <a:bodyPr lIns="18288" tIns="18288" rIns="18288" bIns="18288" rtlCol="0" anchor="ctr">
              <a:noAutofit/>
            </a:bodyPr>
            <a:lstStyle/>
            <a:p>
              <a:pPr algn="ctr"/>
              <a:endParaRPr lang="en-US" sz="600" dirty="0">
                <a:solidFill>
                  <a:prstClr val="black"/>
                </a:solidFill>
              </a:endParaRPr>
            </a:p>
          </p:txBody>
        </p:sp>
      </p:grpSp>
      <p:cxnSp>
        <p:nvCxnSpPr>
          <p:cNvPr id="86" name="Straight Arrow Connector 85"/>
          <p:cNvCxnSpPr/>
          <p:nvPr/>
        </p:nvCxnSpPr>
        <p:spPr>
          <a:xfrm flipH="1">
            <a:off x="5391844" y="3976731"/>
            <a:ext cx="18357" cy="152400"/>
          </a:xfrm>
          <a:prstGeom prst="straightConnector1">
            <a:avLst/>
          </a:prstGeom>
          <a:ln w="19050">
            <a:solidFill>
              <a:srgbClr val="0000FF"/>
            </a:solidFill>
            <a:prstDash val="solid"/>
            <a:headEnd type="none" w="med" len="med"/>
            <a:tailEnd type="arrow" w="sm" len="sm"/>
          </a:ln>
        </p:spPr>
        <p:style>
          <a:lnRef idx="2">
            <a:schemeClr val="accent1"/>
          </a:lnRef>
          <a:fillRef idx="1">
            <a:schemeClr val="lt1"/>
          </a:fillRef>
          <a:effectRef idx="0">
            <a:schemeClr val="accent1"/>
          </a:effectRef>
          <a:fontRef idx="minor">
            <a:schemeClr val="dk1"/>
          </a:fontRef>
        </p:style>
      </p:cxnSp>
      <p:cxnSp>
        <p:nvCxnSpPr>
          <p:cNvPr id="90" name="Straight Arrow Connector 89"/>
          <p:cNvCxnSpPr/>
          <p:nvPr/>
        </p:nvCxnSpPr>
        <p:spPr>
          <a:xfrm>
            <a:off x="5868988" y="2124284"/>
            <a:ext cx="150812" cy="523260"/>
          </a:xfrm>
          <a:prstGeom prst="straightConnector1">
            <a:avLst/>
          </a:prstGeom>
          <a:ln w="19050">
            <a:solidFill>
              <a:srgbClr val="0000FF"/>
            </a:solidFill>
            <a:prstDash val="solid"/>
            <a:headEnd type="none" w="med" len="med"/>
            <a:tailEnd type="arrow" w="sm" len="sm"/>
          </a:ln>
        </p:spPr>
        <p:style>
          <a:lnRef idx="2">
            <a:schemeClr val="accent1"/>
          </a:lnRef>
          <a:fillRef idx="1">
            <a:schemeClr val="lt1"/>
          </a:fillRef>
          <a:effectRef idx="0">
            <a:schemeClr val="accent1"/>
          </a:effectRef>
          <a:fontRef idx="minor">
            <a:schemeClr val="dk1"/>
          </a:fontRef>
        </p:style>
      </p:cxnSp>
      <p:sp>
        <p:nvSpPr>
          <p:cNvPr id="92" name="Line Callout 1 91"/>
          <p:cNvSpPr/>
          <p:nvPr/>
        </p:nvSpPr>
        <p:spPr>
          <a:xfrm rot="5400000">
            <a:off x="5074405" y="1570898"/>
            <a:ext cx="523260" cy="1215129"/>
          </a:xfrm>
          <a:prstGeom prst="borderCallout1">
            <a:avLst>
              <a:gd name="adj1" fmla="val 91816"/>
              <a:gd name="adj2" fmla="val 1331"/>
              <a:gd name="adj3" fmla="val 78248"/>
              <a:gd name="adj4" fmla="val -54034"/>
            </a:avLst>
          </a:prstGeom>
          <a:noFill/>
          <a:ln w="3175">
            <a:noFill/>
          </a:ln>
        </p:spPr>
        <p:style>
          <a:lnRef idx="2">
            <a:schemeClr val="accent1"/>
          </a:lnRef>
          <a:fillRef idx="1">
            <a:schemeClr val="lt1"/>
          </a:fillRef>
          <a:effectRef idx="0">
            <a:schemeClr val="accent1"/>
          </a:effectRef>
          <a:fontRef idx="minor">
            <a:schemeClr val="dk1"/>
          </a:fontRef>
        </p:style>
        <p:txBody>
          <a:bodyPr vert="vert270" lIns="18288" tIns="18288" rIns="0" bIns="18288" rtlCol="0" anchor="ctr">
            <a:noAutofit/>
          </a:bodyPr>
          <a:lstStyle/>
          <a:p>
            <a:r>
              <a:rPr lang="en-US" sz="700" dirty="0">
                <a:solidFill>
                  <a:prstClr val="black"/>
                </a:solidFill>
              </a:rPr>
              <a:t>Architecture styles such as n-tier, client-server, peer-to-peer, broker, pipes-and-filters, service-oriented, transaction-processing, and MVC</a:t>
            </a:r>
          </a:p>
        </p:txBody>
      </p:sp>
      <p:sp>
        <p:nvSpPr>
          <p:cNvPr id="93" name="Striped Right Arrow 92"/>
          <p:cNvSpPr/>
          <p:nvPr/>
        </p:nvSpPr>
        <p:spPr>
          <a:xfrm rot="5400000">
            <a:off x="6210300" y="2304644"/>
            <a:ext cx="838200" cy="152400"/>
          </a:xfrm>
          <a:prstGeom prst="stripedRightArrow">
            <a:avLst/>
          </a:prstGeom>
          <a:ln w="3175"/>
        </p:spPr>
        <p:style>
          <a:lnRef idx="2">
            <a:schemeClr val="accent1"/>
          </a:lnRef>
          <a:fillRef idx="1">
            <a:schemeClr val="lt1"/>
          </a:fillRef>
          <a:effectRef idx="0">
            <a:schemeClr val="accent1"/>
          </a:effectRef>
          <a:fontRef idx="minor">
            <a:schemeClr val="dk1"/>
          </a:fontRef>
        </p:style>
        <p:txBody>
          <a:bodyPr vert="horz" rtlCol="0" anchor="ctr"/>
          <a:lstStyle/>
          <a:p>
            <a:pPr algn="ctr"/>
            <a:r>
              <a:rPr lang="en-US" sz="600" dirty="0">
                <a:solidFill>
                  <a:prstClr val="black"/>
                </a:solidFill>
              </a:rPr>
              <a:t>Top-down design</a:t>
            </a:r>
          </a:p>
        </p:txBody>
      </p:sp>
      <p:sp>
        <p:nvSpPr>
          <p:cNvPr id="94" name="Striped Right Arrow 93"/>
          <p:cNvSpPr/>
          <p:nvPr/>
        </p:nvSpPr>
        <p:spPr>
          <a:xfrm rot="16200000">
            <a:off x="6210300" y="3371444"/>
            <a:ext cx="838200" cy="152400"/>
          </a:xfrm>
          <a:prstGeom prst="stripedRightArrow">
            <a:avLst/>
          </a:prstGeom>
          <a:ln w="3175"/>
        </p:spPr>
        <p:style>
          <a:lnRef idx="2">
            <a:schemeClr val="accent1"/>
          </a:lnRef>
          <a:fillRef idx="1">
            <a:schemeClr val="lt1"/>
          </a:fillRef>
          <a:effectRef idx="0">
            <a:schemeClr val="accent1"/>
          </a:effectRef>
          <a:fontRef idx="minor">
            <a:schemeClr val="dk1"/>
          </a:fontRef>
        </p:style>
        <p:txBody>
          <a:bodyPr rtlCol="0" anchor="ctr"/>
          <a:lstStyle/>
          <a:p>
            <a:pPr algn="ctr"/>
            <a:r>
              <a:rPr lang="en-US" sz="600" dirty="0">
                <a:solidFill>
                  <a:prstClr val="black"/>
                </a:solidFill>
              </a:rPr>
              <a:t>Bottom-up design</a:t>
            </a:r>
          </a:p>
        </p:txBody>
      </p:sp>
      <p:grpSp>
        <p:nvGrpSpPr>
          <p:cNvPr id="24" name="Group 343"/>
          <p:cNvGrpSpPr/>
          <p:nvPr/>
        </p:nvGrpSpPr>
        <p:grpSpPr>
          <a:xfrm>
            <a:off x="6858000" y="1537203"/>
            <a:ext cx="1474206" cy="965968"/>
            <a:chOff x="5334000" y="1556659"/>
            <a:chExt cx="1474206" cy="965968"/>
          </a:xfrm>
        </p:grpSpPr>
        <p:sp>
          <p:nvSpPr>
            <p:cNvPr id="101" name="Oval 100"/>
            <p:cNvSpPr/>
            <p:nvPr/>
          </p:nvSpPr>
          <p:spPr>
            <a:xfrm>
              <a:off x="5442627" y="1676400"/>
              <a:ext cx="653373" cy="304800"/>
            </a:xfrm>
            <a:prstGeom prst="ellipse">
              <a:avLst/>
            </a:prstGeom>
            <a:ln w="19050">
              <a:solidFill>
                <a:srgbClr val="0000FF"/>
              </a:solidFill>
              <a:prstDash val="sysDot"/>
            </a:ln>
          </p:spPr>
          <p:style>
            <a:lnRef idx="2">
              <a:schemeClr val="accent1"/>
            </a:lnRef>
            <a:fillRef idx="1">
              <a:schemeClr val="lt1"/>
            </a:fillRef>
            <a:effectRef idx="0">
              <a:schemeClr val="accent1"/>
            </a:effectRef>
            <a:fontRef idx="minor">
              <a:schemeClr val="dk1"/>
            </a:fontRef>
          </p:style>
          <p:txBody>
            <a:bodyPr lIns="18288" tIns="18288" rIns="18288" bIns="18288" rtlCol="0" anchor="ctr">
              <a:noAutofit/>
            </a:bodyPr>
            <a:lstStyle/>
            <a:p>
              <a:pPr algn="ctr"/>
              <a:r>
                <a:rPr lang="en-US" sz="700" dirty="0">
                  <a:solidFill>
                    <a:prstClr val="black"/>
                  </a:solidFill>
                </a:rPr>
                <a:t>Integration</a:t>
              </a:r>
            </a:p>
          </p:txBody>
        </p:sp>
        <p:sp>
          <p:nvSpPr>
            <p:cNvPr id="106" name="Line Callout 1 105"/>
            <p:cNvSpPr/>
            <p:nvPr/>
          </p:nvSpPr>
          <p:spPr>
            <a:xfrm rot="5400000">
              <a:off x="5611786" y="2027327"/>
              <a:ext cx="304800" cy="685800"/>
            </a:xfrm>
            <a:prstGeom prst="borderCallout1">
              <a:avLst>
                <a:gd name="adj1" fmla="val 20947"/>
                <a:gd name="adj2" fmla="val 2502"/>
                <a:gd name="adj3" fmla="val 45076"/>
                <a:gd name="adj4" fmla="val -145543"/>
              </a:avLst>
            </a:prstGeom>
            <a:ln w="3175">
              <a:noFill/>
            </a:ln>
          </p:spPr>
          <p:style>
            <a:lnRef idx="2">
              <a:schemeClr val="accent1"/>
            </a:lnRef>
            <a:fillRef idx="1">
              <a:schemeClr val="lt1"/>
            </a:fillRef>
            <a:effectRef idx="0">
              <a:schemeClr val="accent1"/>
            </a:effectRef>
            <a:fontRef idx="minor">
              <a:schemeClr val="dk1"/>
            </a:fontRef>
          </p:style>
          <p:txBody>
            <a:bodyPr vert="vert270" lIns="18288" tIns="18288" rIns="18288" bIns="18288" rtlCol="0" anchor="ctr">
              <a:noAutofit/>
            </a:bodyPr>
            <a:lstStyle/>
            <a:p>
              <a:r>
                <a:rPr lang="en-US" sz="700" dirty="0">
                  <a:solidFill>
                    <a:prstClr val="black"/>
                  </a:solidFill>
                </a:rPr>
                <a:t>Can be late-one-time, or early-and-continuous</a:t>
              </a:r>
            </a:p>
          </p:txBody>
        </p:sp>
        <p:sp>
          <p:nvSpPr>
            <p:cNvPr id="107" name="Rounded Rectangle 106"/>
            <p:cNvSpPr/>
            <p:nvPr/>
          </p:nvSpPr>
          <p:spPr>
            <a:xfrm rot="5400000">
              <a:off x="6281975" y="1435724"/>
              <a:ext cx="405295" cy="647166"/>
            </a:xfrm>
            <a:prstGeom prst="roundRect">
              <a:avLst/>
            </a:prstGeom>
            <a:ln w="3175">
              <a:noFill/>
            </a:ln>
          </p:spPr>
          <p:style>
            <a:lnRef idx="2">
              <a:schemeClr val="accent1"/>
            </a:lnRef>
            <a:fillRef idx="1">
              <a:schemeClr val="lt1"/>
            </a:fillRef>
            <a:effectRef idx="0">
              <a:schemeClr val="accent1"/>
            </a:effectRef>
            <a:fontRef idx="minor">
              <a:schemeClr val="dk1"/>
            </a:fontRef>
          </p:style>
          <p:txBody>
            <a:bodyPr vert="vert270" lIns="18288" tIns="18288" rIns="18288" bIns="18288" rtlCol="0" anchor="ctr">
              <a:noAutofit/>
            </a:bodyPr>
            <a:lstStyle/>
            <a:p>
              <a:r>
                <a:rPr lang="en-US" sz="700" dirty="0">
                  <a:solidFill>
                    <a:prstClr val="black"/>
                  </a:solidFill>
                </a:rPr>
                <a:t>Can be top-down, bottom-up, sandwich, big-bang</a:t>
              </a:r>
            </a:p>
          </p:txBody>
        </p:sp>
        <p:pic>
          <p:nvPicPr>
            <p:cNvPr id="108" name="Picture 8" descr="C:\Documents and Settings\dcsdcr\Local Settings\Temporary Internet Files\Content.IE5\IGYN5T2F\MC900432611[1].png"/>
            <p:cNvPicPr>
              <a:picLocks noChangeAspect="1" noChangeArrowheads="1"/>
            </p:cNvPicPr>
            <p:nvPr/>
          </p:nvPicPr>
          <p:blipFill>
            <a:blip r:embed="rId7" cstate="print"/>
            <a:srcRect/>
            <a:stretch>
              <a:fillRect/>
            </a:stretch>
          </p:blipFill>
          <p:spPr bwMode="auto">
            <a:xfrm>
              <a:off x="5562600" y="1981200"/>
              <a:ext cx="162540" cy="162540"/>
            </a:xfrm>
            <a:prstGeom prst="rect">
              <a:avLst/>
            </a:prstGeom>
            <a:noFill/>
          </p:spPr>
        </p:pic>
        <p:pic>
          <p:nvPicPr>
            <p:cNvPr id="109" name="Picture 9" descr="C:\Documents and Settings\dcsdcr\Local Settings\Temporary Internet Files\Content.IE5\2E1RXMEE\MC900432612[1].png"/>
            <p:cNvPicPr>
              <a:picLocks noChangeAspect="1" noChangeArrowheads="1"/>
            </p:cNvPicPr>
            <p:nvPr/>
          </p:nvPicPr>
          <p:blipFill>
            <a:blip r:embed="rId8" cstate="print"/>
            <a:srcRect/>
            <a:stretch>
              <a:fillRect/>
            </a:stretch>
          </p:blipFill>
          <p:spPr bwMode="auto">
            <a:xfrm>
              <a:off x="5410200" y="1905000"/>
              <a:ext cx="162540" cy="162540"/>
            </a:xfrm>
            <a:prstGeom prst="rect">
              <a:avLst/>
            </a:prstGeom>
            <a:noFill/>
          </p:spPr>
        </p:pic>
        <p:pic>
          <p:nvPicPr>
            <p:cNvPr id="110" name="Picture 10" descr="C:\Documents and Settings\dcsdcr\Local Settings\Temporary Internet Files\Content.IE5\IGYN5T2F\MC900432609[1].png"/>
            <p:cNvPicPr>
              <a:picLocks noChangeAspect="1" noChangeArrowheads="1"/>
            </p:cNvPicPr>
            <p:nvPr/>
          </p:nvPicPr>
          <p:blipFill>
            <a:blip r:embed="rId9" cstate="print"/>
            <a:srcRect/>
            <a:stretch>
              <a:fillRect/>
            </a:stretch>
          </p:blipFill>
          <p:spPr bwMode="auto">
            <a:xfrm>
              <a:off x="5334000" y="1676400"/>
              <a:ext cx="162540" cy="162540"/>
            </a:xfrm>
            <a:prstGeom prst="rect">
              <a:avLst/>
            </a:prstGeom>
            <a:noFill/>
          </p:spPr>
        </p:pic>
        <p:pic>
          <p:nvPicPr>
            <p:cNvPr id="111" name="Picture 11" descr="C:\Documents and Settings\dcsdcr\Local Settings\Temporary Internet Files\Content.IE5\O03VMBUB\MC900432624[1].png"/>
            <p:cNvPicPr>
              <a:picLocks noChangeAspect="1" noChangeArrowheads="1"/>
            </p:cNvPicPr>
            <p:nvPr/>
          </p:nvPicPr>
          <p:blipFill>
            <a:blip r:embed="rId10" cstate="print"/>
            <a:srcRect/>
            <a:stretch>
              <a:fillRect/>
            </a:stretch>
          </p:blipFill>
          <p:spPr bwMode="auto">
            <a:xfrm>
              <a:off x="5867400" y="1981200"/>
              <a:ext cx="152400" cy="152400"/>
            </a:xfrm>
            <a:prstGeom prst="rect">
              <a:avLst/>
            </a:prstGeom>
            <a:noFill/>
          </p:spPr>
        </p:pic>
      </p:grpSp>
      <p:grpSp>
        <p:nvGrpSpPr>
          <p:cNvPr id="26" name="Group 341"/>
          <p:cNvGrpSpPr/>
          <p:nvPr/>
        </p:nvGrpSpPr>
        <p:grpSpPr>
          <a:xfrm>
            <a:off x="4724400" y="3028544"/>
            <a:ext cx="1752600" cy="838200"/>
            <a:chOff x="3200400" y="3048000"/>
            <a:chExt cx="1752600" cy="838200"/>
          </a:xfrm>
        </p:grpSpPr>
        <p:sp>
          <p:nvSpPr>
            <p:cNvPr id="127" name="Rounded Rectangle 126"/>
            <p:cNvSpPr/>
            <p:nvPr/>
          </p:nvSpPr>
          <p:spPr>
            <a:xfrm>
              <a:off x="3200400" y="3200400"/>
              <a:ext cx="1752600" cy="685800"/>
            </a:xfrm>
            <a:prstGeom prst="roundRect">
              <a:avLst/>
            </a:prstGeom>
            <a:solidFill>
              <a:schemeClr val="bg1"/>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28" name="Rectangle 127"/>
            <p:cNvSpPr/>
            <p:nvPr/>
          </p:nvSpPr>
          <p:spPr>
            <a:xfrm>
              <a:off x="4648200" y="3240738"/>
              <a:ext cx="152400" cy="152400"/>
            </a:xfrm>
            <a:prstGeom prst="rect">
              <a:avLst/>
            </a:prstGeom>
            <a:ln w="3175"/>
          </p:spPr>
          <p:style>
            <a:lnRef idx="2">
              <a:schemeClr val="accent1"/>
            </a:lnRef>
            <a:fillRef idx="1">
              <a:schemeClr val="lt1"/>
            </a:fillRef>
            <a:effectRef idx="0">
              <a:schemeClr val="accent1"/>
            </a:effectRef>
            <a:fontRef idx="minor">
              <a:schemeClr val="dk1"/>
            </a:fontRef>
          </p:style>
          <p:txBody>
            <a:bodyPr lIns="18288" tIns="18288" rIns="18288" bIns="18288" rtlCol="0" anchor="ctr">
              <a:noAutofit/>
            </a:bodyPr>
            <a:lstStyle/>
            <a:p>
              <a:pPr algn="ctr"/>
              <a:r>
                <a:rPr lang="en-US" sz="600" dirty="0">
                  <a:solidFill>
                    <a:prstClr val="black"/>
                  </a:solidFill>
                </a:rPr>
                <a:t>y</a:t>
              </a:r>
            </a:p>
          </p:txBody>
        </p:sp>
        <p:sp>
          <p:nvSpPr>
            <p:cNvPr id="129" name="Rectangle 128"/>
            <p:cNvSpPr/>
            <p:nvPr/>
          </p:nvSpPr>
          <p:spPr>
            <a:xfrm>
              <a:off x="4114800" y="3545538"/>
              <a:ext cx="381000" cy="76200"/>
            </a:xfrm>
            <a:prstGeom prst="rect">
              <a:avLst/>
            </a:prstGeom>
            <a:ln w="3175">
              <a:prstDash val="solid"/>
            </a:ln>
          </p:spPr>
          <p:style>
            <a:lnRef idx="2">
              <a:schemeClr val="accent1"/>
            </a:lnRef>
            <a:fillRef idx="1">
              <a:schemeClr val="lt1"/>
            </a:fillRef>
            <a:effectRef idx="0">
              <a:schemeClr val="accent1"/>
            </a:effectRef>
            <a:fontRef idx="minor">
              <a:schemeClr val="dk1"/>
            </a:fontRef>
          </p:style>
          <p:txBody>
            <a:bodyPr lIns="18288" tIns="18288" rIns="18288" bIns="18288" rtlCol="0" anchor="ctr">
              <a:noAutofit/>
            </a:bodyPr>
            <a:lstStyle/>
            <a:p>
              <a:pPr algn="ctr"/>
              <a:r>
                <a:rPr lang="en-US" sz="600" dirty="0">
                  <a:solidFill>
                    <a:prstClr val="black"/>
                  </a:solidFill>
                </a:rPr>
                <a:t>x</a:t>
              </a:r>
            </a:p>
          </p:txBody>
        </p:sp>
        <p:sp>
          <p:nvSpPr>
            <p:cNvPr id="130" name="Rectangle 129"/>
            <p:cNvSpPr/>
            <p:nvPr/>
          </p:nvSpPr>
          <p:spPr>
            <a:xfrm>
              <a:off x="4648200" y="3545538"/>
              <a:ext cx="152400" cy="152400"/>
            </a:xfrm>
            <a:prstGeom prst="rect">
              <a:avLst/>
            </a:prstGeom>
            <a:ln w="3175">
              <a:prstDash val="solid"/>
            </a:ln>
          </p:spPr>
          <p:style>
            <a:lnRef idx="2">
              <a:schemeClr val="accent1"/>
            </a:lnRef>
            <a:fillRef idx="1">
              <a:schemeClr val="lt1"/>
            </a:fillRef>
            <a:effectRef idx="0">
              <a:schemeClr val="accent1"/>
            </a:effectRef>
            <a:fontRef idx="minor">
              <a:schemeClr val="dk1"/>
            </a:fontRef>
          </p:style>
          <p:txBody>
            <a:bodyPr lIns="18288" tIns="18288" rIns="18288" bIns="18288" rtlCol="0" anchor="ctr">
              <a:noAutofit/>
            </a:bodyPr>
            <a:lstStyle/>
            <a:p>
              <a:pPr algn="ctr"/>
              <a:r>
                <a:rPr lang="en-US" sz="600" dirty="0">
                  <a:solidFill>
                    <a:prstClr val="black"/>
                  </a:solidFill>
                </a:rPr>
                <a:t>z</a:t>
              </a:r>
            </a:p>
          </p:txBody>
        </p:sp>
        <p:cxnSp>
          <p:nvCxnSpPr>
            <p:cNvPr id="131" name="Straight Arrow Connector 130"/>
            <p:cNvCxnSpPr>
              <a:stCxn id="128" idx="2"/>
            </p:cNvCxnSpPr>
            <p:nvPr/>
          </p:nvCxnSpPr>
          <p:spPr>
            <a:xfrm rot="5400000">
              <a:off x="4648200" y="3469338"/>
              <a:ext cx="152400" cy="1588"/>
            </a:xfrm>
            <a:prstGeom prst="straightConnector1">
              <a:avLst/>
            </a:prstGeom>
            <a:ln w="3175">
              <a:prstDash val="solid"/>
              <a:headEnd type="none" w="med" len="med"/>
              <a:tailEnd type="arrow" w="sm" len="sm"/>
            </a:ln>
          </p:spPr>
          <p:style>
            <a:lnRef idx="2">
              <a:schemeClr val="accent1"/>
            </a:lnRef>
            <a:fillRef idx="1">
              <a:schemeClr val="lt1"/>
            </a:fillRef>
            <a:effectRef idx="0">
              <a:schemeClr val="accent1"/>
            </a:effectRef>
            <a:fontRef idx="minor">
              <a:schemeClr val="dk1"/>
            </a:fontRef>
          </p:style>
        </p:cxnSp>
        <p:cxnSp>
          <p:nvCxnSpPr>
            <p:cNvPr id="132" name="Straight Arrow Connector 131"/>
            <p:cNvCxnSpPr>
              <a:stCxn id="129" idx="0"/>
              <a:endCxn id="128" idx="1"/>
            </p:cNvCxnSpPr>
            <p:nvPr/>
          </p:nvCxnSpPr>
          <p:spPr>
            <a:xfrm rot="5400000" flipH="1" flipV="1">
              <a:off x="4362450" y="3259788"/>
              <a:ext cx="228600" cy="342900"/>
            </a:xfrm>
            <a:prstGeom prst="straightConnector1">
              <a:avLst/>
            </a:prstGeom>
            <a:ln w="3175">
              <a:prstDash val="solid"/>
              <a:headEnd type="none" w="med" len="med"/>
              <a:tailEnd type="arrow" w="sm" len="sm"/>
            </a:ln>
          </p:spPr>
          <p:style>
            <a:lnRef idx="2">
              <a:schemeClr val="accent1"/>
            </a:lnRef>
            <a:fillRef idx="1">
              <a:schemeClr val="lt1"/>
            </a:fillRef>
            <a:effectRef idx="0">
              <a:schemeClr val="accent1"/>
            </a:effectRef>
            <a:fontRef idx="minor">
              <a:schemeClr val="dk1"/>
            </a:fontRef>
          </p:style>
        </p:cxnSp>
        <p:cxnSp>
          <p:nvCxnSpPr>
            <p:cNvPr id="133" name="Straight Arrow Connector 132"/>
            <p:cNvCxnSpPr/>
            <p:nvPr/>
          </p:nvCxnSpPr>
          <p:spPr>
            <a:xfrm>
              <a:off x="4495800" y="3621738"/>
              <a:ext cx="152400" cy="1588"/>
            </a:xfrm>
            <a:prstGeom prst="straightConnector1">
              <a:avLst/>
            </a:prstGeom>
            <a:ln w="3175">
              <a:prstDash val="solid"/>
              <a:headEnd type="none" w="med" len="med"/>
              <a:tailEnd type="arrow" w="sm" len="sm"/>
            </a:ln>
          </p:spPr>
          <p:style>
            <a:lnRef idx="2">
              <a:schemeClr val="accent1"/>
            </a:lnRef>
            <a:fillRef idx="1">
              <a:schemeClr val="lt1"/>
            </a:fillRef>
            <a:effectRef idx="0">
              <a:schemeClr val="accent1"/>
            </a:effectRef>
            <a:fontRef idx="minor">
              <a:schemeClr val="dk1"/>
            </a:fontRef>
          </p:style>
        </p:cxnSp>
        <p:grpSp>
          <p:nvGrpSpPr>
            <p:cNvPr id="39" name="Group 80"/>
            <p:cNvGrpSpPr/>
            <p:nvPr/>
          </p:nvGrpSpPr>
          <p:grpSpPr>
            <a:xfrm>
              <a:off x="3276600" y="3316938"/>
              <a:ext cx="762000" cy="457994"/>
              <a:chOff x="2362200" y="2895600"/>
              <a:chExt cx="762000" cy="457994"/>
            </a:xfrm>
          </p:grpSpPr>
          <p:sp>
            <p:nvSpPr>
              <p:cNvPr id="140" name="Rectangle 139"/>
              <p:cNvSpPr/>
              <p:nvPr/>
            </p:nvSpPr>
            <p:spPr>
              <a:xfrm>
                <a:off x="2667000" y="2895600"/>
                <a:ext cx="152400" cy="76200"/>
              </a:xfrm>
              <a:prstGeom prst="rect">
                <a:avLst/>
              </a:prstGeom>
              <a:ln w="3175">
                <a:solidFill>
                  <a:schemeClr val="tx1"/>
                </a:solidFill>
              </a:ln>
            </p:spPr>
            <p:style>
              <a:lnRef idx="2">
                <a:schemeClr val="accent1"/>
              </a:lnRef>
              <a:fillRef idx="1">
                <a:schemeClr val="lt1"/>
              </a:fillRef>
              <a:effectRef idx="0">
                <a:schemeClr val="accent1"/>
              </a:effectRef>
              <a:fontRef idx="minor">
                <a:schemeClr val="dk1"/>
              </a:fontRef>
            </p:style>
            <p:txBody>
              <a:bodyPr lIns="18288" tIns="18288" rIns="18288" bIns="18288" rtlCol="0" anchor="ctr">
                <a:noAutofit/>
              </a:bodyPr>
              <a:lstStyle/>
              <a:p>
                <a:pPr algn="ctr"/>
                <a:r>
                  <a:rPr lang="en-US" sz="600" dirty="0">
                    <a:solidFill>
                      <a:prstClr val="black"/>
                    </a:solidFill>
                  </a:rPr>
                  <a:t>y</a:t>
                </a:r>
              </a:p>
            </p:txBody>
          </p:sp>
          <p:sp>
            <p:nvSpPr>
              <p:cNvPr id="141" name="Rectangle 140"/>
              <p:cNvSpPr/>
              <p:nvPr/>
            </p:nvSpPr>
            <p:spPr>
              <a:xfrm>
                <a:off x="2362200" y="2895600"/>
                <a:ext cx="152400" cy="76200"/>
              </a:xfrm>
              <a:prstGeom prst="rect">
                <a:avLst/>
              </a:prstGeom>
              <a:ln w="3175">
                <a:solidFill>
                  <a:schemeClr val="tx1"/>
                </a:solidFill>
              </a:ln>
            </p:spPr>
            <p:style>
              <a:lnRef idx="2">
                <a:schemeClr val="accent1"/>
              </a:lnRef>
              <a:fillRef idx="1">
                <a:schemeClr val="lt1"/>
              </a:fillRef>
              <a:effectRef idx="0">
                <a:schemeClr val="accent1"/>
              </a:effectRef>
              <a:fontRef idx="minor">
                <a:schemeClr val="dk1"/>
              </a:fontRef>
            </p:style>
            <p:txBody>
              <a:bodyPr lIns="18288" tIns="18288" rIns="18288" bIns="18288" rtlCol="0" anchor="ctr">
                <a:noAutofit/>
              </a:bodyPr>
              <a:lstStyle/>
              <a:p>
                <a:pPr algn="ctr"/>
                <a:r>
                  <a:rPr lang="en-US" sz="600" dirty="0">
                    <a:solidFill>
                      <a:prstClr val="black"/>
                    </a:solidFill>
                  </a:rPr>
                  <a:t>x</a:t>
                </a:r>
              </a:p>
            </p:txBody>
          </p:sp>
          <p:sp>
            <p:nvSpPr>
              <p:cNvPr id="142" name="Rectangle 141"/>
              <p:cNvSpPr/>
              <p:nvPr/>
            </p:nvSpPr>
            <p:spPr>
              <a:xfrm>
                <a:off x="2971800" y="3081252"/>
                <a:ext cx="152400" cy="76200"/>
              </a:xfrm>
              <a:prstGeom prst="rect">
                <a:avLst/>
              </a:prstGeom>
              <a:ln w="3175">
                <a:solidFill>
                  <a:schemeClr val="tx1"/>
                </a:solidFill>
              </a:ln>
            </p:spPr>
            <p:style>
              <a:lnRef idx="2">
                <a:schemeClr val="accent1"/>
              </a:lnRef>
              <a:fillRef idx="1">
                <a:schemeClr val="lt1"/>
              </a:fillRef>
              <a:effectRef idx="0">
                <a:schemeClr val="accent1"/>
              </a:effectRef>
              <a:fontRef idx="minor">
                <a:schemeClr val="dk1"/>
              </a:fontRef>
            </p:style>
            <p:txBody>
              <a:bodyPr lIns="18288" tIns="18288" rIns="18288" bIns="18288" rtlCol="0" anchor="ctr">
                <a:noAutofit/>
              </a:bodyPr>
              <a:lstStyle/>
              <a:p>
                <a:pPr algn="ctr"/>
                <a:r>
                  <a:rPr lang="en-US" sz="600" dirty="0">
                    <a:solidFill>
                      <a:prstClr val="black"/>
                    </a:solidFill>
                  </a:rPr>
                  <a:t>z</a:t>
                </a:r>
              </a:p>
            </p:txBody>
          </p:sp>
          <p:cxnSp>
            <p:nvCxnSpPr>
              <p:cNvPr id="143" name="Straight Arrow Connector 142"/>
              <p:cNvCxnSpPr>
                <a:stCxn id="140" idx="2"/>
              </p:cNvCxnSpPr>
              <p:nvPr/>
            </p:nvCxnSpPr>
            <p:spPr>
              <a:xfrm rot="5400000">
                <a:off x="2552700" y="3162300"/>
                <a:ext cx="381000" cy="1588"/>
              </a:xfrm>
              <a:prstGeom prst="straightConnector1">
                <a:avLst/>
              </a:prstGeom>
              <a:ln w="3175">
                <a:solidFill>
                  <a:schemeClr val="tx1"/>
                </a:solidFill>
                <a:prstDash val="dash"/>
                <a:headEnd type="none" w="med" len="med"/>
                <a:tailEnd type="none" w="med" len="med"/>
              </a:ln>
            </p:spPr>
            <p:style>
              <a:lnRef idx="2">
                <a:schemeClr val="accent1"/>
              </a:lnRef>
              <a:fillRef idx="1">
                <a:schemeClr val="lt1"/>
              </a:fillRef>
              <a:effectRef idx="0">
                <a:schemeClr val="accent1"/>
              </a:effectRef>
              <a:fontRef idx="minor">
                <a:schemeClr val="dk1"/>
              </a:fontRef>
            </p:style>
          </p:cxnSp>
          <p:cxnSp>
            <p:nvCxnSpPr>
              <p:cNvPr id="144" name="Straight Arrow Connector 143"/>
              <p:cNvCxnSpPr/>
              <p:nvPr/>
            </p:nvCxnSpPr>
            <p:spPr>
              <a:xfrm>
                <a:off x="2438400" y="3048000"/>
                <a:ext cx="304800" cy="1588"/>
              </a:xfrm>
              <a:prstGeom prst="straightConnector1">
                <a:avLst/>
              </a:prstGeom>
              <a:ln w="3175">
                <a:solidFill>
                  <a:schemeClr val="tx1"/>
                </a:solidFill>
                <a:prstDash val="solid"/>
                <a:headEnd type="none" w="med" len="med"/>
                <a:tailEnd type="arrow" w="sm" len="sm"/>
              </a:ln>
            </p:spPr>
            <p:style>
              <a:lnRef idx="2">
                <a:schemeClr val="accent1"/>
              </a:lnRef>
              <a:fillRef idx="1">
                <a:schemeClr val="lt1"/>
              </a:fillRef>
              <a:effectRef idx="0">
                <a:schemeClr val="accent1"/>
              </a:effectRef>
              <a:fontRef idx="minor">
                <a:schemeClr val="dk1"/>
              </a:fontRef>
            </p:style>
          </p:cxnSp>
          <p:cxnSp>
            <p:nvCxnSpPr>
              <p:cNvPr id="145" name="Straight Arrow Connector 144"/>
              <p:cNvCxnSpPr/>
              <p:nvPr/>
            </p:nvCxnSpPr>
            <p:spPr>
              <a:xfrm rot="5400000">
                <a:off x="2248694" y="3161506"/>
                <a:ext cx="381000" cy="1588"/>
              </a:xfrm>
              <a:prstGeom prst="straightConnector1">
                <a:avLst/>
              </a:prstGeom>
              <a:ln w="3175">
                <a:solidFill>
                  <a:schemeClr val="tx1"/>
                </a:solidFill>
                <a:prstDash val="dash"/>
                <a:headEnd type="none" w="med" len="med"/>
                <a:tailEnd type="none" w="med" len="med"/>
              </a:ln>
            </p:spPr>
            <p:style>
              <a:lnRef idx="2">
                <a:schemeClr val="accent1"/>
              </a:lnRef>
              <a:fillRef idx="1">
                <a:schemeClr val="lt1"/>
              </a:fillRef>
              <a:effectRef idx="0">
                <a:schemeClr val="accent1"/>
              </a:effectRef>
              <a:fontRef idx="minor">
                <a:schemeClr val="dk1"/>
              </a:fontRef>
            </p:style>
          </p:cxnSp>
          <p:cxnSp>
            <p:nvCxnSpPr>
              <p:cNvPr id="146" name="Straight Arrow Connector 145"/>
              <p:cNvCxnSpPr>
                <a:stCxn id="142" idx="2"/>
              </p:cNvCxnSpPr>
              <p:nvPr/>
            </p:nvCxnSpPr>
            <p:spPr>
              <a:xfrm rot="5400000">
                <a:off x="2950326" y="3255126"/>
                <a:ext cx="195348" cy="1588"/>
              </a:xfrm>
              <a:prstGeom prst="straightConnector1">
                <a:avLst/>
              </a:prstGeom>
              <a:ln w="3175">
                <a:solidFill>
                  <a:schemeClr val="tx1"/>
                </a:solidFill>
                <a:prstDash val="dash"/>
                <a:headEnd type="none" w="med" len="med"/>
                <a:tailEnd type="none" w="med" len="med"/>
              </a:ln>
            </p:spPr>
            <p:style>
              <a:lnRef idx="2">
                <a:schemeClr val="accent1"/>
              </a:lnRef>
              <a:fillRef idx="1">
                <a:schemeClr val="lt1"/>
              </a:fillRef>
              <a:effectRef idx="0">
                <a:schemeClr val="accent1"/>
              </a:effectRef>
              <a:fontRef idx="minor">
                <a:schemeClr val="dk1"/>
              </a:fontRef>
            </p:style>
          </p:cxnSp>
          <p:cxnSp>
            <p:nvCxnSpPr>
              <p:cNvPr id="147" name="Straight Arrow Connector 146"/>
              <p:cNvCxnSpPr/>
              <p:nvPr/>
            </p:nvCxnSpPr>
            <p:spPr>
              <a:xfrm>
                <a:off x="2743200" y="3124200"/>
                <a:ext cx="228600" cy="1588"/>
              </a:xfrm>
              <a:prstGeom prst="straightConnector1">
                <a:avLst/>
              </a:prstGeom>
              <a:ln w="3175">
                <a:solidFill>
                  <a:schemeClr val="tx1"/>
                </a:solidFill>
                <a:prstDash val="solid"/>
                <a:headEnd type="none" w="med" len="med"/>
                <a:tailEnd type="arrow" w="sm" len="sm"/>
              </a:ln>
            </p:spPr>
            <p:style>
              <a:lnRef idx="2">
                <a:schemeClr val="accent1"/>
              </a:lnRef>
              <a:fillRef idx="1">
                <a:schemeClr val="lt1"/>
              </a:fillRef>
              <a:effectRef idx="0">
                <a:schemeClr val="accent1"/>
              </a:effectRef>
              <a:fontRef idx="minor">
                <a:schemeClr val="dk1"/>
              </a:fontRef>
            </p:style>
          </p:cxnSp>
        </p:grpSp>
        <p:sp>
          <p:nvSpPr>
            <p:cNvPr id="135" name="Rectangle 134"/>
            <p:cNvSpPr/>
            <p:nvPr/>
          </p:nvSpPr>
          <p:spPr>
            <a:xfrm>
              <a:off x="4114800" y="3621738"/>
              <a:ext cx="381000" cy="76200"/>
            </a:xfrm>
            <a:prstGeom prst="rect">
              <a:avLst/>
            </a:prstGeom>
            <a:ln w="3175">
              <a:prstDash val="solid"/>
            </a:ln>
          </p:spPr>
          <p:style>
            <a:lnRef idx="2">
              <a:schemeClr val="accent1"/>
            </a:lnRef>
            <a:fillRef idx="1">
              <a:schemeClr val="lt1"/>
            </a:fillRef>
            <a:effectRef idx="0">
              <a:schemeClr val="accent1"/>
            </a:effectRef>
            <a:fontRef idx="minor">
              <a:schemeClr val="dk1"/>
            </a:fontRef>
          </p:style>
          <p:txBody>
            <a:bodyPr lIns="18288" tIns="18288" rIns="18288" bIns="18288" rtlCol="0" anchor="ctr">
              <a:noAutofit/>
            </a:bodyPr>
            <a:lstStyle/>
            <a:p>
              <a:pPr algn="ctr"/>
              <a:endParaRPr lang="en-US" sz="600" dirty="0">
                <a:solidFill>
                  <a:prstClr val="black"/>
                </a:solidFill>
              </a:endParaRPr>
            </a:p>
          </p:txBody>
        </p:sp>
        <p:sp>
          <p:nvSpPr>
            <p:cNvPr id="136" name="Rectangle 135"/>
            <p:cNvSpPr/>
            <p:nvPr/>
          </p:nvSpPr>
          <p:spPr>
            <a:xfrm>
              <a:off x="4114800" y="3697938"/>
              <a:ext cx="381000" cy="152400"/>
            </a:xfrm>
            <a:prstGeom prst="rect">
              <a:avLst/>
            </a:prstGeom>
            <a:ln w="3175">
              <a:prstDash val="solid"/>
            </a:ln>
          </p:spPr>
          <p:style>
            <a:lnRef idx="2">
              <a:schemeClr val="accent1"/>
            </a:lnRef>
            <a:fillRef idx="1">
              <a:schemeClr val="lt1"/>
            </a:fillRef>
            <a:effectRef idx="0">
              <a:schemeClr val="accent1"/>
            </a:effectRef>
            <a:fontRef idx="minor">
              <a:schemeClr val="dk1"/>
            </a:fontRef>
          </p:style>
          <p:txBody>
            <a:bodyPr lIns="18288" tIns="18288" rIns="18288" bIns="18288" rtlCol="0" anchor="ctr">
              <a:noAutofit/>
            </a:bodyPr>
            <a:lstStyle/>
            <a:p>
              <a:pPr algn="ctr"/>
              <a:r>
                <a:rPr lang="en-US" sz="600" dirty="0">
                  <a:solidFill>
                    <a:prstClr val="black"/>
                  </a:solidFill>
                </a:rPr>
                <a:t>operations</a:t>
              </a:r>
            </a:p>
          </p:txBody>
        </p:sp>
        <p:cxnSp>
          <p:nvCxnSpPr>
            <p:cNvPr id="137" name="Straight Arrow Connector 136"/>
            <p:cNvCxnSpPr/>
            <p:nvPr/>
          </p:nvCxnSpPr>
          <p:spPr>
            <a:xfrm rot="16200000" flipV="1">
              <a:off x="4724400" y="3048000"/>
              <a:ext cx="152400" cy="152400"/>
            </a:xfrm>
            <a:prstGeom prst="straightConnector1">
              <a:avLst/>
            </a:prstGeom>
            <a:noFill/>
            <a:ln w="12700">
              <a:solidFill>
                <a:srgbClr val="0000FF"/>
              </a:solidFill>
              <a:prstDash val="sysDash"/>
            </a:ln>
          </p:spPr>
          <p:style>
            <a:lnRef idx="2">
              <a:schemeClr val="accent1">
                <a:shade val="50000"/>
              </a:schemeClr>
            </a:lnRef>
            <a:fillRef idx="1">
              <a:schemeClr val="accent1"/>
            </a:fillRef>
            <a:effectRef idx="0">
              <a:schemeClr val="accent1"/>
            </a:effectRef>
            <a:fontRef idx="minor">
              <a:schemeClr val="lt1"/>
            </a:fontRef>
          </p:style>
        </p:cxnSp>
        <p:cxnSp>
          <p:nvCxnSpPr>
            <p:cNvPr id="138" name="Straight Arrow Connector 137"/>
            <p:cNvCxnSpPr/>
            <p:nvPr/>
          </p:nvCxnSpPr>
          <p:spPr>
            <a:xfrm rot="10800000" flipV="1">
              <a:off x="3276600" y="3048000"/>
              <a:ext cx="990600" cy="152400"/>
            </a:xfrm>
            <a:prstGeom prst="straightConnector1">
              <a:avLst/>
            </a:prstGeom>
            <a:noFill/>
            <a:ln w="12700">
              <a:solidFill>
                <a:srgbClr val="0000FF"/>
              </a:solidFill>
              <a:prstDash val="sysDash"/>
            </a:ln>
          </p:spPr>
          <p:style>
            <a:lnRef idx="2">
              <a:schemeClr val="accent1">
                <a:shade val="50000"/>
              </a:schemeClr>
            </a:lnRef>
            <a:fillRef idx="1">
              <a:schemeClr val="accent1"/>
            </a:fillRef>
            <a:effectRef idx="0">
              <a:schemeClr val="accent1"/>
            </a:effectRef>
            <a:fontRef idx="minor">
              <a:schemeClr val="lt1"/>
            </a:fontRef>
          </p:style>
        </p:cxnSp>
        <p:sp>
          <p:nvSpPr>
            <p:cNvPr id="139" name="Rectangle 138"/>
            <p:cNvSpPr/>
            <p:nvPr/>
          </p:nvSpPr>
          <p:spPr>
            <a:xfrm>
              <a:off x="4068932" y="3276600"/>
              <a:ext cx="457200" cy="152400"/>
            </a:xfrm>
            <a:prstGeom prst="rect">
              <a:avLst/>
            </a:prstGeom>
            <a:noFill/>
            <a:ln w="3175">
              <a:noFill/>
              <a:prstDash val="dash"/>
            </a:ln>
          </p:spPr>
          <p:style>
            <a:lnRef idx="2">
              <a:schemeClr val="accent1"/>
            </a:lnRef>
            <a:fillRef idx="1">
              <a:schemeClr val="lt1"/>
            </a:fillRef>
            <a:effectRef idx="0">
              <a:schemeClr val="accent1"/>
            </a:effectRef>
            <a:fontRef idx="minor">
              <a:schemeClr val="dk1"/>
            </a:fontRef>
          </p:style>
          <p:txBody>
            <a:bodyPr lIns="18288" tIns="18288" rIns="18288" bIns="18288" rtlCol="0" anchor="ctr">
              <a:noAutofit/>
            </a:bodyPr>
            <a:lstStyle/>
            <a:p>
              <a:pPr algn="ctr"/>
              <a:r>
                <a:rPr lang="en-US" sz="600" dirty="0">
                  <a:solidFill>
                    <a:prstClr val="black"/>
                  </a:solidFill>
                </a:rPr>
                <a:t>Class diagrams</a:t>
              </a:r>
            </a:p>
          </p:txBody>
        </p:sp>
      </p:grpSp>
      <p:grpSp>
        <p:nvGrpSpPr>
          <p:cNvPr id="53" name="Group 349"/>
          <p:cNvGrpSpPr/>
          <p:nvPr/>
        </p:nvGrpSpPr>
        <p:grpSpPr>
          <a:xfrm>
            <a:off x="1676400" y="5619344"/>
            <a:ext cx="2362200" cy="1137122"/>
            <a:chOff x="152400" y="5638800"/>
            <a:chExt cx="2362200" cy="1137122"/>
          </a:xfrm>
        </p:grpSpPr>
        <p:pic>
          <p:nvPicPr>
            <p:cNvPr id="149" name="Picture 3"/>
            <p:cNvPicPr>
              <a:picLocks noChangeAspect="1" noChangeArrowheads="1"/>
            </p:cNvPicPr>
            <p:nvPr/>
          </p:nvPicPr>
          <p:blipFill>
            <a:blip r:embed="rId15" cstate="print"/>
            <a:srcRect/>
            <a:stretch>
              <a:fillRect/>
            </a:stretch>
          </p:blipFill>
          <p:spPr bwMode="auto">
            <a:xfrm>
              <a:off x="228600" y="5638801"/>
              <a:ext cx="1724929" cy="637774"/>
            </a:xfrm>
            <a:prstGeom prst="rect">
              <a:avLst/>
            </a:prstGeom>
            <a:noFill/>
            <a:ln w="9525">
              <a:noFill/>
              <a:miter lim="800000"/>
              <a:headEnd/>
              <a:tailEnd/>
            </a:ln>
          </p:spPr>
        </p:pic>
        <p:pic>
          <p:nvPicPr>
            <p:cNvPr id="150" name="Picture 4"/>
            <p:cNvPicPr>
              <a:picLocks noChangeAspect="1" noChangeArrowheads="1"/>
            </p:cNvPicPr>
            <p:nvPr/>
          </p:nvPicPr>
          <p:blipFill>
            <a:blip r:embed="rId16" cstate="print"/>
            <a:srcRect/>
            <a:stretch>
              <a:fillRect/>
            </a:stretch>
          </p:blipFill>
          <p:spPr bwMode="auto">
            <a:xfrm>
              <a:off x="749300" y="6400800"/>
              <a:ext cx="1765300" cy="375122"/>
            </a:xfrm>
            <a:prstGeom prst="rect">
              <a:avLst/>
            </a:prstGeom>
            <a:noFill/>
            <a:ln w="9525">
              <a:noFill/>
              <a:miter lim="800000"/>
              <a:headEnd/>
              <a:tailEnd/>
            </a:ln>
          </p:spPr>
        </p:pic>
        <p:sp>
          <p:nvSpPr>
            <p:cNvPr id="151" name="Rectangle 150"/>
            <p:cNvSpPr/>
            <p:nvPr/>
          </p:nvSpPr>
          <p:spPr>
            <a:xfrm>
              <a:off x="1371600" y="5638800"/>
              <a:ext cx="457200" cy="152400"/>
            </a:xfrm>
            <a:prstGeom prst="rect">
              <a:avLst/>
            </a:prstGeom>
            <a:solidFill>
              <a:schemeClr val="bg1"/>
            </a:solidFill>
            <a:ln w="3175">
              <a:noFill/>
              <a:prstDash val="dash"/>
            </a:ln>
          </p:spPr>
          <p:style>
            <a:lnRef idx="2">
              <a:schemeClr val="accent1"/>
            </a:lnRef>
            <a:fillRef idx="1">
              <a:schemeClr val="lt1"/>
            </a:fillRef>
            <a:effectRef idx="0">
              <a:schemeClr val="accent1"/>
            </a:effectRef>
            <a:fontRef idx="minor">
              <a:schemeClr val="dk1"/>
            </a:fontRef>
          </p:style>
          <p:txBody>
            <a:bodyPr lIns="18288" tIns="18288" rIns="18288" bIns="18288" rtlCol="0" anchor="ctr">
              <a:noAutofit/>
            </a:bodyPr>
            <a:lstStyle/>
            <a:p>
              <a:pPr algn="ctr"/>
              <a:r>
                <a:rPr lang="en-US" sz="600" dirty="0">
                  <a:solidFill>
                    <a:prstClr val="black"/>
                  </a:solidFill>
                </a:rPr>
                <a:t>Sequential</a:t>
              </a:r>
            </a:p>
          </p:txBody>
        </p:sp>
        <p:sp>
          <p:nvSpPr>
            <p:cNvPr id="152" name="Rectangle 151"/>
            <p:cNvSpPr/>
            <p:nvPr/>
          </p:nvSpPr>
          <p:spPr>
            <a:xfrm>
              <a:off x="228600" y="6184760"/>
              <a:ext cx="533400" cy="152400"/>
            </a:xfrm>
            <a:prstGeom prst="rect">
              <a:avLst/>
            </a:prstGeom>
            <a:solidFill>
              <a:schemeClr val="bg1"/>
            </a:solidFill>
            <a:ln w="3175">
              <a:noFill/>
              <a:prstDash val="dash"/>
            </a:ln>
          </p:spPr>
          <p:style>
            <a:lnRef idx="2">
              <a:schemeClr val="accent1"/>
            </a:lnRef>
            <a:fillRef idx="1">
              <a:schemeClr val="lt1"/>
            </a:fillRef>
            <a:effectRef idx="0">
              <a:schemeClr val="accent1"/>
            </a:effectRef>
            <a:fontRef idx="minor">
              <a:schemeClr val="dk1"/>
            </a:fontRef>
          </p:style>
          <p:txBody>
            <a:bodyPr lIns="18288" tIns="18288" rIns="18288" bIns="18288" rtlCol="0" anchor="ctr">
              <a:noAutofit/>
            </a:bodyPr>
            <a:lstStyle/>
            <a:p>
              <a:pPr algn="ctr"/>
              <a:r>
                <a:rPr lang="en-US" sz="700" dirty="0">
                  <a:solidFill>
                    <a:prstClr val="black"/>
                  </a:solidFill>
                </a:rPr>
                <a:t>Iterative </a:t>
              </a:r>
            </a:p>
          </p:txBody>
        </p:sp>
        <p:sp>
          <p:nvSpPr>
            <p:cNvPr id="319" name="Rectangle 318"/>
            <p:cNvSpPr/>
            <p:nvPr/>
          </p:nvSpPr>
          <p:spPr>
            <a:xfrm>
              <a:off x="152400" y="6536415"/>
              <a:ext cx="361950" cy="169185"/>
            </a:xfrm>
            <a:prstGeom prst="rect">
              <a:avLst/>
            </a:prstGeom>
            <a:solidFill>
              <a:schemeClr val="bg1"/>
            </a:solidFill>
            <a:ln w="3175">
              <a:noFill/>
              <a:prstDash val="dash"/>
            </a:ln>
          </p:spPr>
          <p:style>
            <a:lnRef idx="2">
              <a:schemeClr val="accent1"/>
            </a:lnRef>
            <a:fillRef idx="1">
              <a:schemeClr val="lt1"/>
            </a:fillRef>
            <a:effectRef idx="0">
              <a:schemeClr val="accent1"/>
            </a:effectRef>
            <a:fontRef idx="minor">
              <a:schemeClr val="dk1"/>
            </a:fontRef>
          </p:style>
          <p:txBody>
            <a:bodyPr lIns="18288" tIns="18288" rIns="18288" bIns="18288" rtlCol="0" anchor="ctr">
              <a:noAutofit/>
            </a:bodyPr>
            <a:lstStyle/>
            <a:p>
              <a:pPr algn="ctr"/>
              <a:r>
                <a:rPr lang="en-US" sz="700" dirty="0">
                  <a:solidFill>
                    <a:prstClr val="black"/>
                  </a:solidFill>
                </a:rPr>
                <a:t>Breadth-first</a:t>
              </a:r>
            </a:p>
          </p:txBody>
        </p:sp>
        <p:sp>
          <p:nvSpPr>
            <p:cNvPr id="320" name="Rectangle 319"/>
            <p:cNvSpPr/>
            <p:nvPr/>
          </p:nvSpPr>
          <p:spPr>
            <a:xfrm>
              <a:off x="457200" y="6553200"/>
              <a:ext cx="304800" cy="152400"/>
            </a:xfrm>
            <a:prstGeom prst="rect">
              <a:avLst/>
            </a:prstGeom>
            <a:solidFill>
              <a:schemeClr val="bg1"/>
            </a:solidFill>
            <a:ln w="3175">
              <a:noFill/>
              <a:prstDash val="dash"/>
            </a:ln>
          </p:spPr>
          <p:style>
            <a:lnRef idx="2">
              <a:schemeClr val="accent1"/>
            </a:lnRef>
            <a:fillRef idx="1">
              <a:schemeClr val="lt1"/>
            </a:fillRef>
            <a:effectRef idx="0">
              <a:schemeClr val="accent1"/>
            </a:effectRef>
            <a:fontRef idx="minor">
              <a:schemeClr val="dk1"/>
            </a:fontRef>
          </p:style>
          <p:txBody>
            <a:bodyPr lIns="18288" tIns="18288" rIns="18288" bIns="18288" rtlCol="0" anchor="ctr">
              <a:noAutofit/>
            </a:bodyPr>
            <a:lstStyle/>
            <a:p>
              <a:pPr algn="ctr"/>
              <a:r>
                <a:rPr lang="en-US" sz="700" dirty="0">
                  <a:solidFill>
                    <a:prstClr val="black"/>
                  </a:solidFill>
                </a:rPr>
                <a:t>Depth-first</a:t>
              </a:r>
            </a:p>
          </p:txBody>
        </p:sp>
      </p:grpSp>
      <p:grpSp>
        <p:nvGrpSpPr>
          <p:cNvPr id="59" name="Group 352"/>
          <p:cNvGrpSpPr/>
          <p:nvPr/>
        </p:nvGrpSpPr>
        <p:grpSpPr>
          <a:xfrm>
            <a:off x="4953001" y="5924145"/>
            <a:ext cx="1448637" cy="703977"/>
            <a:chOff x="2997720" y="5920188"/>
            <a:chExt cx="1306234" cy="598720"/>
          </a:xfrm>
        </p:grpSpPr>
        <p:pic>
          <p:nvPicPr>
            <p:cNvPr id="154" name="Picture 5"/>
            <p:cNvPicPr>
              <a:picLocks noChangeAspect="1" noChangeArrowheads="1"/>
            </p:cNvPicPr>
            <p:nvPr/>
          </p:nvPicPr>
          <p:blipFill>
            <a:blip r:embed="rId17" cstate="print"/>
            <a:srcRect/>
            <a:stretch>
              <a:fillRect/>
            </a:stretch>
          </p:blipFill>
          <p:spPr bwMode="auto">
            <a:xfrm rot="19317611">
              <a:off x="2997720" y="5984499"/>
              <a:ext cx="1306234" cy="534409"/>
            </a:xfrm>
            <a:prstGeom prst="rect">
              <a:avLst/>
            </a:prstGeom>
            <a:noFill/>
            <a:ln w="9525">
              <a:noFill/>
              <a:miter lim="800000"/>
              <a:headEnd/>
              <a:tailEnd/>
            </a:ln>
          </p:spPr>
        </p:pic>
        <p:sp>
          <p:nvSpPr>
            <p:cNvPr id="155" name="Rectangle 154"/>
            <p:cNvSpPr/>
            <p:nvPr/>
          </p:nvSpPr>
          <p:spPr>
            <a:xfrm rot="19321703">
              <a:off x="3022549" y="5920188"/>
              <a:ext cx="762000" cy="152400"/>
            </a:xfrm>
            <a:prstGeom prst="rect">
              <a:avLst/>
            </a:prstGeom>
            <a:solidFill>
              <a:schemeClr val="bg1"/>
            </a:solidFill>
            <a:ln w="3175">
              <a:noFill/>
              <a:prstDash val="dash"/>
            </a:ln>
          </p:spPr>
          <p:style>
            <a:lnRef idx="2">
              <a:schemeClr val="accent1"/>
            </a:lnRef>
            <a:fillRef idx="1">
              <a:schemeClr val="lt1"/>
            </a:fillRef>
            <a:effectRef idx="0">
              <a:schemeClr val="accent1"/>
            </a:effectRef>
            <a:fontRef idx="minor">
              <a:schemeClr val="dk1"/>
            </a:fontRef>
          </p:style>
          <p:txBody>
            <a:bodyPr lIns="18288" tIns="18288" rIns="18288" bIns="18288" rtlCol="0" anchor="ctr">
              <a:noAutofit/>
            </a:bodyPr>
            <a:lstStyle/>
            <a:p>
              <a:pPr algn="ctr"/>
              <a:r>
                <a:rPr lang="en-US" sz="700" dirty="0">
                  <a:solidFill>
                    <a:prstClr val="black"/>
                  </a:solidFill>
                </a:rPr>
                <a:t>Work-breakdown structures</a:t>
              </a:r>
            </a:p>
          </p:txBody>
        </p:sp>
      </p:grpSp>
      <p:grpSp>
        <p:nvGrpSpPr>
          <p:cNvPr id="62" name="Group 351"/>
          <p:cNvGrpSpPr/>
          <p:nvPr/>
        </p:nvGrpSpPr>
        <p:grpSpPr>
          <a:xfrm>
            <a:off x="6019801" y="5561394"/>
            <a:ext cx="1600201" cy="1179997"/>
            <a:chOff x="4495800" y="5580849"/>
            <a:chExt cx="1600201" cy="1179997"/>
          </a:xfrm>
        </p:grpSpPr>
        <p:pic>
          <p:nvPicPr>
            <p:cNvPr id="157" name="Picture 6"/>
            <p:cNvPicPr>
              <a:picLocks noChangeAspect="1" noChangeArrowheads="1"/>
            </p:cNvPicPr>
            <p:nvPr/>
          </p:nvPicPr>
          <p:blipFill>
            <a:blip r:embed="rId18" cstate="print"/>
            <a:srcRect/>
            <a:stretch>
              <a:fillRect/>
            </a:stretch>
          </p:blipFill>
          <p:spPr bwMode="auto">
            <a:xfrm>
              <a:off x="4495800" y="5715001"/>
              <a:ext cx="1440473" cy="685800"/>
            </a:xfrm>
            <a:prstGeom prst="rect">
              <a:avLst/>
            </a:prstGeom>
            <a:noFill/>
            <a:ln w="9525">
              <a:noFill/>
              <a:miter lim="800000"/>
              <a:headEnd/>
              <a:tailEnd/>
            </a:ln>
          </p:spPr>
        </p:pic>
        <p:pic>
          <p:nvPicPr>
            <p:cNvPr id="158" name="Picture 3"/>
            <p:cNvPicPr>
              <a:picLocks noChangeAspect="1" noChangeArrowheads="1"/>
            </p:cNvPicPr>
            <p:nvPr/>
          </p:nvPicPr>
          <p:blipFill>
            <a:blip r:embed="rId19" cstate="print"/>
            <a:srcRect/>
            <a:stretch>
              <a:fillRect/>
            </a:stretch>
          </p:blipFill>
          <p:spPr bwMode="auto">
            <a:xfrm>
              <a:off x="4981647" y="6019801"/>
              <a:ext cx="1114354" cy="741045"/>
            </a:xfrm>
            <a:prstGeom prst="rect">
              <a:avLst/>
            </a:prstGeom>
            <a:noFill/>
            <a:ln w="3175">
              <a:solidFill>
                <a:schemeClr val="accent6">
                  <a:lumMod val="60000"/>
                  <a:lumOff val="40000"/>
                </a:schemeClr>
              </a:solidFill>
              <a:miter lim="800000"/>
              <a:headEnd/>
              <a:tailEnd/>
            </a:ln>
          </p:spPr>
        </p:pic>
        <p:sp>
          <p:nvSpPr>
            <p:cNvPr id="159" name="Rectangle 158"/>
            <p:cNvSpPr/>
            <p:nvPr/>
          </p:nvSpPr>
          <p:spPr>
            <a:xfrm>
              <a:off x="4648200" y="5580849"/>
              <a:ext cx="713010" cy="134152"/>
            </a:xfrm>
            <a:prstGeom prst="rect">
              <a:avLst/>
            </a:prstGeom>
            <a:solidFill>
              <a:schemeClr val="bg1"/>
            </a:solidFill>
            <a:ln w="3175">
              <a:noFill/>
              <a:prstDash val="dash"/>
            </a:ln>
          </p:spPr>
          <p:style>
            <a:lnRef idx="2">
              <a:schemeClr val="accent1"/>
            </a:lnRef>
            <a:fillRef idx="1">
              <a:schemeClr val="lt1"/>
            </a:fillRef>
            <a:effectRef idx="0">
              <a:schemeClr val="accent1"/>
            </a:effectRef>
            <a:fontRef idx="minor">
              <a:schemeClr val="dk1"/>
            </a:fontRef>
          </p:style>
          <p:txBody>
            <a:bodyPr lIns="18288" tIns="18288" rIns="18288" bIns="18288" rtlCol="0" anchor="ctr">
              <a:noAutofit/>
            </a:bodyPr>
            <a:lstStyle/>
            <a:p>
              <a:pPr algn="ctr"/>
              <a:r>
                <a:rPr lang="en-US" sz="700" dirty="0">
                  <a:solidFill>
                    <a:prstClr val="black"/>
                  </a:solidFill>
                </a:rPr>
                <a:t>Project plans</a:t>
              </a:r>
            </a:p>
          </p:txBody>
        </p:sp>
      </p:grpSp>
      <p:pic>
        <p:nvPicPr>
          <p:cNvPr id="161" name="Picture 7"/>
          <p:cNvPicPr>
            <a:picLocks noChangeAspect="1" noChangeArrowheads="1"/>
          </p:cNvPicPr>
          <p:nvPr/>
        </p:nvPicPr>
        <p:blipFill>
          <a:blip r:embed="rId20" cstate="print"/>
          <a:srcRect r="76966"/>
          <a:stretch>
            <a:fillRect/>
          </a:stretch>
        </p:blipFill>
        <p:spPr bwMode="auto">
          <a:xfrm>
            <a:off x="10035133" y="5847946"/>
            <a:ext cx="585456" cy="660679"/>
          </a:xfrm>
          <a:prstGeom prst="rect">
            <a:avLst/>
          </a:prstGeom>
          <a:noFill/>
          <a:ln w="9525">
            <a:noFill/>
            <a:miter lim="800000"/>
            <a:headEnd/>
            <a:tailEnd/>
          </a:ln>
        </p:spPr>
      </p:pic>
      <p:pic>
        <p:nvPicPr>
          <p:cNvPr id="162" name="Picture 7"/>
          <p:cNvPicPr>
            <a:picLocks noChangeAspect="1" noChangeArrowheads="1"/>
          </p:cNvPicPr>
          <p:nvPr/>
        </p:nvPicPr>
        <p:blipFill>
          <a:blip r:embed="rId21" cstate="print"/>
          <a:srcRect l="30122" r="34441"/>
          <a:stretch>
            <a:fillRect/>
          </a:stretch>
        </p:blipFill>
        <p:spPr bwMode="auto">
          <a:xfrm>
            <a:off x="9120733" y="5619346"/>
            <a:ext cx="796818" cy="584479"/>
          </a:xfrm>
          <a:prstGeom prst="rect">
            <a:avLst/>
          </a:prstGeom>
          <a:noFill/>
          <a:ln w="9525">
            <a:noFill/>
            <a:miter lim="800000"/>
            <a:headEnd/>
            <a:tailEnd/>
          </a:ln>
        </p:spPr>
      </p:pic>
      <p:pic>
        <p:nvPicPr>
          <p:cNvPr id="163" name="Picture 7"/>
          <p:cNvPicPr>
            <a:picLocks noChangeAspect="1" noChangeArrowheads="1"/>
          </p:cNvPicPr>
          <p:nvPr/>
        </p:nvPicPr>
        <p:blipFill>
          <a:blip r:embed="rId22" cstate="print"/>
          <a:srcRect l="65559"/>
          <a:stretch>
            <a:fillRect/>
          </a:stretch>
        </p:blipFill>
        <p:spPr bwMode="auto">
          <a:xfrm>
            <a:off x="9349333" y="6200441"/>
            <a:ext cx="706730" cy="533400"/>
          </a:xfrm>
          <a:prstGeom prst="rect">
            <a:avLst/>
          </a:prstGeom>
          <a:noFill/>
          <a:ln w="9525">
            <a:noFill/>
            <a:miter lim="800000"/>
            <a:headEnd/>
            <a:tailEnd/>
          </a:ln>
        </p:spPr>
      </p:pic>
      <p:pic>
        <p:nvPicPr>
          <p:cNvPr id="164" name="Picture 8" descr="C:\Documents and Settings\dcsdcr\Local Settings\Temporary Internet Files\Content.IE5\IGYN5T2F\MC900432611[1].png"/>
          <p:cNvPicPr>
            <a:picLocks noChangeAspect="1" noChangeArrowheads="1"/>
          </p:cNvPicPr>
          <p:nvPr/>
        </p:nvPicPr>
        <p:blipFill>
          <a:blip r:embed="rId7" cstate="print"/>
          <a:srcRect/>
          <a:stretch>
            <a:fillRect/>
          </a:stretch>
        </p:blipFill>
        <p:spPr bwMode="auto">
          <a:xfrm>
            <a:off x="8511133" y="6228945"/>
            <a:ext cx="162540" cy="162540"/>
          </a:xfrm>
          <a:prstGeom prst="rect">
            <a:avLst/>
          </a:prstGeom>
          <a:noFill/>
        </p:spPr>
      </p:pic>
      <p:pic>
        <p:nvPicPr>
          <p:cNvPr id="165" name="Picture 9" descr="C:\Documents and Settings\dcsdcr\Local Settings\Temporary Internet Files\Content.IE5\2E1RXMEE\MC900432612[1].png"/>
          <p:cNvPicPr>
            <a:picLocks noChangeAspect="1" noChangeArrowheads="1"/>
          </p:cNvPicPr>
          <p:nvPr/>
        </p:nvPicPr>
        <p:blipFill>
          <a:blip r:embed="rId8" cstate="print"/>
          <a:srcRect/>
          <a:stretch>
            <a:fillRect/>
          </a:stretch>
        </p:blipFill>
        <p:spPr bwMode="auto">
          <a:xfrm>
            <a:off x="8434933" y="6152745"/>
            <a:ext cx="162540" cy="162540"/>
          </a:xfrm>
          <a:prstGeom prst="rect">
            <a:avLst/>
          </a:prstGeom>
          <a:noFill/>
        </p:spPr>
      </p:pic>
      <p:pic>
        <p:nvPicPr>
          <p:cNvPr id="166" name="Picture 10" descr="C:\Documents and Settings\dcsdcr\Local Settings\Temporary Internet Files\Content.IE5\IGYN5T2F\MC900432609[1].png"/>
          <p:cNvPicPr>
            <a:picLocks noChangeAspect="1" noChangeArrowheads="1"/>
          </p:cNvPicPr>
          <p:nvPr/>
        </p:nvPicPr>
        <p:blipFill>
          <a:blip r:embed="rId9" cstate="print"/>
          <a:srcRect/>
          <a:stretch>
            <a:fillRect/>
          </a:stretch>
        </p:blipFill>
        <p:spPr bwMode="auto">
          <a:xfrm>
            <a:off x="8358733" y="6228945"/>
            <a:ext cx="162540" cy="162540"/>
          </a:xfrm>
          <a:prstGeom prst="rect">
            <a:avLst/>
          </a:prstGeom>
          <a:noFill/>
        </p:spPr>
      </p:pic>
      <p:pic>
        <p:nvPicPr>
          <p:cNvPr id="167" name="Picture 11" descr="C:\Documents and Settings\dcsdcr\Local Settings\Temporary Internet Files\Content.IE5\O03VMBUB\MC900432624[1].png"/>
          <p:cNvPicPr>
            <a:picLocks noChangeAspect="1" noChangeArrowheads="1"/>
          </p:cNvPicPr>
          <p:nvPr/>
        </p:nvPicPr>
        <p:blipFill>
          <a:blip r:embed="rId10" cstate="print"/>
          <a:srcRect/>
          <a:stretch>
            <a:fillRect/>
          </a:stretch>
        </p:blipFill>
        <p:spPr bwMode="auto">
          <a:xfrm>
            <a:off x="8434933" y="6305145"/>
            <a:ext cx="152400" cy="152400"/>
          </a:xfrm>
          <a:prstGeom prst="rect">
            <a:avLst/>
          </a:prstGeom>
          <a:noFill/>
        </p:spPr>
      </p:pic>
      <p:cxnSp>
        <p:nvCxnSpPr>
          <p:cNvPr id="168" name="Straight Arrow Connector 167"/>
          <p:cNvCxnSpPr/>
          <p:nvPr/>
        </p:nvCxnSpPr>
        <p:spPr>
          <a:xfrm>
            <a:off x="8739733" y="6305144"/>
            <a:ext cx="762000" cy="1588"/>
          </a:xfrm>
          <a:prstGeom prst="straightConnector1">
            <a:avLst/>
          </a:prstGeom>
          <a:ln w="19050">
            <a:solidFill>
              <a:schemeClr val="accent1"/>
            </a:solidFill>
            <a:prstDash val="sysDot"/>
            <a:headEnd type="none" w="med" len="med"/>
            <a:tailEnd type="arrow" w="sm" len="sm"/>
          </a:ln>
        </p:spPr>
        <p:style>
          <a:lnRef idx="2">
            <a:schemeClr val="accent1"/>
          </a:lnRef>
          <a:fillRef idx="1">
            <a:schemeClr val="lt1"/>
          </a:fillRef>
          <a:effectRef idx="0">
            <a:schemeClr val="accent1"/>
          </a:effectRef>
          <a:fontRef idx="minor">
            <a:schemeClr val="dk1"/>
          </a:fontRef>
        </p:style>
      </p:cxnSp>
      <p:cxnSp>
        <p:nvCxnSpPr>
          <p:cNvPr id="169" name="Straight Arrow Connector 168"/>
          <p:cNvCxnSpPr/>
          <p:nvPr/>
        </p:nvCxnSpPr>
        <p:spPr>
          <a:xfrm flipV="1">
            <a:off x="8739733" y="6076544"/>
            <a:ext cx="381000" cy="152400"/>
          </a:xfrm>
          <a:prstGeom prst="straightConnector1">
            <a:avLst/>
          </a:prstGeom>
          <a:ln w="19050">
            <a:solidFill>
              <a:schemeClr val="accent1"/>
            </a:solidFill>
            <a:prstDash val="sysDot"/>
            <a:headEnd type="none" w="med" len="med"/>
            <a:tailEnd type="arrow" w="sm" len="sm"/>
          </a:ln>
        </p:spPr>
        <p:style>
          <a:lnRef idx="2">
            <a:schemeClr val="accent1"/>
          </a:lnRef>
          <a:fillRef idx="1">
            <a:schemeClr val="lt1"/>
          </a:fillRef>
          <a:effectRef idx="0">
            <a:schemeClr val="accent1"/>
          </a:effectRef>
          <a:fontRef idx="minor">
            <a:schemeClr val="dk1"/>
          </a:fontRef>
        </p:style>
      </p:cxnSp>
      <p:cxnSp>
        <p:nvCxnSpPr>
          <p:cNvPr id="170" name="Straight Arrow Connector 169"/>
          <p:cNvCxnSpPr/>
          <p:nvPr/>
        </p:nvCxnSpPr>
        <p:spPr>
          <a:xfrm>
            <a:off x="8739733" y="6381344"/>
            <a:ext cx="533400" cy="228600"/>
          </a:xfrm>
          <a:prstGeom prst="straightConnector1">
            <a:avLst/>
          </a:prstGeom>
          <a:ln w="19050">
            <a:solidFill>
              <a:schemeClr val="accent1"/>
            </a:solidFill>
            <a:prstDash val="sysDot"/>
            <a:headEnd type="none" w="med" len="med"/>
            <a:tailEnd type="arrow" w="sm" len="sm"/>
          </a:ln>
        </p:spPr>
        <p:style>
          <a:lnRef idx="2">
            <a:schemeClr val="accent1"/>
          </a:lnRef>
          <a:fillRef idx="1">
            <a:schemeClr val="lt1"/>
          </a:fillRef>
          <a:effectRef idx="0">
            <a:schemeClr val="accent1"/>
          </a:effectRef>
          <a:fontRef idx="minor">
            <a:schemeClr val="dk1"/>
          </a:fontRef>
        </p:style>
      </p:cxnSp>
      <p:sp>
        <p:nvSpPr>
          <p:cNvPr id="171" name="Rectangle 170"/>
          <p:cNvSpPr/>
          <p:nvPr/>
        </p:nvSpPr>
        <p:spPr>
          <a:xfrm>
            <a:off x="8587333" y="5695544"/>
            <a:ext cx="609600" cy="152400"/>
          </a:xfrm>
          <a:prstGeom prst="rect">
            <a:avLst/>
          </a:prstGeom>
          <a:solidFill>
            <a:schemeClr val="bg1"/>
          </a:solidFill>
          <a:ln w="3175">
            <a:noFill/>
            <a:prstDash val="dash"/>
          </a:ln>
        </p:spPr>
        <p:style>
          <a:lnRef idx="2">
            <a:schemeClr val="accent1"/>
          </a:lnRef>
          <a:fillRef idx="1">
            <a:schemeClr val="lt1"/>
          </a:fillRef>
          <a:effectRef idx="0">
            <a:schemeClr val="accent1"/>
          </a:effectRef>
          <a:fontRef idx="minor">
            <a:schemeClr val="dk1"/>
          </a:fontRef>
        </p:style>
        <p:txBody>
          <a:bodyPr lIns="18288" tIns="18288" rIns="18288" bIns="18288" rtlCol="0" anchor="ctr">
            <a:noAutofit/>
          </a:bodyPr>
          <a:lstStyle/>
          <a:p>
            <a:pPr algn="ctr"/>
            <a:r>
              <a:rPr lang="en-US" sz="700" b="1" dirty="0">
                <a:solidFill>
                  <a:prstClr val="black"/>
                </a:solidFill>
              </a:rPr>
              <a:t>Team structures</a:t>
            </a:r>
          </a:p>
        </p:txBody>
      </p:sp>
      <p:cxnSp>
        <p:nvCxnSpPr>
          <p:cNvPr id="178" name="Straight Arrow Connector 177"/>
          <p:cNvCxnSpPr/>
          <p:nvPr/>
        </p:nvCxnSpPr>
        <p:spPr>
          <a:xfrm>
            <a:off x="3038693" y="5141040"/>
            <a:ext cx="438836" cy="173504"/>
          </a:xfrm>
          <a:prstGeom prst="straightConnector1">
            <a:avLst/>
          </a:prstGeom>
          <a:ln w="19050">
            <a:solidFill>
              <a:srgbClr val="0000FF"/>
            </a:solidFill>
            <a:prstDash val="solid"/>
            <a:headEnd type="none" w="med" len="med"/>
            <a:tailEnd type="arrow" w="sm" len="sm"/>
          </a:ln>
        </p:spPr>
        <p:style>
          <a:lnRef idx="2">
            <a:schemeClr val="accent1"/>
          </a:lnRef>
          <a:fillRef idx="1">
            <a:schemeClr val="lt1"/>
          </a:fillRef>
          <a:effectRef idx="0">
            <a:schemeClr val="accent1"/>
          </a:effectRef>
          <a:fontRef idx="minor">
            <a:schemeClr val="dk1"/>
          </a:fontRef>
        </p:style>
      </p:cxnSp>
      <p:grpSp>
        <p:nvGrpSpPr>
          <p:cNvPr id="103" name="Group 339"/>
          <p:cNvGrpSpPr/>
          <p:nvPr/>
        </p:nvGrpSpPr>
        <p:grpSpPr>
          <a:xfrm>
            <a:off x="4800600" y="971144"/>
            <a:ext cx="1828800" cy="928992"/>
            <a:chOff x="3276600" y="1335738"/>
            <a:chExt cx="1828800" cy="928992"/>
          </a:xfrm>
        </p:grpSpPr>
        <p:grpSp>
          <p:nvGrpSpPr>
            <p:cNvPr id="104" name="Group 54"/>
            <p:cNvGrpSpPr/>
            <p:nvPr/>
          </p:nvGrpSpPr>
          <p:grpSpPr>
            <a:xfrm>
              <a:off x="3352800" y="1731330"/>
              <a:ext cx="685800" cy="457200"/>
              <a:chOff x="2667000" y="1524000"/>
              <a:chExt cx="685800" cy="457200"/>
            </a:xfrm>
          </p:grpSpPr>
          <p:sp>
            <p:nvSpPr>
              <p:cNvPr id="197" name="Rectangle 196"/>
              <p:cNvSpPr/>
              <p:nvPr/>
            </p:nvSpPr>
            <p:spPr>
              <a:xfrm>
                <a:off x="2971800" y="1524000"/>
                <a:ext cx="152400" cy="152400"/>
              </a:xfrm>
              <a:prstGeom prst="rect">
                <a:avLst/>
              </a:prstGeom>
              <a:ln w="3175">
                <a:solidFill>
                  <a:schemeClr val="tx1"/>
                </a:solidFill>
              </a:ln>
            </p:spPr>
            <p:style>
              <a:lnRef idx="2">
                <a:schemeClr val="accent1"/>
              </a:lnRef>
              <a:fillRef idx="1">
                <a:schemeClr val="lt1"/>
              </a:fillRef>
              <a:effectRef idx="0">
                <a:schemeClr val="accent1"/>
              </a:effectRef>
              <a:fontRef idx="minor">
                <a:schemeClr val="dk1"/>
              </a:fontRef>
            </p:style>
            <p:txBody>
              <a:bodyPr lIns="18288" tIns="18288" rIns="18288" bIns="18288" rtlCol="0" anchor="ctr">
                <a:noAutofit/>
              </a:bodyPr>
              <a:lstStyle/>
              <a:p>
                <a:pPr algn="ctr"/>
                <a:r>
                  <a:rPr lang="en-US" sz="600" dirty="0">
                    <a:solidFill>
                      <a:prstClr val="black"/>
                    </a:solidFill>
                  </a:rPr>
                  <a:t>C</a:t>
                </a:r>
              </a:p>
            </p:txBody>
          </p:sp>
          <p:sp>
            <p:nvSpPr>
              <p:cNvPr id="198" name="Rectangle 197"/>
              <p:cNvSpPr/>
              <p:nvPr/>
            </p:nvSpPr>
            <p:spPr>
              <a:xfrm>
                <a:off x="2667000" y="1524000"/>
                <a:ext cx="152400" cy="457200"/>
              </a:xfrm>
              <a:prstGeom prst="rect">
                <a:avLst/>
              </a:prstGeom>
              <a:ln w="3175">
                <a:solidFill>
                  <a:schemeClr val="tx1"/>
                </a:solidFill>
              </a:ln>
            </p:spPr>
            <p:style>
              <a:lnRef idx="2">
                <a:schemeClr val="accent1"/>
              </a:lnRef>
              <a:fillRef idx="1">
                <a:schemeClr val="lt1"/>
              </a:fillRef>
              <a:effectRef idx="0">
                <a:schemeClr val="accent1"/>
              </a:effectRef>
              <a:fontRef idx="minor">
                <a:schemeClr val="dk1"/>
              </a:fontRef>
            </p:style>
            <p:txBody>
              <a:bodyPr lIns="18288" tIns="18288" rIns="18288" bIns="18288" rtlCol="0" anchor="ctr">
                <a:noAutofit/>
              </a:bodyPr>
              <a:lstStyle/>
              <a:p>
                <a:pPr algn="ctr"/>
                <a:r>
                  <a:rPr lang="en-US" sz="600" dirty="0">
                    <a:solidFill>
                      <a:prstClr val="black"/>
                    </a:solidFill>
                  </a:rPr>
                  <a:t>A</a:t>
                </a:r>
              </a:p>
            </p:txBody>
          </p:sp>
          <p:sp>
            <p:nvSpPr>
              <p:cNvPr id="199" name="Flowchart: Stored Data 198"/>
              <p:cNvSpPr/>
              <p:nvPr/>
            </p:nvSpPr>
            <p:spPr>
              <a:xfrm>
                <a:off x="2971800" y="1828800"/>
                <a:ext cx="152400" cy="152400"/>
              </a:xfrm>
              <a:prstGeom prst="flowChartOnlineStorage">
                <a:avLst/>
              </a:prstGeom>
              <a:ln w="3175">
                <a:solidFill>
                  <a:schemeClr val="tx1"/>
                </a:solidFill>
              </a:ln>
            </p:spPr>
            <p:style>
              <a:lnRef idx="2">
                <a:schemeClr val="accent1"/>
              </a:lnRef>
              <a:fillRef idx="1">
                <a:schemeClr val="lt1"/>
              </a:fillRef>
              <a:effectRef idx="0">
                <a:schemeClr val="accent1"/>
              </a:effectRef>
              <a:fontRef idx="minor">
                <a:schemeClr val="dk1"/>
              </a:fontRef>
            </p:style>
            <p:txBody>
              <a:bodyPr lIns="18288" tIns="18288" rIns="18288" bIns="18288" rtlCol="0" anchor="ctr">
                <a:noAutofit/>
              </a:bodyPr>
              <a:lstStyle/>
              <a:p>
                <a:pPr algn="ctr"/>
                <a:r>
                  <a:rPr lang="en-US" sz="600" dirty="0">
                    <a:solidFill>
                      <a:prstClr val="black"/>
                    </a:solidFill>
                  </a:rPr>
                  <a:t>B</a:t>
                </a:r>
              </a:p>
            </p:txBody>
          </p:sp>
          <p:sp>
            <p:nvSpPr>
              <p:cNvPr id="200" name="Flowchart: Magnetic Disk 199"/>
              <p:cNvSpPr/>
              <p:nvPr/>
            </p:nvSpPr>
            <p:spPr>
              <a:xfrm>
                <a:off x="3200400" y="1676400"/>
                <a:ext cx="152400" cy="152400"/>
              </a:xfrm>
              <a:prstGeom prst="flowChartMagneticDisk">
                <a:avLst/>
              </a:prstGeom>
              <a:ln w="3175">
                <a:solidFill>
                  <a:schemeClr val="tx1"/>
                </a:solidFill>
              </a:ln>
            </p:spPr>
            <p:style>
              <a:lnRef idx="2">
                <a:schemeClr val="accent1"/>
              </a:lnRef>
              <a:fillRef idx="1">
                <a:schemeClr val="lt1"/>
              </a:fillRef>
              <a:effectRef idx="0">
                <a:schemeClr val="accent1"/>
              </a:effectRef>
              <a:fontRef idx="minor">
                <a:schemeClr val="dk1"/>
              </a:fontRef>
            </p:style>
            <p:txBody>
              <a:bodyPr lIns="18288" tIns="18288" rIns="18288" bIns="18288" rtlCol="0" anchor="ctr">
                <a:noAutofit/>
              </a:bodyPr>
              <a:lstStyle/>
              <a:p>
                <a:pPr algn="ctr"/>
                <a:r>
                  <a:rPr lang="en-US" sz="600" dirty="0">
                    <a:solidFill>
                      <a:prstClr val="black"/>
                    </a:solidFill>
                  </a:rPr>
                  <a:t>D</a:t>
                </a:r>
              </a:p>
            </p:txBody>
          </p:sp>
          <p:cxnSp>
            <p:nvCxnSpPr>
              <p:cNvPr id="201" name="Straight Arrow Connector 200"/>
              <p:cNvCxnSpPr>
                <a:stCxn id="197" idx="2"/>
                <a:endCxn id="199" idx="0"/>
              </p:cNvCxnSpPr>
              <p:nvPr/>
            </p:nvCxnSpPr>
            <p:spPr>
              <a:xfrm rot="5400000">
                <a:off x="2971800" y="1752600"/>
                <a:ext cx="152400" cy="1588"/>
              </a:xfrm>
              <a:prstGeom prst="straightConnector1">
                <a:avLst/>
              </a:prstGeom>
              <a:ln w="3175">
                <a:solidFill>
                  <a:schemeClr val="tx1"/>
                </a:solidFill>
                <a:prstDash val="dash"/>
                <a:headEnd type="none" w="med" len="med"/>
                <a:tailEnd type="arrow" w="sm" len="sm"/>
              </a:ln>
            </p:spPr>
            <p:style>
              <a:lnRef idx="2">
                <a:schemeClr val="accent1"/>
              </a:lnRef>
              <a:fillRef idx="1">
                <a:schemeClr val="lt1"/>
              </a:fillRef>
              <a:effectRef idx="0">
                <a:schemeClr val="accent1"/>
              </a:effectRef>
              <a:fontRef idx="minor">
                <a:schemeClr val="dk1"/>
              </a:fontRef>
            </p:style>
          </p:cxnSp>
          <p:cxnSp>
            <p:nvCxnSpPr>
              <p:cNvPr id="202" name="Shape 201"/>
              <p:cNvCxnSpPr/>
              <p:nvPr/>
            </p:nvCxnSpPr>
            <p:spPr>
              <a:xfrm flipV="1">
                <a:off x="3124200" y="1828800"/>
                <a:ext cx="152400" cy="76200"/>
              </a:xfrm>
              <a:prstGeom prst="bentConnector2">
                <a:avLst/>
              </a:prstGeom>
              <a:ln w="3175">
                <a:solidFill>
                  <a:schemeClr val="tx1"/>
                </a:solidFill>
                <a:prstDash val="dash"/>
                <a:headEnd type="none" w="med" len="med"/>
                <a:tailEnd type="arrow" w="sm" len="sm"/>
              </a:ln>
            </p:spPr>
            <p:style>
              <a:lnRef idx="2">
                <a:schemeClr val="accent1"/>
              </a:lnRef>
              <a:fillRef idx="1">
                <a:schemeClr val="lt1"/>
              </a:fillRef>
              <a:effectRef idx="0">
                <a:schemeClr val="accent1"/>
              </a:effectRef>
              <a:fontRef idx="minor">
                <a:schemeClr val="dk1"/>
              </a:fontRef>
            </p:style>
          </p:cxnSp>
          <p:cxnSp>
            <p:nvCxnSpPr>
              <p:cNvPr id="203" name="Shape 202"/>
              <p:cNvCxnSpPr>
                <a:stCxn id="197" idx="3"/>
              </p:cNvCxnSpPr>
              <p:nvPr/>
            </p:nvCxnSpPr>
            <p:spPr>
              <a:xfrm>
                <a:off x="3124200" y="1600200"/>
                <a:ext cx="152400" cy="76200"/>
              </a:xfrm>
              <a:prstGeom prst="bentConnector2">
                <a:avLst/>
              </a:prstGeom>
              <a:ln w="3175">
                <a:solidFill>
                  <a:schemeClr val="tx1"/>
                </a:solidFill>
                <a:prstDash val="dash"/>
                <a:headEnd type="none" w="med" len="med"/>
                <a:tailEnd type="arrow" w="sm" len="sm"/>
              </a:ln>
            </p:spPr>
            <p:style>
              <a:lnRef idx="2">
                <a:schemeClr val="accent1"/>
              </a:lnRef>
              <a:fillRef idx="1">
                <a:schemeClr val="lt1"/>
              </a:fillRef>
              <a:effectRef idx="0">
                <a:schemeClr val="accent1"/>
              </a:effectRef>
              <a:fontRef idx="minor">
                <a:schemeClr val="dk1"/>
              </a:fontRef>
            </p:style>
          </p:cxnSp>
          <p:cxnSp>
            <p:nvCxnSpPr>
              <p:cNvPr id="204" name="Straight Arrow Connector 203"/>
              <p:cNvCxnSpPr>
                <a:endCxn id="197" idx="1"/>
              </p:cNvCxnSpPr>
              <p:nvPr/>
            </p:nvCxnSpPr>
            <p:spPr>
              <a:xfrm>
                <a:off x="2819400" y="1600200"/>
                <a:ext cx="152400" cy="1588"/>
              </a:xfrm>
              <a:prstGeom prst="straightConnector1">
                <a:avLst/>
              </a:prstGeom>
              <a:ln w="3175">
                <a:solidFill>
                  <a:schemeClr val="tx1"/>
                </a:solidFill>
                <a:prstDash val="dash"/>
                <a:headEnd type="none" w="med" len="med"/>
                <a:tailEnd type="arrow" w="sm" len="sm"/>
              </a:ln>
            </p:spPr>
            <p:style>
              <a:lnRef idx="2">
                <a:schemeClr val="accent1"/>
              </a:lnRef>
              <a:fillRef idx="1">
                <a:schemeClr val="lt1"/>
              </a:fillRef>
              <a:effectRef idx="0">
                <a:schemeClr val="accent1"/>
              </a:effectRef>
              <a:fontRef idx="minor">
                <a:schemeClr val="dk1"/>
              </a:fontRef>
            </p:style>
          </p:cxnSp>
          <p:cxnSp>
            <p:nvCxnSpPr>
              <p:cNvPr id="205" name="Straight Arrow Connector 204"/>
              <p:cNvCxnSpPr/>
              <p:nvPr/>
            </p:nvCxnSpPr>
            <p:spPr>
              <a:xfrm>
                <a:off x="2819400" y="1905000"/>
                <a:ext cx="152400" cy="1588"/>
              </a:xfrm>
              <a:prstGeom prst="straightConnector1">
                <a:avLst/>
              </a:prstGeom>
              <a:ln w="3175">
                <a:solidFill>
                  <a:schemeClr val="tx1"/>
                </a:solidFill>
                <a:prstDash val="dash"/>
                <a:headEnd type="none" w="med" len="med"/>
                <a:tailEnd type="arrow" w="sm" len="sm"/>
              </a:ln>
            </p:spPr>
            <p:style>
              <a:lnRef idx="2">
                <a:schemeClr val="accent1"/>
              </a:lnRef>
              <a:fillRef idx="1">
                <a:schemeClr val="lt1"/>
              </a:fillRef>
              <a:effectRef idx="0">
                <a:schemeClr val="accent1"/>
              </a:effectRef>
              <a:fontRef idx="minor">
                <a:schemeClr val="dk1"/>
              </a:fontRef>
            </p:style>
          </p:cxnSp>
        </p:grpSp>
        <p:grpSp>
          <p:nvGrpSpPr>
            <p:cNvPr id="105" name="Group 98"/>
            <p:cNvGrpSpPr/>
            <p:nvPr/>
          </p:nvGrpSpPr>
          <p:grpSpPr>
            <a:xfrm>
              <a:off x="4267200" y="1728318"/>
              <a:ext cx="762000" cy="457994"/>
              <a:chOff x="2590800" y="2209800"/>
              <a:chExt cx="762000" cy="457994"/>
            </a:xfrm>
          </p:grpSpPr>
          <p:sp>
            <p:nvSpPr>
              <p:cNvPr id="189" name="Rectangle 188"/>
              <p:cNvSpPr/>
              <p:nvPr/>
            </p:nvSpPr>
            <p:spPr>
              <a:xfrm>
                <a:off x="2895600" y="2209800"/>
                <a:ext cx="152400" cy="76200"/>
              </a:xfrm>
              <a:prstGeom prst="rect">
                <a:avLst/>
              </a:prstGeom>
              <a:ln w="3175">
                <a:solidFill>
                  <a:schemeClr val="tx1"/>
                </a:solidFill>
              </a:ln>
            </p:spPr>
            <p:style>
              <a:lnRef idx="2">
                <a:schemeClr val="accent1"/>
              </a:lnRef>
              <a:fillRef idx="1">
                <a:schemeClr val="lt1"/>
              </a:fillRef>
              <a:effectRef idx="0">
                <a:schemeClr val="accent1"/>
              </a:effectRef>
              <a:fontRef idx="minor">
                <a:schemeClr val="dk1"/>
              </a:fontRef>
            </p:style>
            <p:txBody>
              <a:bodyPr lIns="18288" tIns="18288" rIns="18288" bIns="18288" rtlCol="0" anchor="ctr">
                <a:noAutofit/>
              </a:bodyPr>
              <a:lstStyle/>
              <a:p>
                <a:pPr algn="ctr"/>
                <a:r>
                  <a:rPr lang="en-US" sz="600" dirty="0">
                    <a:solidFill>
                      <a:prstClr val="black"/>
                    </a:solidFill>
                  </a:rPr>
                  <a:t>B</a:t>
                </a:r>
              </a:p>
            </p:txBody>
          </p:sp>
          <p:sp>
            <p:nvSpPr>
              <p:cNvPr id="190" name="Rectangle 189"/>
              <p:cNvSpPr/>
              <p:nvPr/>
            </p:nvSpPr>
            <p:spPr>
              <a:xfrm>
                <a:off x="2590800" y="2209800"/>
                <a:ext cx="152400" cy="76200"/>
              </a:xfrm>
              <a:prstGeom prst="rect">
                <a:avLst/>
              </a:prstGeom>
              <a:ln w="3175">
                <a:solidFill>
                  <a:schemeClr val="tx1"/>
                </a:solidFill>
              </a:ln>
            </p:spPr>
            <p:style>
              <a:lnRef idx="2">
                <a:schemeClr val="accent1"/>
              </a:lnRef>
              <a:fillRef idx="1">
                <a:schemeClr val="lt1"/>
              </a:fillRef>
              <a:effectRef idx="0">
                <a:schemeClr val="accent1"/>
              </a:effectRef>
              <a:fontRef idx="minor">
                <a:schemeClr val="dk1"/>
              </a:fontRef>
            </p:style>
            <p:txBody>
              <a:bodyPr lIns="18288" tIns="18288" rIns="18288" bIns="18288" rtlCol="0" anchor="ctr">
                <a:noAutofit/>
              </a:bodyPr>
              <a:lstStyle/>
              <a:p>
                <a:pPr algn="ctr"/>
                <a:r>
                  <a:rPr lang="en-US" sz="600" dirty="0">
                    <a:solidFill>
                      <a:prstClr val="black"/>
                    </a:solidFill>
                  </a:rPr>
                  <a:t>A</a:t>
                </a:r>
              </a:p>
            </p:txBody>
          </p:sp>
          <p:sp>
            <p:nvSpPr>
              <p:cNvPr id="191" name="Rectangle 190"/>
              <p:cNvSpPr/>
              <p:nvPr/>
            </p:nvSpPr>
            <p:spPr>
              <a:xfrm>
                <a:off x="3200400" y="2362200"/>
                <a:ext cx="152400" cy="76200"/>
              </a:xfrm>
              <a:prstGeom prst="rect">
                <a:avLst/>
              </a:prstGeom>
              <a:ln w="3175">
                <a:solidFill>
                  <a:schemeClr val="tx1"/>
                </a:solidFill>
              </a:ln>
            </p:spPr>
            <p:style>
              <a:lnRef idx="2">
                <a:schemeClr val="accent1"/>
              </a:lnRef>
              <a:fillRef idx="1">
                <a:schemeClr val="lt1"/>
              </a:fillRef>
              <a:effectRef idx="0">
                <a:schemeClr val="accent1"/>
              </a:effectRef>
              <a:fontRef idx="minor">
                <a:schemeClr val="dk1"/>
              </a:fontRef>
            </p:style>
            <p:txBody>
              <a:bodyPr lIns="18288" tIns="18288" rIns="18288" bIns="18288" rtlCol="0" anchor="ctr">
                <a:noAutofit/>
              </a:bodyPr>
              <a:lstStyle/>
              <a:p>
                <a:pPr algn="ctr"/>
                <a:r>
                  <a:rPr lang="en-US" sz="600" dirty="0">
                    <a:solidFill>
                      <a:prstClr val="black"/>
                    </a:solidFill>
                  </a:rPr>
                  <a:t>D</a:t>
                </a:r>
              </a:p>
            </p:txBody>
          </p:sp>
          <p:cxnSp>
            <p:nvCxnSpPr>
              <p:cNvPr id="192" name="Straight Arrow Connector 191"/>
              <p:cNvCxnSpPr>
                <a:stCxn id="189" idx="2"/>
              </p:cNvCxnSpPr>
              <p:nvPr/>
            </p:nvCxnSpPr>
            <p:spPr>
              <a:xfrm rot="5400000">
                <a:off x="2781300" y="2476500"/>
                <a:ext cx="381000" cy="1588"/>
              </a:xfrm>
              <a:prstGeom prst="straightConnector1">
                <a:avLst/>
              </a:prstGeom>
              <a:ln w="3175">
                <a:solidFill>
                  <a:schemeClr val="tx1"/>
                </a:solidFill>
                <a:prstDash val="dash"/>
                <a:headEnd type="none" w="med" len="med"/>
                <a:tailEnd type="none" w="med" len="med"/>
              </a:ln>
            </p:spPr>
            <p:style>
              <a:lnRef idx="2">
                <a:schemeClr val="accent1"/>
              </a:lnRef>
              <a:fillRef idx="1">
                <a:schemeClr val="lt1"/>
              </a:fillRef>
              <a:effectRef idx="0">
                <a:schemeClr val="accent1"/>
              </a:effectRef>
              <a:fontRef idx="minor">
                <a:schemeClr val="dk1"/>
              </a:fontRef>
            </p:style>
          </p:cxnSp>
          <p:cxnSp>
            <p:nvCxnSpPr>
              <p:cNvPr id="193" name="Straight Arrow Connector 192"/>
              <p:cNvCxnSpPr/>
              <p:nvPr/>
            </p:nvCxnSpPr>
            <p:spPr>
              <a:xfrm>
                <a:off x="2667000" y="2362200"/>
                <a:ext cx="304800" cy="1588"/>
              </a:xfrm>
              <a:prstGeom prst="straightConnector1">
                <a:avLst/>
              </a:prstGeom>
              <a:ln w="3175">
                <a:solidFill>
                  <a:schemeClr val="tx1"/>
                </a:solidFill>
                <a:prstDash val="solid"/>
                <a:headEnd type="none" w="med" len="med"/>
                <a:tailEnd type="arrow" w="sm" len="sm"/>
              </a:ln>
            </p:spPr>
            <p:style>
              <a:lnRef idx="2">
                <a:schemeClr val="accent1"/>
              </a:lnRef>
              <a:fillRef idx="1">
                <a:schemeClr val="lt1"/>
              </a:fillRef>
              <a:effectRef idx="0">
                <a:schemeClr val="accent1"/>
              </a:effectRef>
              <a:fontRef idx="minor">
                <a:schemeClr val="dk1"/>
              </a:fontRef>
            </p:style>
          </p:cxnSp>
          <p:cxnSp>
            <p:nvCxnSpPr>
              <p:cNvPr id="194" name="Straight Arrow Connector 193"/>
              <p:cNvCxnSpPr/>
              <p:nvPr/>
            </p:nvCxnSpPr>
            <p:spPr>
              <a:xfrm rot="5400000">
                <a:off x="2477294" y="2475706"/>
                <a:ext cx="381000" cy="1588"/>
              </a:xfrm>
              <a:prstGeom prst="straightConnector1">
                <a:avLst/>
              </a:prstGeom>
              <a:ln w="3175">
                <a:solidFill>
                  <a:schemeClr val="tx1"/>
                </a:solidFill>
                <a:prstDash val="dash"/>
                <a:headEnd type="none" w="med" len="med"/>
                <a:tailEnd type="none" w="med" len="med"/>
              </a:ln>
            </p:spPr>
            <p:style>
              <a:lnRef idx="2">
                <a:schemeClr val="accent1"/>
              </a:lnRef>
              <a:fillRef idx="1">
                <a:schemeClr val="lt1"/>
              </a:fillRef>
              <a:effectRef idx="0">
                <a:schemeClr val="accent1"/>
              </a:effectRef>
              <a:fontRef idx="minor">
                <a:schemeClr val="dk1"/>
              </a:fontRef>
            </p:style>
          </p:cxnSp>
          <p:cxnSp>
            <p:nvCxnSpPr>
              <p:cNvPr id="195" name="Straight Arrow Connector 194"/>
              <p:cNvCxnSpPr/>
              <p:nvPr/>
            </p:nvCxnSpPr>
            <p:spPr>
              <a:xfrm rot="5400000">
                <a:off x="3163094" y="2551906"/>
                <a:ext cx="228600" cy="1588"/>
              </a:xfrm>
              <a:prstGeom prst="straightConnector1">
                <a:avLst/>
              </a:prstGeom>
              <a:ln w="3175">
                <a:solidFill>
                  <a:schemeClr val="tx1"/>
                </a:solidFill>
                <a:prstDash val="dash"/>
                <a:headEnd type="none" w="med" len="med"/>
                <a:tailEnd type="none" w="med" len="med"/>
              </a:ln>
            </p:spPr>
            <p:style>
              <a:lnRef idx="2">
                <a:schemeClr val="accent1"/>
              </a:lnRef>
              <a:fillRef idx="1">
                <a:schemeClr val="lt1"/>
              </a:fillRef>
              <a:effectRef idx="0">
                <a:schemeClr val="accent1"/>
              </a:effectRef>
              <a:fontRef idx="minor">
                <a:schemeClr val="dk1"/>
              </a:fontRef>
            </p:style>
          </p:cxnSp>
          <p:cxnSp>
            <p:nvCxnSpPr>
              <p:cNvPr id="196" name="Straight Arrow Connector 195"/>
              <p:cNvCxnSpPr/>
              <p:nvPr/>
            </p:nvCxnSpPr>
            <p:spPr>
              <a:xfrm>
                <a:off x="2971800" y="2405739"/>
                <a:ext cx="228600" cy="1588"/>
              </a:xfrm>
              <a:prstGeom prst="straightConnector1">
                <a:avLst/>
              </a:prstGeom>
              <a:ln w="3175">
                <a:solidFill>
                  <a:schemeClr val="tx1"/>
                </a:solidFill>
                <a:prstDash val="solid"/>
                <a:headEnd type="none" w="med" len="med"/>
                <a:tailEnd type="arrow" w="sm" len="sm"/>
              </a:ln>
            </p:spPr>
            <p:style>
              <a:lnRef idx="2">
                <a:schemeClr val="accent1"/>
              </a:lnRef>
              <a:fillRef idx="1">
                <a:schemeClr val="lt1"/>
              </a:fillRef>
              <a:effectRef idx="0">
                <a:schemeClr val="accent1"/>
              </a:effectRef>
              <a:fontRef idx="minor">
                <a:schemeClr val="dk1"/>
              </a:fontRef>
            </p:style>
          </p:cxnSp>
        </p:grpSp>
        <p:sp>
          <p:nvSpPr>
            <p:cNvPr id="183" name="Rounded Rectangle 182"/>
            <p:cNvSpPr/>
            <p:nvPr/>
          </p:nvSpPr>
          <p:spPr>
            <a:xfrm>
              <a:off x="3276600" y="1600200"/>
              <a:ext cx="838200" cy="664530"/>
            </a:xfrm>
            <a:prstGeom prst="roundRect">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cxnSp>
          <p:nvCxnSpPr>
            <p:cNvPr id="184" name="Straight Arrow Connector 183"/>
            <p:cNvCxnSpPr/>
            <p:nvPr/>
          </p:nvCxnSpPr>
          <p:spPr>
            <a:xfrm rot="10800000" flipV="1">
              <a:off x="3352800" y="1426530"/>
              <a:ext cx="228600" cy="173670"/>
            </a:xfrm>
            <a:prstGeom prst="straightConnector1">
              <a:avLst/>
            </a:prstGeom>
            <a:noFill/>
            <a:ln w="12700">
              <a:solidFill>
                <a:srgbClr val="0000FF"/>
              </a:solidFill>
              <a:prstDash val="sysDash"/>
            </a:ln>
          </p:spPr>
          <p:style>
            <a:lnRef idx="2">
              <a:schemeClr val="accent1">
                <a:shade val="50000"/>
              </a:schemeClr>
            </a:lnRef>
            <a:fillRef idx="1">
              <a:schemeClr val="accent1"/>
            </a:fillRef>
            <a:effectRef idx="0">
              <a:schemeClr val="accent1"/>
            </a:effectRef>
            <a:fontRef idx="minor">
              <a:schemeClr val="lt1"/>
            </a:fontRef>
          </p:style>
        </p:cxnSp>
        <p:cxnSp>
          <p:nvCxnSpPr>
            <p:cNvPr id="185" name="Straight Arrow Connector 184"/>
            <p:cNvCxnSpPr/>
            <p:nvPr/>
          </p:nvCxnSpPr>
          <p:spPr>
            <a:xfrm>
              <a:off x="4191000" y="1335738"/>
              <a:ext cx="838200" cy="304800"/>
            </a:xfrm>
            <a:prstGeom prst="straightConnector1">
              <a:avLst/>
            </a:prstGeom>
            <a:noFill/>
            <a:ln w="12700">
              <a:solidFill>
                <a:srgbClr val="0000FF"/>
              </a:solidFill>
              <a:prstDash val="sysDash"/>
            </a:ln>
          </p:spPr>
          <p:style>
            <a:lnRef idx="2">
              <a:schemeClr val="accent1">
                <a:shade val="50000"/>
              </a:schemeClr>
            </a:lnRef>
            <a:fillRef idx="1">
              <a:schemeClr val="accent1"/>
            </a:fillRef>
            <a:effectRef idx="0">
              <a:schemeClr val="accent1"/>
            </a:effectRef>
            <a:fontRef idx="minor">
              <a:schemeClr val="lt1"/>
            </a:fontRef>
          </p:style>
        </p:cxnSp>
        <p:sp>
          <p:nvSpPr>
            <p:cNvPr id="186" name="Rounded Rectangle 185"/>
            <p:cNvSpPr/>
            <p:nvPr/>
          </p:nvSpPr>
          <p:spPr>
            <a:xfrm>
              <a:off x="4191000" y="1600200"/>
              <a:ext cx="914400" cy="661518"/>
            </a:xfrm>
            <a:prstGeom prst="roundRect">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87" name="Rectangle 186"/>
            <p:cNvSpPr/>
            <p:nvPr/>
          </p:nvSpPr>
          <p:spPr>
            <a:xfrm>
              <a:off x="4267200" y="2057400"/>
              <a:ext cx="457200" cy="152400"/>
            </a:xfrm>
            <a:prstGeom prst="rect">
              <a:avLst/>
            </a:prstGeom>
            <a:noFill/>
            <a:ln w="3175">
              <a:noFill/>
              <a:prstDash val="dash"/>
            </a:ln>
          </p:spPr>
          <p:style>
            <a:lnRef idx="2">
              <a:schemeClr val="accent1"/>
            </a:lnRef>
            <a:fillRef idx="1">
              <a:schemeClr val="lt1"/>
            </a:fillRef>
            <a:effectRef idx="0">
              <a:schemeClr val="accent1"/>
            </a:effectRef>
            <a:fontRef idx="minor">
              <a:schemeClr val="dk1"/>
            </a:fontRef>
          </p:style>
          <p:txBody>
            <a:bodyPr lIns="18288" tIns="18288" rIns="18288" bIns="18288" rtlCol="0" anchor="ctr">
              <a:noAutofit/>
            </a:bodyPr>
            <a:lstStyle/>
            <a:p>
              <a:pPr algn="ctr"/>
              <a:r>
                <a:rPr lang="en-US" sz="600" dirty="0">
                  <a:solidFill>
                    <a:prstClr val="black"/>
                  </a:solidFill>
                </a:rPr>
                <a:t>Sequence diagrams</a:t>
              </a:r>
            </a:p>
          </p:txBody>
        </p:sp>
        <p:sp>
          <p:nvSpPr>
            <p:cNvPr id="188" name="Rectangle 187"/>
            <p:cNvSpPr/>
            <p:nvPr/>
          </p:nvSpPr>
          <p:spPr>
            <a:xfrm>
              <a:off x="3505200" y="1600200"/>
              <a:ext cx="457200" cy="152400"/>
            </a:xfrm>
            <a:prstGeom prst="rect">
              <a:avLst/>
            </a:prstGeom>
            <a:noFill/>
            <a:ln w="3175">
              <a:noFill/>
              <a:prstDash val="dash"/>
            </a:ln>
          </p:spPr>
          <p:style>
            <a:lnRef idx="2">
              <a:schemeClr val="accent1"/>
            </a:lnRef>
            <a:fillRef idx="1">
              <a:schemeClr val="lt1"/>
            </a:fillRef>
            <a:effectRef idx="0">
              <a:schemeClr val="accent1"/>
            </a:effectRef>
            <a:fontRef idx="minor">
              <a:schemeClr val="dk1"/>
            </a:fontRef>
          </p:style>
          <p:txBody>
            <a:bodyPr lIns="18288" tIns="18288" rIns="18288" bIns="18288" rtlCol="0" anchor="ctr">
              <a:noAutofit/>
            </a:bodyPr>
            <a:lstStyle/>
            <a:p>
              <a:pPr algn="ctr"/>
              <a:r>
                <a:rPr lang="en-US" sz="600" dirty="0">
                  <a:solidFill>
                    <a:prstClr val="black"/>
                  </a:solidFill>
                </a:rPr>
                <a:t>Architecture</a:t>
              </a:r>
            </a:p>
          </p:txBody>
        </p:sp>
      </p:grpSp>
      <p:sp>
        <p:nvSpPr>
          <p:cNvPr id="207" name="Arc 206"/>
          <p:cNvSpPr/>
          <p:nvPr/>
        </p:nvSpPr>
        <p:spPr>
          <a:xfrm>
            <a:off x="9967912" y="2647544"/>
            <a:ext cx="623888" cy="519113"/>
          </a:xfrm>
          <a:prstGeom prst="arc">
            <a:avLst>
              <a:gd name="adj1" fmla="val 16200000"/>
              <a:gd name="adj2" fmla="val 9283133"/>
            </a:avLst>
          </a:prstGeom>
          <a:noFill/>
          <a:ln w="19050">
            <a:solidFill>
              <a:srgbClr val="0000FF"/>
            </a:solidFill>
            <a:prstDash val="solid"/>
            <a:headEnd type="none" w="med" len="med"/>
            <a:tailEnd type="arrow" w="sm" len="s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solidFill>
                <a:prstClr val="black"/>
              </a:solidFill>
            </a:endParaRPr>
          </a:p>
        </p:txBody>
      </p:sp>
      <p:sp>
        <p:nvSpPr>
          <p:cNvPr id="208" name="Rectangle 207"/>
          <p:cNvSpPr/>
          <p:nvPr/>
        </p:nvSpPr>
        <p:spPr>
          <a:xfrm>
            <a:off x="9891712" y="2723744"/>
            <a:ext cx="609600" cy="228600"/>
          </a:xfrm>
          <a:prstGeom prst="rect">
            <a:avLst/>
          </a:prstGeom>
          <a:noFill/>
          <a:ln w="3175">
            <a:noFill/>
            <a:prstDash val="dash"/>
          </a:ln>
        </p:spPr>
        <p:style>
          <a:lnRef idx="2">
            <a:schemeClr val="accent1"/>
          </a:lnRef>
          <a:fillRef idx="1">
            <a:schemeClr val="lt1"/>
          </a:fillRef>
          <a:effectRef idx="0">
            <a:schemeClr val="accent1"/>
          </a:effectRef>
          <a:fontRef idx="minor">
            <a:schemeClr val="dk1"/>
          </a:fontRef>
        </p:style>
        <p:txBody>
          <a:bodyPr lIns="18288" tIns="18288" rIns="18288" bIns="18288" rtlCol="0" anchor="ctr">
            <a:noAutofit/>
          </a:bodyPr>
          <a:lstStyle/>
          <a:p>
            <a:r>
              <a:rPr lang="en-US" sz="700" dirty="0">
                <a:solidFill>
                  <a:prstClr val="black"/>
                </a:solidFill>
              </a:rPr>
              <a:t>After modifications… Regression testing</a:t>
            </a:r>
          </a:p>
        </p:txBody>
      </p:sp>
      <p:sp>
        <p:nvSpPr>
          <p:cNvPr id="212" name="Line Callout 1 211"/>
          <p:cNvSpPr/>
          <p:nvPr/>
        </p:nvSpPr>
        <p:spPr>
          <a:xfrm rot="5400000">
            <a:off x="5712836" y="6302997"/>
            <a:ext cx="230055" cy="691551"/>
          </a:xfrm>
          <a:prstGeom prst="borderCallout1">
            <a:avLst>
              <a:gd name="adj1" fmla="val -2580"/>
              <a:gd name="adj2" fmla="val 29188"/>
              <a:gd name="adj3" fmla="val -26024"/>
              <a:gd name="adj4" fmla="val -45256"/>
            </a:avLst>
          </a:prstGeom>
          <a:ln w="3175">
            <a:solidFill>
              <a:srgbClr val="00B050"/>
            </a:solidFill>
          </a:ln>
        </p:spPr>
        <p:style>
          <a:lnRef idx="2">
            <a:schemeClr val="accent1"/>
          </a:lnRef>
          <a:fillRef idx="1">
            <a:schemeClr val="lt1"/>
          </a:fillRef>
          <a:effectRef idx="0">
            <a:schemeClr val="accent1"/>
          </a:effectRef>
          <a:fontRef idx="minor">
            <a:schemeClr val="dk1"/>
          </a:fontRef>
        </p:style>
        <p:txBody>
          <a:bodyPr vert="vert270" lIns="18288" tIns="18288" rIns="18288" bIns="18288" rtlCol="0" anchor="ctr">
            <a:noAutofit/>
          </a:bodyPr>
          <a:lstStyle/>
          <a:p>
            <a:r>
              <a:rPr lang="en-US" sz="700" dirty="0">
                <a:solidFill>
                  <a:prstClr val="black"/>
                </a:solidFill>
              </a:rPr>
              <a:t>Includes buffers and milestones</a:t>
            </a:r>
          </a:p>
        </p:txBody>
      </p:sp>
      <p:sp>
        <p:nvSpPr>
          <p:cNvPr id="213" name="Rectangle 212"/>
          <p:cNvSpPr/>
          <p:nvPr/>
        </p:nvSpPr>
        <p:spPr>
          <a:xfrm>
            <a:off x="9196352" y="6113191"/>
            <a:ext cx="767235" cy="149491"/>
          </a:xfrm>
          <a:prstGeom prst="rect">
            <a:avLst/>
          </a:prstGeom>
          <a:solidFill>
            <a:schemeClr val="bg1"/>
          </a:solidFill>
          <a:ln w="3175">
            <a:noFill/>
            <a:prstDash val="dash"/>
          </a:ln>
        </p:spPr>
        <p:style>
          <a:lnRef idx="2">
            <a:schemeClr val="accent1"/>
          </a:lnRef>
          <a:fillRef idx="1">
            <a:schemeClr val="lt1"/>
          </a:fillRef>
          <a:effectRef idx="0">
            <a:schemeClr val="accent1"/>
          </a:effectRef>
          <a:fontRef idx="minor">
            <a:schemeClr val="dk1"/>
          </a:fontRef>
        </p:style>
        <p:txBody>
          <a:bodyPr lIns="18288" tIns="18288" rIns="18288" bIns="18288" rtlCol="0" anchor="ctr">
            <a:noAutofit/>
          </a:bodyPr>
          <a:lstStyle/>
          <a:p>
            <a:pPr algn="ctr"/>
            <a:r>
              <a:rPr lang="en-US" sz="700" dirty="0">
                <a:solidFill>
                  <a:prstClr val="black"/>
                </a:solidFill>
              </a:rPr>
              <a:t>Chief-programmer</a:t>
            </a:r>
          </a:p>
        </p:txBody>
      </p:sp>
      <p:sp>
        <p:nvSpPr>
          <p:cNvPr id="214" name="Rectangle 213"/>
          <p:cNvSpPr/>
          <p:nvPr/>
        </p:nvSpPr>
        <p:spPr>
          <a:xfrm>
            <a:off x="9976966" y="6377273"/>
            <a:ext cx="767235" cy="149491"/>
          </a:xfrm>
          <a:prstGeom prst="rect">
            <a:avLst/>
          </a:prstGeom>
          <a:noFill/>
          <a:ln w="3175">
            <a:noFill/>
            <a:prstDash val="dash"/>
          </a:ln>
        </p:spPr>
        <p:style>
          <a:lnRef idx="2">
            <a:schemeClr val="accent1"/>
          </a:lnRef>
          <a:fillRef idx="1">
            <a:schemeClr val="lt1"/>
          </a:fillRef>
          <a:effectRef idx="0">
            <a:schemeClr val="accent1"/>
          </a:effectRef>
          <a:fontRef idx="minor">
            <a:schemeClr val="dk1"/>
          </a:fontRef>
        </p:style>
        <p:txBody>
          <a:bodyPr lIns="18288" tIns="18288" rIns="18288" bIns="18288" rtlCol="0" anchor="ctr">
            <a:noAutofit/>
          </a:bodyPr>
          <a:lstStyle/>
          <a:p>
            <a:pPr algn="ctr"/>
            <a:r>
              <a:rPr lang="en-US" sz="700" dirty="0">
                <a:solidFill>
                  <a:prstClr val="black"/>
                </a:solidFill>
              </a:rPr>
              <a:t>Egoless</a:t>
            </a:r>
          </a:p>
        </p:txBody>
      </p:sp>
      <p:sp>
        <p:nvSpPr>
          <p:cNvPr id="215" name="Rectangle 214"/>
          <p:cNvSpPr/>
          <p:nvPr/>
        </p:nvSpPr>
        <p:spPr>
          <a:xfrm>
            <a:off x="9341772" y="6689054"/>
            <a:ext cx="767235" cy="149491"/>
          </a:xfrm>
          <a:prstGeom prst="rect">
            <a:avLst/>
          </a:prstGeom>
          <a:noFill/>
          <a:ln w="3175">
            <a:noFill/>
            <a:prstDash val="dash"/>
          </a:ln>
        </p:spPr>
        <p:style>
          <a:lnRef idx="2">
            <a:schemeClr val="accent1"/>
          </a:lnRef>
          <a:fillRef idx="1">
            <a:schemeClr val="lt1"/>
          </a:fillRef>
          <a:effectRef idx="0">
            <a:schemeClr val="accent1"/>
          </a:effectRef>
          <a:fontRef idx="minor">
            <a:schemeClr val="dk1"/>
          </a:fontRef>
        </p:style>
        <p:txBody>
          <a:bodyPr lIns="18288" tIns="18288" rIns="18288" bIns="18288" rtlCol="0" anchor="ctr">
            <a:noAutofit/>
          </a:bodyPr>
          <a:lstStyle/>
          <a:p>
            <a:pPr algn="ctr"/>
            <a:r>
              <a:rPr lang="en-US" sz="700" dirty="0">
                <a:solidFill>
                  <a:prstClr val="black"/>
                </a:solidFill>
              </a:rPr>
              <a:t>Strict hierarchy</a:t>
            </a:r>
          </a:p>
        </p:txBody>
      </p:sp>
      <p:cxnSp>
        <p:nvCxnSpPr>
          <p:cNvPr id="216" name="Straight Arrow Connector 215"/>
          <p:cNvCxnSpPr>
            <a:stCxn id="63" idx="2"/>
            <a:endCxn id="219" idx="0"/>
          </p:cNvCxnSpPr>
          <p:nvPr/>
        </p:nvCxnSpPr>
        <p:spPr>
          <a:xfrm rot="5400000">
            <a:off x="4438652" y="6247996"/>
            <a:ext cx="152401" cy="266699"/>
          </a:xfrm>
          <a:prstGeom prst="straightConnector1">
            <a:avLst/>
          </a:prstGeom>
          <a:ln w="19050">
            <a:solidFill>
              <a:schemeClr val="accent1"/>
            </a:solidFill>
            <a:prstDash val="sysDot"/>
            <a:headEnd type="none" w="med" len="med"/>
            <a:tailEnd type="arrow" w="sm" len="sm"/>
          </a:ln>
        </p:spPr>
        <p:style>
          <a:lnRef idx="2">
            <a:schemeClr val="accent1"/>
          </a:lnRef>
          <a:fillRef idx="1">
            <a:schemeClr val="lt1"/>
          </a:fillRef>
          <a:effectRef idx="0">
            <a:schemeClr val="accent1"/>
          </a:effectRef>
          <a:fontRef idx="minor">
            <a:schemeClr val="dk1"/>
          </a:fontRef>
        </p:style>
      </p:cxnSp>
      <p:sp>
        <p:nvSpPr>
          <p:cNvPr id="219" name="Rectangle 218"/>
          <p:cNvSpPr/>
          <p:nvPr/>
        </p:nvSpPr>
        <p:spPr>
          <a:xfrm>
            <a:off x="4267201" y="6457546"/>
            <a:ext cx="228600" cy="152399"/>
          </a:xfrm>
          <a:prstGeom prst="rect">
            <a:avLst/>
          </a:prstGeom>
          <a:noFill/>
          <a:ln w="3175">
            <a:noFill/>
            <a:prstDash val="dash"/>
          </a:ln>
        </p:spPr>
        <p:style>
          <a:lnRef idx="2">
            <a:schemeClr val="accent1"/>
          </a:lnRef>
          <a:fillRef idx="1">
            <a:schemeClr val="lt1"/>
          </a:fillRef>
          <a:effectRef idx="0">
            <a:schemeClr val="accent1"/>
          </a:effectRef>
          <a:fontRef idx="minor">
            <a:schemeClr val="dk1"/>
          </a:fontRef>
        </p:style>
        <p:txBody>
          <a:bodyPr lIns="18288" tIns="18288" rIns="18288" bIns="18288" rtlCol="0" anchor="ctr">
            <a:noAutofit/>
          </a:bodyPr>
          <a:lstStyle/>
          <a:p>
            <a:pPr algn="ctr"/>
            <a:r>
              <a:rPr lang="en-US" sz="700" dirty="0">
                <a:solidFill>
                  <a:prstClr val="black"/>
                </a:solidFill>
              </a:rPr>
              <a:t>XP</a:t>
            </a:r>
          </a:p>
        </p:txBody>
      </p:sp>
      <p:sp>
        <p:nvSpPr>
          <p:cNvPr id="120" name="Cloud 119"/>
          <p:cNvSpPr/>
          <p:nvPr/>
        </p:nvSpPr>
        <p:spPr>
          <a:xfrm>
            <a:off x="1916686" y="368736"/>
            <a:ext cx="609600" cy="457200"/>
          </a:xfrm>
          <a:prstGeom prst="cloud">
            <a:avLst/>
          </a:prstGeom>
          <a:solidFill>
            <a:schemeClr val="accent1">
              <a:lumMod val="20000"/>
              <a:lumOff val="80000"/>
            </a:schemeClr>
          </a:solidFill>
          <a:ln w="19050">
            <a:solidFill>
              <a:srgbClr val="0000FF"/>
            </a:solidFill>
            <a:prstDash val="solid"/>
            <a:headEnd type="none" w="med" len="med"/>
            <a:tailEnd type="none" w="med" len="med"/>
          </a:ln>
        </p:spPr>
        <p:style>
          <a:lnRef idx="2">
            <a:schemeClr val="accent1"/>
          </a:lnRef>
          <a:fillRef idx="1">
            <a:schemeClr val="lt1"/>
          </a:fillRef>
          <a:effectRef idx="0">
            <a:schemeClr val="accent1"/>
          </a:effectRef>
          <a:fontRef idx="minor">
            <a:schemeClr val="dk1"/>
          </a:fontRef>
        </p:style>
        <p:txBody>
          <a:bodyPr lIns="0" tIns="0" rIns="0" bIns="0" rtlCol="0" anchor="ctr">
            <a:noAutofit/>
          </a:bodyPr>
          <a:lstStyle/>
          <a:p>
            <a:pPr algn="ctr"/>
            <a:r>
              <a:rPr lang="en-US" sz="700" b="1" dirty="0">
                <a:solidFill>
                  <a:prstClr val="black"/>
                </a:solidFill>
              </a:rPr>
              <a:t>(Complex)</a:t>
            </a:r>
            <a:br>
              <a:rPr lang="en-US" sz="700" b="1" dirty="0">
                <a:solidFill>
                  <a:prstClr val="black"/>
                </a:solidFill>
              </a:rPr>
            </a:br>
            <a:r>
              <a:rPr lang="en-US" sz="700" b="1" dirty="0">
                <a:solidFill>
                  <a:prstClr val="black"/>
                </a:solidFill>
              </a:rPr>
              <a:t>Problem domain</a:t>
            </a:r>
          </a:p>
        </p:txBody>
      </p:sp>
      <p:grpSp>
        <p:nvGrpSpPr>
          <p:cNvPr id="114" name="Group 286"/>
          <p:cNvGrpSpPr/>
          <p:nvPr/>
        </p:nvGrpSpPr>
        <p:grpSpPr>
          <a:xfrm>
            <a:off x="2712843" y="455375"/>
            <a:ext cx="314940" cy="304800"/>
            <a:chOff x="1295400" y="609600"/>
            <a:chExt cx="314940" cy="304800"/>
          </a:xfrm>
        </p:grpSpPr>
        <p:pic>
          <p:nvPicPr>
            <p:cNvPr id="122" name="Picture 8" descr="C:\Documents and Settings\dcsdcr\Local Settings\Temporary Internet Files\Content.IE5\IGYN5T2F\MC900432611[1].png"/>
            <p:cNvPicPr>
              <a:picLocks noChangeAspect="1" noChangeArrowheads="1"/>
            </p:cNvPicPr>
            <p:nvPr/>
          </p:nvPicPr>
          <p:blipFill>
            <a:blip r:embed="rId7" cstate="print"/>
            <a:srcRect/>
            <a:stretch>
              <a:fillRect/>
            </a:stretch>
          </p:blipFill>
          <p:spPr bwMode="auto">
            <a:xfrm>
              <a:off x="1447800" y="685800"/>
              <a:ext cx="162540" cy="162540"/>
            </a:xfrm>
            <a:prstGeom prst="rect">
              <a:avLst/>
            </a:prstGeom>
            <a:noFill/>
          </p:spPr>
        </p:pic>
        <p:pic>
          <p:nvPicPr>
            <p:cNvPr id="123" name="Picture 9" descr="C:\Documents and Settings\dcsdcr\Local Settings\Temporary Internet Files\Content.IE5\2E1RXMEE\MC900432612[1].png"/>
            <p:cNvPicPr>
              <a:picLocks noChangeAspect="1" noChangeArrowheads="1"/>
            </p:cNvPicPr>
            <p:nvPr/>
          </p:nvPicPr>
          <p:blipFill>
            <a:blip r:embed="rId8" cstate="print"/>
            <a:srcRect/>
            <a:stretch>
              <a:fillRect/>
            </a:stretch>
          </p:blipFill>
          <p:spPr bwMode="auto">
            <a:xfrm>
              <a:off x="1371600" y="609600"/>
              <a:ext cx="162540" cy="162540"/>
            </a:xfrm>
            <a:prstGeom prst="rect">
              <a:avLst/>
            </a:prstGeom>
            <a:noFill/>
          </p:spPr>
        </p:pic>
        <p:pic>
          <p:nvPicPr>
            <p:cNvPr id="124" name="Picture 10" descr="C:\Documents and Settings\dcsdcr\Local Settings\Temporary Internet Files\Content.IE5\IGYN5T2F\MC900432609[1].png"/>
            <p:cNvPicPr>
              <a:picLocks noChangeAspect="1" noChangeArrowheads="1"/>
            </p:cNvPicPr>
            <p:nvPr/>
          </p:nvPicPr>
          <p:blipFill>
            <a:blip r:embed="rId9" cstate="print"/>
            <a:srcRect/>
            <a:stretch>
              <a:fillRect/>
            </a:stretch>
          </p:blipFill>
          <p:spPr bwMode="auto">
            <a:xfrm>
              <a:off x="1295400" y="685800"/>
              <a:ext cx="162540" cy="162540"/>
            </a:xfrm>
            <a:prstGeom prst="rect">
              <a:avLst/>
            </a:prstGeom>
            <a:noFill/>
          </p:spPr>
        </p:pic>
        <p:pic>
          <p:nvPicPr>
            <p:cNvPr id="125" name="Picture 11" descr="C:\Documents and Settings\dcsdcr\Local Settings\Temporary Internet Files\Content.IE5\O03VMBUB\MC900432624[1].png"/>
            <p:cNvPicPr>
              <a:picLocks noChangeAspect="1" noChangeArrowheads="1"/>
            </p:cNvPicPr>
            <p:nvPr/>
          </p:nvPicPr>
          <p:blipFill>
            <a:blip r:embed="rId10" cstate="print"/>
            <a:srcRect/>
            <a:stretch>
              <a:fillRect/>
            </a:stretch>
          </p:blipFill>
          <p:spPr bwMode="auto">
            <a:xfrm>
              <a:off x="1371600" y="762000"/>
              <a:ext cx="152400" cy="152400"/>
            </a:xfrm>
            <a:prstGeom prst="rect">
              <a:avLst/>
            </a:prstGeom>
            <a:noFill/>
          </p:spPr>
        </p:pic>
      </p:grpSp>
      <p:sp>
        <p:nvSpPr>
          <p:cNvPr id="13" name="Pentagon 12"/>
          <p:cNvSpPr/>
          <p:nvPr/>
        </p:nvSpPr>
        <p:spPr>
          <a:xfrm>
            <a:off x="2285998" y="971145"/>
            <a:ext cx="609602" cy="790574"/>
          </a:xfrm>
          <a:prstGeom prst="homePlate">
            <a:avLst>
              <a:gd name="adj" fmla="val 15914"/>
            </a:avLst>
          </a:prstGeom>
          <a:noFill/>
          <a:ln w="3175">
            <a:noFill/>
          </a:ln>
        </p:spPr>
        <p:style>
          <a:lnRef idx="2">
            <a:schemeClr val="accent1"/>
          </a:lnRef>
          <a:fillRef idx="1">
            <a:schemeClr val="lt1"/>
          </a:fillRef>
          <a:effectRef idx="0">
            <a:schemeClr val="accent1"/>
          </a:effectRef>
          <a:fontRef idx="minor">
            <a:schemeClr val="dk1"/>
          </a:fontRef>
        </p:style>
        <p:txBody>
          <a:bodyPr lIns="18288" tIns="18288" rIns="18288" bIns="18288" rtlCol="0" anchor="ctr">
            <a:noAutofit/>
          </a:bodyPr>
          <a:lstStyle/>
          <a:p>
            <a:r>
              <a:rPr lang="en-US" sz="600" dirty="0">
                <a:solidFill>
                  <a:prstClr val="black"/>
                </a:solidFill>
              </a:rPr>
              <a:t/>
            </a:r>
            <a:br>
              <a:rPr lang="en-US" sz="600" dirty="0">
                <a:solidFill>
                  <a:prstClr val="black"/>
                </a:solidFill>
              </a:rPr>
            </a:br>
            <a:endParaRPr lang="en-US" sz="600" dirty="0">
              <a:solidFill>
                <a:prstClr val="black"/>
              </a:solidFill>
            </a:endParaRPr>
          </a:p>
        </p:txBody>
      </p:sp>
      <p:grpSp>
        <p:nvGrpSpPr>
          <p:cNvPr id="117" name="Group 225"/>
          <p:cNvGrpSpPr/>
          <p:nvPr/>
        </p:nvGrpSpPr>
        <p:grpSpPr>
          <a:xfrm>
            <a:off x="2103351" y="880985"/>
            <a:ext cx="188467" cy="816681"/>
            <a:chOff x="-3" y="1221527"/>
            <a:chExt cx="188467" cy="816681"/>
          </a:xfrm>
        </p:grpSpPr>
        <p:cxnSp>
          <p:nvCxnSpPr>
            <p:cNvPr id="221" name="Straight Connector 220"/>
            <p:cNvCxnSpPr/>
            <p:nvPr/>
          </p:nvCxnSpPr>
          <p:spPr>
            <a:xfrm rot="16200000" flipH="1">
              <a:off x="-139605" y="1710139"/>
              <a:ext cx="614258" cy="41880"/>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p:cNvCxnSpPr/>
            <p:nvPr/>
          </p:nvCxnSpPr>
          <p:spPr>
            <a:xfrm rot="16200000" flipH="1">
              <a:off x="-27922" y="1249446"/>
              <a:ext cx="202424" cy="146585"/>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grpSp>
      <p:grpSp>
        <p:nvGrpSpPr>
          <p:cNvPr id="121" name="Group 226"/>
          <p:cNvGrpSpPr/>
          <p:nvPr/>
        </p:nvGrpSpPr>
        <p:grpSpPr>
          <a:xfrm flipH="1">
            <a:off x="2814167" y="893782"/>
            <a:ext cx="224527" cy="816681"/>
            <a:chOff x="-3" y="1221527"/>
            <a:chExt cx="188467" cy="816681"/>
          </a:xfrm>
        </p:grpSpPr>
        <p:cxnSp>
          <p:nvCxnSpPr>
            <p:cNvPr id="228" name="Straight Connector 227"/>
            <p:cNvCxnSpPr/>
            <p:nvPr/>
          </p:nvCxnSpPr>
          <p:spPr>
            <a:xfrm rot="16200000" flipH="1">
              <a:off x="-139605" y="1710139"/>
              <a:ext cx="614258" cy="41880"/>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229" name="Straight Connector 228"/>
            <p:cNvCxnSpPr/>
            <p:nvPr/>
          </p:nvCxnSpPr>
          <p:spPr>
            <a:xfrm rot="16200000" flipH="1">
              <a:off x="-27922" y="1249446"/>
              <a:ext cx="202424" cy="146585"/>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grpSp>
      <p:sp>
        <p:nvSpPr>
          <p:cNvPr id="230" name="Oval 229"/>
          <p:cNvSpPr/>
          <p:nvPr/>
        </p:nvSpPr>
        <p:spPr>
          <a:xfrm>
            <a:off x="2110335" y="853065"/>
            <a:ext cx="921379" cy="90741"/>
          </a:xfrm>
          <a:prstGeom prst="ellipse">
            <a:avLst/>
          </a:prstGeom>
          <a:noFill/>
          <a:ln w="28575">
            <a:solidFill>
              <a:srgbClr val="0000FF"/>
            </a:solidFill>
          </a:ln>
        </p:spPr>
        <p:style>
          <a:lnRef idx="2">
            <a:schemeClr val="accent1"/>
          </a:lnRef>
          <a:fillRef idx="1">
            <a:schemeClr val="lt1"/>
          </a:fillRef>
          <a:effectRef idx="0">
            <a:schemeClr val="accent1"/>
          </a:effectRef>
          <a:fontRef idx="minor">
            <a:schemeClr val="dk1"/>
          </a:fontRef>
        </p:style>
        <p:txBody>
          <a:bodyPr vert="vert270" lIns="18288" tIns="18288" rIns="18288" bIns="18288" rtlCol="0" anchor="ctr">
            <a:noAutofit/>
          </a:bodyPr>
          <a:lstStyle/>
          <a:p>
            <a:pPr algn="ctr"/>
            <a:endParaRPr lang="en-US" sz="600" dirty="0">
              <a:solidFill>
                <a:prstClr val="black"/>
              </a:solidFill>
            </a:endParaRPr>
          </a:p>
        </p:txBody>
      </p:sp>
      <p:sp>
        <p:nvSpPr>
          <p:cNvPr id="234" name="Arc 233"/>
          <p:cNvSpPr/>
          <p:nvPr/>
        </p:nvSpPr>
        <p:spPr>
          <a:xfrm rot="8144996">
            <a:off x="2160332" y="972699"/>
            <a:ext cx="894590" cy="786553"/>
          </a:xfrm>
          <a:prstGeom prst="arc">
            <a:avLst>
              <a:gd name="adj1" fmla="val 16878524"/>
              <a:gd name="adj2" fmla="val 0"/>
            </a:avLst>
          </a:prstGeom>
          <a:noFill/>
          <a:ln w="28575">
            <a:solidFill>
              <a:srgbClr val="0000FF"/>
            </a:solidFill>
          </a:ln>
        </p:spPr>
        <p:style>
          <a:lnRef idx="2">
            <a:schemeClr val="accent1"/>
          </a:lnRef>
          <a:fillRef idx="1">
            <a:schemeClr val="lt1"/>
          </a:fillRef>
          <a:effectRef idx="0">
            <a:schemeClr val="accent1"/>
          </a:effectRef>
          <a:fontRef idx="minor">
            <a:schemeClr val="dk1"/>
          </a:fontRef>
        </p:style>
        <p:txBody>
          <a:bodyPr vert="vert270" lIns="18288" tIns="18288" rIns="18288" bIns="18288" rtlCol="0" anchor="ctr">
            <a:noAutofit/>
          </a:bodyPr>
          <a:lstStyle/>
          <a:p>
            <a:pPr algn="ctr"/>
            <a:endParaRPr lang="en-US" sz="600" dirty="0">
              <a:solidFill>
                <a:prstClr val="black"/>
              </a:solidFill>
            </a:endParaRPr>
          </a:p>
        </p:txBody>
      </p:sp>
      <p:sp>
        <p:nvSpPr>
          <p:cNvPr id="252" name="Rectangle 251"/>
          <p:cNvSpPr/>
          <p:nvPr/>
        </p:nvSpPr>
        <p:spPr>
          <a:xfrm>
            <a:off x="2207568" y="902059"/>
            <a:ext cx="762000" cy="923330"/>
          </a:xfrm>
          <a:prstGeom prst="rect">
            <a:avLst/>
          </a:prstGeom>
          <a:noFill/>
          <a:ln>
            <a:noFill/>
          </a:ln>
        </p:spPr>
        <p:txBody>
          <a:bodyPr wrap="square">
            <a:spAutoFit/>
          </a:bodyPr>
          <a:lstStyle/>
          <a:p>
            <a:r>
              <a:rPr lang="en-US" sz="600" b="1" dirty="0">
                <a:solidFill>
                  <a:prstClr val="black"/>
                </a:solidFill>
              </a:rPr>
              <a:t>Establish requirements…</a:t>
            </a:r>
          </a:p>
          <a:p>
            <a:pPr marL="58738" indent="-58738">
              <a:buFont typeface="Arial" pitchFamily="34" charset="0"/>
              <a:buChar char="•"/>
            </a:pPr>
            <a:r>
              <a:rPr lang="en-US" sz="600" dirty="0">
                <a:solidFill>
                  <a:prstClr val="black"/>
                </a:solidFill>
              </a:rPr>
              <a:t>brainstorming</a:t>
            </a:r>
          </a:p>
          <a:p>
            <a:pPr marL="58738" indent="-58738">
              <a:buFont typeface="Arial" pitchFamily="34" charset="0"/>
              <a:buChar char="•"/>
            </a:pPr>
            <a:r>
              <a:rPr lang="en-US" sz="600" dirty="0">
                <a:solidFill>
                  <a:prstClr val="black"/>
                </a:solidFill>
              </a:rPr>
              <a:t>Focus groups</a:t>
            </a:r>
          </a:p>
          <a:p>
            <a:pPr marL="58738" indent="-58738">
              <a:buFont typeface="Arial" pitchFamily="34" charset="0"/>
              <a:buChar char="•"/>
            </a:pPr>
            <a:r>
              <a:rPr lang="en-US" sz="600" dirty="0">
                <a:solidFill>
                  <a:prstClr val="black"/>
                </a:solidFill>
              </a:rPr>
              <a:t>User surveys</a:t>
            </a:r>
          </a:p>
          <a:p>
            <a:pPr marL="58738" indent="-58738">
              <a:buFont typeface="Arial" pitchFamily="34" charset="0"/>
              <a:buChar char="•"/>
            </a:pPr>
            <a:r>
              <a:rPr lang="en-US" sz="600" dirty="0">
                <a:solidFill>
                  <a:prstClr val="black"/>
                </a:solidFill>
              </a:rPr>
              <a:t>Product surveys </a:t>
            </a:r>
          </a:p>
          <a:p>
            <a:pPr marL="58738" indent="-58738">
              <a:buFont typeface="Arial" pitchFamily="34" charset="0"/>
              <a:buChar char="•"/>
            </a:pPr>
            <a:r>
              <a:rPr lang="en-US" sz="600" dirty="0">
                <a:solidFill>
                  <a:prstClr val="black"/>
                </a:solidFill>
              </a:rPr>
              <a:t>Observations</a:t>
            </a:r>
          </a:p>
          <a:p>
            <a:pPr marL="58738" indent="-58738">
              <a:buFont typeface="Arial" pitchFamily="34" charset="0"/>
              <a:buChar char="•"/>
            </a:pPr>
            <a:r>
              <a:rPr lang="en-US" sz="600" dirty="0">
                <a:solidFill>
                  <a:prstClr val="black"/>
                </a:solidFill>
              </a:rPr>
              <a:t>Interviews</a:t>
            </a:r>
          </a:p>
          <a:p>
            <a:pPr marL="58738" indent="-58738">
              <a:buFont typeface="Arial" pitchFamily="34" charset="0"/>
              <a:buChar char="•"/>
            </a:pPr>
            <a:r>
              <a:rPr lang="en-US" sz="600" dirty="0">
                <a:solidFill>
                  <a:prstClr val="black"/>
                </a:solidFill>
              </a:rPr>
              <a:t>Prototyping</a:t>
            </a:r>
            <a:endParaRPr lang="en-SG" sz="600" dirty="0">
              <a:solidFill>
                <a:prstClr val="black"/>
              </a:solidFill>
            </a:endParaRPr>
          </a:p>
        </p:txBody>
      </p:sp>
      <p:cxnSp>
        <p:nvCxnSpPr>
          <p:cNvPr id="285" name="Straight Arrow Connector 284"/>
          <p:cNvCxnSpPr/>
          <p:nvPr/>
        </p:nvCxnSpPr>
        <p:spPr>
          <a:xfrm flipH="1">
            <a:off x="1699321" y="3291054"/>
            <a:ext cx="11443" cy="384099"/>
          </a:xfrm>
          <a:prstGeom prst="straightConnector1">
            <a:avLst/>
          </a:prstGeom>
          <a:ln w="19050">
            <a:solidFill>
              <a:schemeClr val="accent1"/>
            </a:solidFill>
            <a:prstDash val="sysDot"/>
            <a:headEnd type="none" w="med" len="med"/>
            <a:tailEnd type="none" w="med" len="med"/>
          </a:ln>
        </p:spPr>
        <p:style>
          <a:lnRef idx="2">
            <a:schemeClr val="accent1"/>
          </a:lnRef>
          <a:fillRef idx="1">
            <a:schemeClr val="lt1"/>
          </a:fillRef>
          <a:effectRef idx="0">
            <a:schemeClr val="accent1"/>
          </a:effectRef>
          <a:fontRef idx="minor">
            <a:schemeClr val="dk1"/>
          </a:fontRef>
        </p:style>
      </p:cxnSp>
      <p:sp>
        <p:nvSpPr>
          <p:cNvPr id="288" name="Line Callout 1 287"/>
          <p:cNvSpPr/>
          <p:nvPr/>
        </p:nvSpPr>
        <p:spPr>
          <a:xfrm rot="5400000">
            <a:off x="6072527" y="3686092"/>
            <a:ext cx="284591" cy="948837"/>
          </a:xfrm>
          <a:prstGeom prst="borderCallout1">
            <a:avLst>
              <a:gd name="adj1" fmla="val 100085"/>
              <a:gd name="adj2" fmla="val 50538"/>
              <a:gd name="adj3" fmla="val 117082"/>
              <a:gd name="adj4" fmla="val -19899"/>
            </a:avLst>
          </a:prstGeom>
          <a:ln w="3175">
            <a:noFill/>
          </a:ln>
        </p:spPr>
        <p:style>
          <a:lnRef idx="2">
            <a:schemeClr val="accent1"/>
          </a:lnRef>
          <a:fillRef idx="1">
            <a:schemeClr val="lt1"/>
          </a:fillRef>
          <a:effectRef idx="0">
            <a:schemeClr val="accent1"/>
          </a:effectRef>
          <a:fontRef idx="minor">
            <a:schemeClr val="dk1"/>
          </a:fontRef>
        </p:style>
        <p:txBody>
          <a:bodyPr vert="vert270" lIns="18288" tIns="18288" rIns="18288" bIns="18288" rtlCol="0" anchor="ctr">
            <a:noAutofit/>
          </a:bodyPr>
          <a:lstStyle/>
          <a:p>
            <a:r>
              <a:rPr lang="en-US" sz="700" dirty="0">
                <a:solidFill>
                  <a:prstClr val="black"/>
                </a:solidFill>
              </a:rPr>
              <a:t>More agile -&gt; less upfront detailed design</a:t>
            </a:r>
          </a:p>
        </p:txBody>
      </p:sp>
      <p:cxnSp>
        <p:nvCxnSpPr>
          <p:cNvPr id="289" name="Elbow Connector 288"/>
          <p:cNvCxnSpPr>
            <a:stCxn id="20" idx="3"/>
            <a:endCxn id="28" idx="1"/>
          </p:cNvCxnSpPr>
          <p:nvPr/>
        </p:nvCxnSpPr>
        <p:spPr>
          <a:xfrm flipV="1">
            <a:off x="5715000" y="1141131"/>
            <a:ext cx="1295400" cy="3202983"/>
          </a:xfrm>
          <a:prstGeom prst="bentConnector3">
            <a:avLst>
              <a:gd name="adj1" fmla="val 83041"/>
            </a:avLst>
          </a:prstGeom>
          <a:ln w="19050">
            <a:solidFill>
              <a:srgbClr val="0000FF"/>
            </a:solidFill>
            <a:prstDash val="solid"/>
            <a:headEnd type="none" w="med" len="med"/>
            <a:tailEnd type="arrow" w="sm" len="sm"/>
          </a:ln>
        </p:spPr>
        <p:style>
          <a:lnRef idx="2">
            <a:schemeClr val="accent1"/>
          </a:lnRef>
          <a:fillRef idx="1">
            <a:schemeClr val="lt1"/>
          </a:fillRef>
          <a:effectRef idx="0">
            <a:schemeClr val="accent1"/>
          </a:effectRef>
          <a:fontRef idx="minor">
            <a:schemeClr val="dk1"/>
          </a:fontRef>
        </p:style>
      </p:cxnSp>
      <p:cxnSp>
        <p:nvCxnSpPr>
          <p:cNvPr id="8" name="Straight Connector 7"/>
          <p:cNvCxnSpPr/>
          <p:nvPr/>
        </p:nvCxnSpPr>
        <p:spPr>
          <a:xfrm rot="5400000">
            <a:off x="7924800" y="513944"/>
            <a:ext cx="1066800" cy="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rot="5400000">
            <a:off x="6248400" y="513944"/>
            <a:ext cx="1066800" cy="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rot="5400000">
            <a:off x="4152900" y="399644"/>
            <a:ext cx="838200" cy="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rot="10800000">
            <a:off x="1524000" y="5543144"/>
            <a:ext cx="9144000" cy="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5" name="Rectangle 94"/>
          <p:cNvSpPr/>
          <p:nvPr/>
        </p:nvSpPr>
        <p:spPr>
          <a:xfrm>
            <a:off x="2235364" y="116632"/>
            <a:ext cx="692285" cy="228600"/>
          </a:xfrm>
          <a:prstGeom prst="rect">
            <a:avLst/>
          </a:prstGeom>
          <a:noFill/>
          <a:ln w="3175">
            <a:noFill/>
            <a:prstDash val="dash"/>
          </a:ln>
        </p:spPr>
        <p:style>
          <a:lnRef idx="2">
            <a:schemeClr val="accent1"/>
          </a:lnRef>
          <a:fillRef idx="1">
            <a:schemeClr val="lt1"/>
          </a:fillRef>
          <a:effectRef idx="0">
            <a:schemeClr val="accent1"/>
          </a:effectRef>
          <a:fontRef idx="minor">
            <a:schemeClr val="dk1"/>
          </a:fontRef>
        </p:style>
        <p:txBody>
          <a:bodyPr lIns="18288" tIns="18288" rIns="18288" bIns="18288" rtlCol="0" anchor="ctr">
            <a:noAutofit/>
          </a:bodyPr>
          <a:lstStyle/>
          <a:p>
            <a:pPr algn="ctr"/>
            <a:r>
              <a:rPr lang="en-US" sz="1000" b="1" dirty="0">
                <a:solidFill>
                  <a:srgbClr val="C00000"/>
                </a:solidFill>
              </a:rPr>
              <a:t>ANALYSIS</a:t>
            </a:r>
          </a:p>
        </p:txBody>
      </p:sp>
      <p:sp>
        <p:nvSpPr>
          <p:cNvPr id="96" name="Rectangle 95"/>
          <p:cNvSpPr/>
          <p:nvPr/>
        </p:nvSpPr>
        <p:spPr>
          <a:xfrm>
            <a:off x="5410200" y="104056"/>
            <a:ext cx="457200" cy="228600"/>
          </a:xfrm>
          <a:prstGeom prst="rect">
            <a:avLst/>
          </a:prstGeom>
          <a:noFill/>
          <a:ln w="3175">
            <a:noFill/>
            <a:prstDash val="dash"/>
          </a:ln>
        </p:spPr>
        <p:style>
          <a:lnRef idx="2">
            <a:schemeClr val="accent1"/>
          </a:lnRef>
          <a:fillRef idx="1">
            <a:schemeClr val="lt1"/>
          </a:fillRef>
          <a:effectRef idx="0">
            <a:schemeClr val="accent1"/>
          </a:effectRef>
          <a:fontRef idx="minor">
            <a:schemeClr val="dk1"/>
          </a:fontRef>
        </p:style>
        <p:txBody>
          <a:bodyPr lIns="18288" tIns="18288" rIns="18288" bIns="18288" rtlCol="0" anchor="ctr">
            <a:noAutofit/>
          </a:bodyPr>
          <a:lstStyle/>
          <a:p>
            <a:pPr algn="ctr"/>
            <a:r>
              <a:rPr lang="en-US" sz="1000" b="1" dirty="0">
                <a:solidFill>
                  <a:srgbClr val="C00000"/>
                </a:solidFill>
              </a:rPr>
              <a:t>DESIGN</a:t>
            </a:r>
          </a:p>
        </p:txBody>
      </p:sp>
      <p:sp>
        <p:nvSpPr>
          <p:cNvPr id="97" name="Rectangle 96"/>
          <p:cNvSpPr/>
          <p:nvPr/>
        </p:nvSpPr>
        <p:spPr>
          <a:xfrm>
            <a:off x="6966627" y="104056"/>
            <a:ext cx="1034374" cy="228600"/>
          </a:xfrm>
          <a:prstGeom prst="rect">
            <a:avLst/>
          </a:prstGeom>
          <a:noFill/>
          <a:ln w="3175">
            <a:noFill/>
            <a:prstDash val="dash"/>
          </a:ln>
        </p:spPr>
        <p:style>
          <a:lnRef idx="2">
            <a:schemeClr val="accent1"/>
          </a:lnRef>
          <a:fillRef idx="1">
            <a:schemeClr val="lt1"/>
          </a:fillRef>
          <a:effectRef idx="0">
            <a:schemeClr val="accent1"/>
          </a:effectRef>
          <a:fontRef idx="minor">
            <a:schemeClr val="dk1"/>
          </a:fontRef>
        </p:style>
        <p:txBody>
          <a:bodyPr lIns="18288" tIns="18288" rIns="18288" bIns="18288" rtlCol="0" anchor="ctr">
            <a:noAutofit/>
          </a:bodyPr>
          <a:lstStyle/>
          <a:p>
            <a:pPr algn="ctr"/>
            <a:r>
              <a:rPr lang="en-US" sz="1000" b="1" dirty="0">
                <a:solidFill>
                  <a:srgbClr val="C00000"/>
                </a:solidFill>
              </a:rPr>
              <a:t>IMPLEMENTATION</a:t>
            </a:r>
          </a:p>
        </p:txBody>
      </p:sp>
      <p:sp>
        <p:nvSpPr>
          <p:cNvPr id="98" name="Rectangle 97"/>
          <p:cNvSpPr/>
          <p:nvPr/>
        </p:nvSpPr>
        <p:spPr>
          <a:xfrm>
            <a:off x="9077528" y="104056"/>
            <a:ext cx="1254868" cy="228600"/>
          </a:xfrm>
          <a:prstGeom prst="rect">
            <a:avLst/>
          </a:prstGeom>
          <a:noFill/>
          <a:ln w="3175">
            <a:noFill/>
            <a:prstDash val="dash"/>
          </a:ln>
        </p:spPr>
        <p:style>
          <a:lnRef idx="2">
            <a:schemeClr val="accent1"/>
          </a:lnRef>
          <a:fillRef idx="1">
            <a:schemeClr val="lt1"/>
          </a:fillRef>
          <a:effectRef idx="0">
            <a:schemeClr val="accent1"/>
          </a:effectRef>
          <a:fontRef idx="minor">
            <a:schemeClr val="dk1"/>
          </a:fontRef>
        </p:style>
        <p:txBody>
          <a:bodyPr lIns="18288" tIns="18288" rIns="18288" bIns="18288" rtlCol="0" anchor="ctr">
            <a:noAutofit/>
          </a:bodyPr>
          <a:lstStyle/>
          <a:p>
            <a:pPr algn="ctr"/>
            <a:r>
              <a:rPr lang="en-US" sz="1000" b="1" dirty="0">
                <a:solidFill>
                  <a:srgbClr val="C00000"/>
                </a:solidFill>
              </a:rPr>
              <a:t>QUALITY ASSURANCE</a:t>
            </a:r>
          </a:p>
        </p:txBody>
      </p:sp>
      <p:sp>
        <p:nvSpPr>
          <p:cNvPr id="99" name="Rectangle 98"/>
          <p:cNvSpPr/>
          <p:nvPr/>
        </p:nvSpPr>
        <p:spPr>
          <a:xfrm rot="16200000">
            <a:off x="998706" y="6084651"/>
            <a:ext cx="1279188" cy="228600"/>
          </a:xfrm>
          <a:prstGeom prst="rect">
            <a:avLst/>
          </a:prstGeom>
          <a:noFill/>
          <a:ln w="3175">
            <a:noFill/>
            <a:prstDash val="dash"/>
          </a:ln>
        </p:spPr>
        <p:style>
          <a:lnRef idx="2">
            <a:schemeClr val="accent1"/>
          </a:lnRef>
          <a:fillRef idx="1">
            <a:schemeClr val="lt1"/>
          </a:fillRef>
          <a:effectRef idx="0">
            <a:schemeClr val="accent1"/>
          </a:effectRef>
          <a:fontRef idx="minor">
            <a:schemeClr val="dk1"/>
          </a:fontRef>
        </p:style>
        <p:txBody>
          <a:bodyPr lIns="18288" tIns="18288" rIns="18288" bIns="18288" rtlCol="0" anchor="ctr">
            <a:noAutofit/>
          </a:bodyPr>
          <a:lstStyle/>
          <a:p>
            <a:pPr algn="ctr"/>
            <a:r>
              <a:rPr lang="en-US" sz="900" b="1" dirty="0">
                <a:solidFill>
                  <a:srgbClr val="C00000"/>
                </a:solidFill>
              </a:rPr>
              <a:t>PROJECT MANAGEMENT</a:t>
            </a:r>
          </a:p>
        </p:txBody>
      </p:sp>
      <p:cxnSp>
        <p:nvCxnSpPr>
          <p:cNvPr id="278" name="Straight Connector 277"/>
          <p:cNvCxnSpPr/>
          <p:nvPr/>
        </p:nvCxnSpPr>
        <p:spPr>
          <a:xfrm rot="5400000">
            <a:off x="4495800" y="5390744"/>
            <a:ext cx="152400" cy="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1" name="Straight Connector 300"/>
          <p:cNvCxnSpPr/>
          <p:nvPr/>
        </p:nvCxnSpPr>
        <p:spPr>
          <a:xfrm rot="5400000">
            <a:off x="6248400" y="4933544"/>
            <a:ext cx="1066800" cy="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3" name="Straight Connector 302"/>
          <p:cNvCxnSpPr/>
          <p:nvPr/>
        </p:nvCxnSpPr>
        <p:spPr>
          <a:xfrm rot="5400000">
            <a:off x="8001000" y="5009744"/>
            <a:ext cx="914400" cy="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07" name="Rectangle 306"/>
          <p:cNvSpPr/>
          <p:nvPr/>
        </p:nvSpPr>
        <p:spPr>
          <a:xfrm>
            <a:off x="6885210" y="3561944"/>
            <a:ext cx="304800" cy="152400"/>
          </a:xfrm>
          <a:prstGeom prst="rect">
            <a:avLst/>
          </a:prstGeom>
          <a:solidFill>
            <a:schemeClr val="accent6">
              <a:lumMod val="40000"/>
              <a:lumOff val="60000"/>
            </a:schemeClr>
          </a:solidFill>
          <a:ln w="3175">
            <a:solidFill>
              <a:schemeClr val="accent6">
                <a:lumMod val="75000"/>
              </a:schemeClr>
            </a:solidFill>
          </a:ln>
        </p:spPr>
        <p:style>
          <a:lnRef idx="2">
            <a:schemeClr val="accent1"/>
          </a:lnRef>
          <a:fillRef idx="1">
            <a:schemeClr val="lt1"/>
          </a:fillRef>
          <a:effectRef idx="0">
            <a:schemeClr val="accent1"/>
          </a:effectRef>
          <a:fontRef idx="minor">
            <a:schemeClr val="dk1"/>
          </a:fontRef>
        </p:style>
        <p:txBody>
          <a:bodyPr wrap="square" lIns="18288" tIns="18288" rIns="18288" bIns="18288" rtlCol="0" anchor="ctr">
            <a:noAutofit/>
          </a:bodyPr>
          <a:lstStyle/>
          <a:p>
            <a:r>
              <a:rPr lang="en-US" sz="700" dirty="0">
                <a:solidFill>
                  <a:prstClr val="black"/>
                </a:solidFill>
              </a:rPr>
              <a:t>Library </a:t>
            </a:r>
            <a:endParaRPr lang="en-SG" sz="700" dirty="0">
              <a:solidFill>
                <a:prstClr val="black"/>
              </a:solidFill>
            </a:endParaRPr>
          </a:p>
        </p:txBody>
      </p:sp>
      <p:sp>
        <p:nvSpPr>
          <p:cNvPr id="309" name="Striped Right Arrow 308"/>
          <p:cNvSpPr/>
          <p:nvPr/>
        </p:nvSpPr>
        <p:spPr>
          <a:xfrm rot="5400000">
            <a:off x="7568604" y="3400544"/>
            <a:ext cx="144000" cy="72000"/>
          </a:xfrm>
          <a:prstGeom prst="stripedRightArrow">
            <a:avLst/>
          </a:prstGeom>
          <a:solidFill>
            <a:schemeClr val="accent3">
              <a:lumMod val="40000"/>
              <a:lumOff val="60000"/>
            </a:schemeClr>
          </a:solidFill>
          <a:ln w="3175"/>
        </p:spPr>
        <p:style>
          <a:lnRef idx="2">
            <a:schemeClr val="accent1"/>
          </a:lnRef>
          <a:fillRef idx="1">
            <a:schemeClr val="lt1"/>
          </a:fillRef>
          <a:effectRef idx="0">
            <a:schemeClr val="accent1"/>
          </a:effectRef>
          <a:fontRef idx="minor">
            <a:schemeClr val="dk1"/>
          </a:fontRef>
        </p:style>
        <p:txBody>
          <a:bodyPr wrap="square" lIns="18288" tIns="18288" rIns="18288" bIns="18288" rtlCol="0" anchor="ctr">
            <a:noAutofit/>
          </a:bodyPr>
          <a:lstStyle/>
          <a:p>
            <a:endParaRPr lang="en-SG" sz="600" b="1" dirty="0">
              <a:solidFill>
                <a:prstClr val="black"/>
              </a:solidFill>
            </a:endParaRPr>
          </a:p>
        </p:txBody>
      </p:sp>
      <p:sp>
        <p:nvSpPr>
          <p:cNvPr id="310" name="Striped Right Arrow 309"/>
          <p:cNvSpPr/>
          <p:nvPr/>
        </p:nvSpPr>
        <p:spPr>
          <a:xfrm flipH="1">
            <a:off x="7162800" y="3561944"/>
            <a:ext cx="381000" cy="113208"/>
          </a:xfrm>
          <a:prstGeom prst="stripedRightArrow">
            <a:avLst/>
          </a:prstGeom>
          <a:solidFill>
            <a:schemeClr val="accent1">
              <a:lumMod val="20000"/>
              <a:lumOff val="80000"/>
            </a:schemeClr>
          </a:solidFill>
          <a:ln w="3175"/>
        </p:spPr>
        <p:style>
          <a:lnRef idx="2">
            <a:schemeClr val="accent1"/>
          </a:lnRef>
          <a:fillRef idx="1">
            <a:schemeClr val="lt1"/>
          </a:fillRef>
          <a:effectRef idx="0">
            <a:schemeClr val="accent1"/>
          </a:effectRef>
          <a:fontRef idx="minor">
            <a:schemeClr val="dk1"/>
          </a:fontRef>
        </p:style>
        <p:txBody>
          <a:bodyPr wrap="square" lIns="18288" tIns="18288" rIns="18288" bIns="18288" rtlCol="0" anchor="ctr">
            <a:noAutofit/>
          </a:bodyPr>
          <a:lstStyle/>
          <a:p>
            <a:endParaRPr lang="en-SG" sz="600" b="1" dirty="0">
              <a:solidFill>
                <a:prstClr val="black"/>
              </a:solidFill>
            </a:endParaRPr>
          </a:p>
        </p:txBody>
      </p:sp>
      <p:pic>
        <p:nvPicPr>
          <p:cNvPr id="313" name="Picture 11" descr="C:\Documents and Settings\dcsdcr\Local Settings\Temporary Internet Files\Content.IE5\O03VMBUB\MC900432624[1].png"/>
          <p:cNvPicPr>
            <a:picLocks noChangeAspect="1" noChangeArrowheads="1"/>
          </p:cNvPicPr>
          <p:nvPr/>
        </p:nvPicPr>
        <p:blipFill>
          <a:blip r:embed="rId10" cstate="print"/>
          <a:srcRect/>
          <a:stretch>
            <a:fillRect/>
          </a:stretch>
        </p:blipFill>
        <p:spPr bwMode="auto">
          <a:xfrm>
            <a:off x="8534400" y="3028544"/>
            <a:ext cx="152400" cy="152400"/>
          </a:xfrm>
          <a:prstGeom prst="rect">
            <a:avLst/>
          </a:prstGeom>
          <a:noFill/>
        </p:spPr>
      </p:pic>
      <p:sp>
        <p:nvSpPr>
          <p:cNvPr id="314" name="Left Arrow 313"/>
          <p:cNvSpPr/>
          <p:nvPr/>
        </p:nvSpPr>
        <p:spPr>
          <a:xfrm>
            <a:off x="8686800" y="3028544"/>
            <a:ext cx="304800" cy="152400"/>
          </a:xfrm>
          <a:prstGeom prst="leftArrow">
            <a:avLst>
              <a:gd name="adj1" fmla="val 100000"/>
              <a:gd name="adj2" fmla="val 50000"/>
            </a:avLst>
          </a:prstGeom>
          <a:solidFill>
            <a:schemeClr val="accent6">
              <a:lumMod val="40000"/>
              <a:lumOff val="60000"/>
            </a:schemeClr>
          </a:solidFill>
          <a:ln w="3175">
            <a:solidFill>
              <a:schemeClr val="accent6">
                <a:lumMod val="75000"/>
              </a:schemeClr>
            </a:solidFill>
          </a:ln>
        </p:spPr>
        <p:style>
          <a:lnRef idx="2">
            <a:schemeClr val="accent1"/>
          </a:lnRef>
          <a:fillRef idx="1">
            <a:schemeClr val="lt1"/>
          </a:fillRef>
          <a:effectRef idx="0">
            <a:schemeClr val="accent1"/>
          </a:effectRef>
          <a:fontRef idx="minor">
            <a:schemeClr val="dk1"/>
          </a:fontRef>
        </p:style>
        <p:txBody>
          <a:bodyPr wrap="square" lIns="18288" tIns="18288" rIns="18288" bIns="18288" rtlCol="0" anchor="ctr">
            <a:noAutofit/>
          </a:bodyPr>
          <a:lstStyle/>
          <a:p>
            <a:r>
              <a:rPr lang="en-US" sz="600" dirty="0">
                <a:solidFill>
                  <a:prstClr val="black"/>
                </a:solidFill>
              </a:rPr>
              <a:t>QA</a:t>
            </a:r>
            <a:endParaRPr lang="en-SG" sz="600" dirty="0">
              <a:solidFill>
                <a:prstClr val="black"/>
              </a:solidFill>
            </a:endParaRPr>
          </a:p>
        </p:txBody>
      </p:sp>
      <p:pic>
        <p:nvPicPr>
          <p:cNvPr id="315" name="Picture 8" descr="C:\Documents and Settings\dcsdcr\Local Settings\Temporary Internet Files\Content.IE5\IGYN5T2F\MC900432611[1].png"/>
          <p:cNvPicPr>
            <a:picLocks noChangeAspect="1" noChangeArrowheads="1"/>
          </p:cNvPicPr>
          <p:nvPr/>
        </p:nvPicPr>
        <p:blipFill>
          <a:blip r:embed="rId7" cstate="print"/>
          <a:srcRect/>
          <a:stretch>
            <a:fillRect/>
          </a:stretch>
        </p:blipFill>
        <p:spPr bwMode="auto">
          <a:xfrm>
            <a:off x="8534400" y="3866744"/>
            <a:ext cx="162540" cy="162540"/>
          </a:xfrm>
          <a:prstGeom prst="rect">
            <a:avLst/>
          </a:prstGeom>
          <a:noFill/>
        </p:spPr>
      </p:pic>
      <p:sp>
        <p:nvSpPr>
          <p:cNvPr id="316" name="Left Arrow 315"/>
          <p:cNvSpPr/>
          <p:nvPr/>
        </p:nvSpPr>
        <p:spPr>
          <a:xfrm>
            <a:off x="8686800" y="3866744"/>
            <a:ext cx="304800" cy="152400"/>
          </a:xfrm>
          <a:prstGeom prst="leftArrow">
            <a:avLst>
              <a:gd name="adj1" fmla="val 100000"/>
              <a:gd name="adj2" fmla="val 50000"/>
            </a:avLst>
          </a:prstGeom>
          <a:solidFill>
            <a:schemeClr val="accent6">
              <a:lumMod val="40000"/>
              <a:lumOff val="60000"/>
            </a:schemeClr>
          </a:solidFill>
          <a:ln w="3175">
            <a:solidFill>
              <a:schemeClr val="accent6">
                <a:lumMod val="75000"/>
              </a:schemeClr>
            </a:solidFill>
          </a:ln>
        </p:spPr>
        <p:style>
          <a:lnRef idx="2">
            <a:schemeClr val="accent1"/>
          </a:lnRef>
          <a:fillRef idx="1">
            <a:schemeClr val="lt1"/>
          </a:fillRef>
          <a:effectRef idx="0">
            <a:schemeClr val="accent1"/>
          </a:effectRef>
          <a:fontRef idx="minor">
            <a:schemeClr val="dk1"/>
          </a:fontRef>
        </p:style>
        <p:txBody>
          <a:bodyPr wrap="square" lIns="18288" tIns="18288" rIns="18288" bIns="18288" rtlCol="0" anchor="ctr">
            <a:noAutofit/>
          </a:bodyPr>
          <a:lstStyle/>
          <a:p>
            <a:r>
              <a:rPr lang="en-US" sz="600" dirty="0">
                <a:solidFill>
                  <a:prstClr val="black"/>
                </a:solidFill>
              </a:rPr>
              <a:t>User</a:t>
            </a:r>
            <a:endParaRPr lang="en-SG" sz="600" dirty="0">
              <a:solidFill>
                <a:prstClr val="black"/>
              </a:solidFill>
            </a:endParaRPr>
          </a:p>
        </p:txBody>
      </p:sp>
      <p:cxnSp>
        <p:nvCxnSpPr>
          <p:cNvPr id="321" name="Straight Arrow Connector 320"/>
          <p:cNvCxnSpPr>
            <a:endCxn id="319" idx="0"/>
          </p:cNvCxnSpPr>
          <p:nvPr/>
        </p:nvCxnSpPr>
        <p:spPr>
          <a:xfrm flipH="1">
            <a:off x="1857375" y="6364561"/>
            <a:ext cx="123826" cy="152399"/>
          </a:xfrm>
          <a:prstGeom prst="straightConnector1">
            <a:avLst/>
          </a:prstGeom>
          <a:ln w="19050">
            <a:solidFill>
              <a:schemeClr val="accent1"/>
            </a:solidFill>
            <a:prstDash val="sysDot"/>
            <a:headEnd type="none" w="med" len="med"/>
            <a:tailEnd type="arrow" w="sm" len="sm"/>
          </a:ln>
        </p:spPr>
        <p:style>
          <a:lnRef idx="2">
            <a:schemeClr val="accent1"/>
          </a:lnRef>
          <a:fillRef idx="1">
            <a:schemeClr val="lt1"/>
          </a:fillRef>
          <a:effectRef idx="0">
            <a:schemeClr val="accent1"/>
          </a:effectRef>
          <a:fontRef idx="minor">
            <a:schemeClr val="dk1"/>
          </a:fontRef>
        </p:style>
      </p:cxnSp>
      <p:cxnSp>
        <p:nvCxnSpPr>
          <p:cNvPr id="325" name="Straight Arrow Connector 324"/>
          <p:cNvCxnSpPr>
            <a:endCxn id="320" idx="0"/>
          </p:cNvCxnSpPr>
          <p:nvPr/>
        </p:nvCxnSpPr>
        <p:spPr>
          <a:xfrm rot="16200000" flipH="1">
            <a:off x="1981994" y="6382138"/>
            <a:ext cx="151606" cy="151606"/>
          </a:xfrm>
          <a:prstGeom prst="straightConnector1">
            <a:avLst/>
          </a:prstGeom>
          <a:ln w="19050">
            <a:solidFill>
              <a:schemeClr val="accent1"/>
            </a:solidFill>
            <a:prstDash val="sysDot"/>
            <a:headEnd type="none" w="med" len="med"/>
            <a:tailEnd type="arrow" w="sm" len="sm"/>
          </a:ln>
        </p:spPr>
        <p:style>
          <a:lnRef idx="2">
            <a:schemeClr val="accent1"/>
          </a:lnRef>
          <a:fillRef idx="1">
            <a:schemeClr val="lt1"/>
          </a:fillRef>
          <a:effectRef idx="0">
            <a:schemeClr val="accent1"/>
          </a:effectRef>
          <a:fontRef idx="minor">
            <a:schemeClr val="dk1"/>
          </a:fontRef>
        </p:style>
      </p:cxnSp>
      <p:sp>
        <p:nvSpPr>
          <p:cNvPr id="329" name="Rectangle 328"/>
          <p:cNvSpPr/>
          <p:nvPr/>
        </p:nvSpPr>
        <p:spPr>
          <a:xfrm>
            <a:off x="7772400" y="6228944"/>
            <a:ext cx="457200" cy="152400"/>
          </a:xfrm>
          <a:prstGeom prst="rect">
            <a:avLst/>
          </a:prstGeom>
          <a:solidFill>
            <a:schemeClr val="bg1"/>
          </a:solidFill>
          <a:ln w="3175">
            <a:noFill/>
            <a:prstDash val="dash"/>
          </a:ln>
        </p:spPr>
        <p:style>
          <a:lnRef idx="2">
            <a:schemeClr val="accent1"/>
          </a:lnRef>
          <a:fillRef idx="1">
            <a:schemeClr val="lt1"/>
          </a:fillRef>
          <a:effectRef idx="0">
            <a:schemeClr val="accent1"/>
          </a:effectRef>
          <a:fontRef idx="minor">
            <a:schemeClr val="dk1"/>
          </a:fontRef>
        </p:style>
        <p:txBody>
          <a:bodyPr lIns="18288" tIns="18288" rIns="18288" bIns="18288" rtlCol="0" anchor="ctr">
            <a:noAutofit/>
          </a:bodyPr>
          <a:lstStyle/>
          <a:p>
            <a:pPr algn="ctr"/>
            <a:r>
              <a:rPr lang="en-US" sz="700" dirty="0">
                <a:solidFill>
                  <a:prstClr val="black"/>
                </a:solidFill>
              </a:rPr>
              <a:t>Issue trackers</a:t>
            </a:r>
          </a:p>
        </p:txBody>
      </p:sp>
      <p:grpSp>
        <p:nvGrpSpPr>
          <p:cNvPr id="126" name="Group 320"/>
          <p:cNvGrpSpPr/>
          <p:nvPr/>
        </p:nvGrpSpPr>
        <p:grpSpPr>
          <a:xfrm>
            <a:off x="9448800" y="3284984"/>
            <a:ext cx="609600" cy="336186"/>
            <a:chOff x="3581400" y="4195476"/>
            <a:chExt cx="609600" cy="336186"/>
          </a:xfrm>
          <a:solidFill>
            <a:schemeClr val="accent1">
              <a:lumMod val="20000"/>
              <a:lumOff val="80000"/>
            </a:schemeClr>
          </a:solidFill>
        </p:grpSpPr>
        <p:sp>
          <p:nvSpPr>
            <p:cNvPr id="331" name="Folded Corner 330"/>
            <p:cNvSpPr/>
            <p:nvPr/>
          </p:nvSpPr>
          <p:spPr>
            <a:xfrm>
              <a:off x="3581400" y="4195476"/>
              <a:ext cx="457200" cy="264462"/>
            </a:xfrm>
            <a:prstGeom prst="foldedCorner">
              <a:avLst/>
            </a:prstGeom>
            <a:grpFill/>
            <a:ln w="19050">
              <a:solidFill>
                <a:srgbClr val="0000FF"/>
              </a:solidFill>
              <a:prstDash val="solid"/>
              <a:headEnd type="none" w="med" len="med"/>
              <a:tailEnd type="none" w="med" len="med"/>
            </a:ln>
          </p:spPr>
          <p:style>
            <a:lnRef idx="2">
              <a:schemeClr val="accent1"/>
            </a:lnRef>
            <a:fillRef idx="1">
              <a:schemeClr val="lt1"/>
            </a:fillRef>
            <a:effectRef idx="0">
              <a:schemeClr val="accent1"/>
            </a:effectRef>
            <a:fontRef idx="minor">
              <a:schemeClr val="dk1"/>
            </a:fontRef>
          </p:style>
          <p:txBody>
            <a:bodyPr lIns="0" tIns="0" rIns="0" bIns="0" rtlCol="0" anchor="ctr">
              <a:noAutofit/>
            </a:bodyPr>
            <a:lstStyle/>
            <a:p>
              <a:pPr algn="ctr"/>
              <a:r>
                <a:rPr lang="en-US" sz="600" b="1" dirty="0">
                  <a:solidFill>
                    <a:prstClr val="black"/>
                  </a:solidFill>
                </a:rPr>
                <a:t>Detailed design</a:t>
              </a:r>
            </a:p>
          </p:txBody>
        </p:sp>
        <p:sp>
          <p:nvSpPr>
            <p:cNvPr id="332" name="Folded Corner 331"/>
            <p:cNvSpPr/>
            <p:nvPr/>
          </p:nvSpPr>
          <p:spPr>
            <a:xfrm>
              <a:off x="3733800" y="4231338"/>
              <a:ext cx="457200" cy="264462"/>
            </a:xfrm>
            <a:prstGeom prst="foldedCorner">
              <a:avLst/>
            </a:prstGeom>
            <a:grpFill/>
            <a:ln w="19050">
              <a:solidFill>
                <a:srgbClr val="0000FF"/>
              </a:solidFill>
              <a:prstDash val="solid"/>
              <a:headEnd type="none" w="med" len="med"/>
              <a:tailEnd type="none" w="med" len="med"/>
            </a:ln>
          </p:spPr>
          <p:style>
            <a:lnRef idx="2">
              <a:schemeClr val="accent1"/>
            </a:lnRef>
            <a:fillRef idx="1">
              <a:schemeClr val="lt1"/>
            </a:fillRef>
            <a:effectRef idx="0">
              <a:schemeClr val="accent1"/>
            </a:effectRef>
            <a:fontRef idx="minor">
              <a:schemeClr val="dk1"/>
            </a:fontRef>
          </p:style>
          <p:txBody>
            <a:bodyPr lIns="0" tIns="0" rIns="0" bIns="0" rtlCol="0" anchor="ctr">
              <a:noAutofit/>
            </a:bodyPr>
            <a:lstStyle/>
            <a:p>
              <a:pPr algn="ctr"/>
              <a:r>
                <a:rPr lang="en-US" sz="600" b="1" dirty="0">
                  <a:solidFill>
                    <a:prstClr val="black"/>
                  </a:solidFill>
                </a:rPr>
                <a:t>Detailed design</a:t>
              </a:r>
            </a:p>
          </p:txBody>
        </p:sp>
        <p:sp>
          <p:nvSpPr>
            <p:cNvPr id="333" name="Folded Corner 332"/>
            <p:cNvSpPr/>
            <p:nvPr/>
          </p:nvSpPr>
          <p:spPr>
            <a:xfrm>
              <a:off x="3657600" y="4267200"/>
              <a:ext cx="457200" cy="264462"/>
            </a:xfrm>
            <a:prstGeom prst="foldedCorner">
              <a:avLst/>
            </a:prstGeom>
            <a:grpFill/>
            <a:ln w="19050">
              <a:solidFill>
                <a:srgbClr val="0000FF"/>
              </a:solidFill>
              <a:prstDash val="solid"/>
              <a:headEnd type="none" w="med" len="med"/>
              <a:tailEnd type="none" w="med" len="med"/>
            </a:ln>
          </p:spPr>
          <p:style>
            <a:lnRef idx="2">
              <a:schemeClr val="accent1"/>
            </a:lnRef>
            <a:fillRef idx="1">
              <a:schemeClr val="lt1"/>
            </a:fillRef>
            <a:effectRef idx="0">
              <a:schemeClr val="accent1"/>
            </a:effectRef>
            <a:fontRef idx="minor">
              <a:schemeClr val="dk1"/>
            </a:fontRef>
          </p:style>
          <p:txBody>
            <a:bodyPr lIns="0" tIns="0" rIns="0" bIns="0" rtlCol="0" anchor="ctr">
              <a:noAutofit/>
            </a:bodyPr>
            <a:lstStyle/>
            <a:p>
              <a:pPr algn="ctr"/>
              <a:r>
                <a:rPr lang="en-US" sz="600" b="1" dirty="0">
                  <a:solidFill>
                    <a:prstClr val="black"/>
                  </a:solidFill>
                </a:rPr>
                <a:t>Test </a:t>
              </a:r>
              <a:br>
                <a:rPr lang="en-US" sz="600" b="1" dirty="0">
                  <a:solidFill>
                    <a:prstClr val="black"/>
                  </a:solidFill>
                </a:rPr>
              </a:br>
              <a:r>
                <a:rPr lang="en-US" sz="600" b="1" dirty="0">
                  <a:solidFill>
                    <a:prstClr val="black"/>
                  </a:solidFill>
                </a:rPr>
                <a:t>cases</a:t>
              </a:r>
            </a:p>
          </p:txBody>
        </p:sp>
      </p:grpSp>
      <p:sp>
        <p:nvSpPr>
          <p:cNvPr id="339" name="Rectangle 338"/>
          <p:cNvSpPr/>
          <p:nvPr/>
        </p:nvSpPr>
        <p:spPr>
          <a:xfrm>
            <a:off x="4572000" y="6457544"/>
            <a:ext cx="304800" cy="152400"/>
          </a:xfrm>
          <a:prstGeom prst="rect">
            <a:avLst/>
          </a:prstGeom>
          <a:noFill/>
          <a:ln w="3175">
            <a:noFill/>
            <a:prstDash val="dash"/>
          </a:ln>
        </p:spPr>
        <p:style>
          <a:lnRef idx="2">
            <a:schemeClr val="accent1"/>
          </a:lnRef>
          <a:fillRef idx="1">
            <a:schemeClr val="lt1"/>
          </a:fillRef>
          <a:effectRef idx="0">
            <a:schemeClr val="accent1"/>
          </a:effectRef>
          <a:fontRef idx="minor">
            <a:schemeClr val="dk1"/>
          </a:fontRef>
        </p:style>
        <p:txBody>
          <a:bodyPr lIns="18288" tIns="18288" rIns="18288" bIns="18288" rtlCol="0" anchor="ctr">
            <a:noAutofit/>
          </a:bodyPr>
          <a:lstStyle/>
          <a:p>
            <a:pPr algn="ctr"/>
            <a:r>
              <a:rPr lang="en-US" sz="700" dirty="0">
                <a:solidFill>
                  <a:prstClr val="black"/>
                </a:solidFill>
              </a:rPr>
              <a:t>Scrum</a:t>
            </a:r>
          </a:p>
        </p:txBody>
      </p:sp>
      <p:cxnSp>
        <p:nvCxnSpPr>
          <p:cNvPr id="342" name="Straight Arrow Connector 341"/>
          <p:cNvCxnSpPr>
            <a:stCxn id="63" idx="2"/>
            <a:endCxn id="339" idx="0"/>
          </p:cNvCxnSpPr>
          <p:nvPr/>
        </p:nvCxnSpPr>
        <p:spPr>
          <a:xfrm rot="16200000" flipH="1">
            <a:off x="4610100" y="6343244"/>
            <a:ext cx="152400" cy="76200"/>
          </a:xfrm>
          <a:prstGeom prst="straightConnector1">
            <a:avLst/>
          </a:prstGeom>
          <a:ln w="19050">
            <a:solidFill>
              <a:schemeClr val="accent1"/>
            </a:solidFill>
            <a:prstDash val="sysDot"/>
            <a:headEnd type="none" w="med" len="med"/>
            <a:tailEnd type="arrow" w="sm" len="sm"/>
          </a:ln>
        </p:spPr>
        <p:style>
          <a:lnRef idx="2">
            <a:schemeClr val="accent1"/>
          </a:lnRef>
          <a:fillRef idx="1">
            <a:schemeClr val="lt1"/>
          </a:fillRef>
          <a:effectRef idx="0">
            <a:schemeClr val="accent1"/>
          </a:effectRef>
          <a:fontRef idx="minor">
            <a:schemeClr val="dk1"/>
          </a:fontRef>
        </p:style>
      </p:cxnSp>
      <p:sp>
        <p:nvSpPr>
          <p:cNvPr id="345" name="Left Arrow 344"/>
          <p:cNvSpPr/>
          <p:nvPr/>
        </p:nvSpPr>
        <p:spPr>
          <a:xfrm rot="20724627">
            <a:off x="4823249" y="5816045"/>
            <a:ext cx="381000" cy="228600"/>
          </a:xfrm>
          <a:prstGeom prst="leftArrow">
            <a:avLst/>
          </a:prstGeom>
          <a:solidFill>
            <a:schemeClr val="accent6">
              <a:lumMod val="40000"/>
              <a:lumOff val="60000"/>
            </a:schemeClr>
          </a:solidFill>
          <a:ln w="3175">
            <a:noFill/>
            <a:prstDash val="dash"/>
          </a:ln>
        </p:spPr>
        <p:style>
          <a:lnRef idx="2">
            <a:schemeClr val="accent1"/>
          </a:lnRef>
          <a:fillRef idx="1">
            <a:schemeClr val="lt1"/>
          </a:fillRef>
          <a:effectRef idx="0">
            <a:schemeClr val="accent1"/>
          </a:effectRef>
          <a:fontRef idx="minor">
            <a:schemeClr val="dk1"/>
          </a:fontRef>
        </p:style>
        <p:txBody>
          <a:bodyPr lIns="18288" tIns="18288" rIns="18288" bIns="18288" rtlCol="0" anchor="ctr">
            <a:noAutofit/>
          </a:bodyPr>
          <a:lstStyle/>
          <a:p>
            <a:pPr algn="ctr"/>
            <a:r>
              <a:rPr lang="en-US" sz="700" dirty="0">
                <a:solidFill>
                  <a:prstClr val="black"/>
                </a:solidFill>
              </a:rPr>
              <a:t>CMMI</a:t>
            </a:r>
          </a:p>
        </p:txBody>
      </p:sp>
      <p:grpSp>
        <p:nvGrpSpPr>
          <p:cNvPr id="134" name="Group 255"/>
          <p:cNvGrpSpPr/>
          <p:nvPr/>
        </p:nvGrpSpPr>
        <p:grpSpPr>
          <a:xfrm>
            <a:off x="7162800" y="590144"/>
            <a:ext cx="990600" cy="304800"/>
            <a:chOff x="5638800" y="609600"/>
            <a:chExt cx="990600" cy="304800"/>
          </a:xfrm>
        </p:grpSpPr>
        <p:sp>
          <p:nvSpPr>
            <p:cNvPr id="347" name="Cube 346"/>
            <p:cNvSpPr/>
            <p:nvPr/>
          </p:nvSpPr>
          <p:spPr>
            <a:xfrm>
              <a:off x="6324600" y="609600"/>
              <a:ext cx="304800" cy="152400"/>
            </a:xfrm>
            <a:prstGeom prst="cube">
              <a:avLst/>
            </a:prstGeom>
            <a:solidFill>
              <a:schemeClr val="accent6">
                <a:lumMod val="40000"/>
                <a:lumOff val="60000"/>
              </a:schemeClr>
            </a:solidFill>
            <a:ln w="3175">
              <a:solidFill>
                <a:schemeClr val="accent6">
                  <a:lumMod val="75000"/>
                </a:schemeClr>
              </a:solidFill>
              <a:headEnd type="none" w="med" len="med"/>
              <a:tailEnd type="arrow" w="med" len="med"/>
            </a:ln>
          </p:spPr>
          <p:style>
            <a:lnRef idx="2">
              <a:schemeClr val="accent1"/>
            </a:lnRef>
            <a:fillRef idx="1">
              <a:schemeClr val="lt1"/>
            </a:fillRef>
            <a:effectRef idx="0">
              <a:schemeClr val="accent1"/>
            </a:effectRef>
            <a:fontRef idx="minor">
              <a:schemeClr val="dk1"/>
            </a:fontRef>
          </p:style>
          <p:txBody>
            <a:bodyPr wrap="square" lIns="18288" tIns="18288" rIns="18288" bIns="18288" rtlCol="0" anchor="ctr">
              <a:noAutofit/>
            </a:bodyPr>
            <a:lstStyle/>
            <a:p>
              <a:pPr algn="ctr"/>
              <a:r>
                <a:rPr lang="en-US" sz="600" dirty="0">
                  <a:solidFill>
                    <a:prstClr val="black"/>
                  </a:solidFill>
                </a:rPr>
                <a:t>RCS</a:t>
              </a:r>
              <a:endParaRPr lang="en-SG" sz="600" dirty="0">
                <a:solidFill>
                  <a:prstClr val="black"/>
                </a:solidFill>
              </a:endParaRPr>
            </a:p>
          </p:txBody>
        </p:sp>
        <p:cxnSp>
          <p:nvCxnSpPr>
            <p:cNvPr id="349" name="Straight Arrow Connector 348"/>
            <p:cNvCxnSpPr>
              <a:endCxn id="347" idx="2"/>
            </p:cNvCxnSpPr>
            <p:nvPr/>
          </p:nvCxnSpPr>
          <p:spPr>
            <a:xfrm flipV="1">
              <a:off x="5638800" y="704850"/>
              <a:ext cx="685800" cy="209550"/>
            </a:xfrm>
            <a:prstGeom prst="straightConnector1">
              <a:avLst/>
            </a:prstGeom>
            <a:ln>
              <a:solidFill>
                <a:schemeClr val="accent6">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350" name="Straight Arrow Connector 349"/>
            <p:cNvCxnSpPr>
              <a:stCxn id="34" idx="0"/>
              <a:endCxn id="347" idx="3"/>
            </p:cNvCxnSpPr>
            <p:nvPr/>
          </p:nvCxnSpPr>
          <p:spPr>
            <a:xfrm flipH="1" flipV="1">
              <a:off x="6457950" y="762000"/>
              <a:ext cx="10622" cy="146572"/>
            </a:xfrm>
            <a:prstGeom prst="straightConnector1">
              <a:avLst/>
            </a:prstGeom>
            <a:ln>
              <a:solidFill>
                <a:schemeClr val="accent6">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355" name="Straight Arrow Connector 354"/>
            <p:cNvCxnSpPr/>
            <p:nvPr/>
          </p:nvCxnSpPr>
          <p:spPr>
            <a:xfrm flipV="1">
              <a:off x="6019800" y="762000"/>
              <a:ext cx="304800" cy="152400"/>
            </a:xfrm>
            <a:prstGeom prst="straightConnector1">
              <a:avLst/>
            </a:prstGeom>
            <a:ln>
              <a:solidFill>
                <a:schemeClr val="accent6">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cxnSp>
      </p:grpSp>
      <p:sp>
        <p:nvSpPr>
          <p:cNvPr id="17" name="Rounded Rectangle 16"/>
          <p:cNvSpPr/>
          <p:nvPr/>
        </p:nvSpPr>
        <p:spPr>
          <a:xfrm rot="5400000">
            <a:off x="3576846" y="35187"/>
            <a:ext cx="304800" cy="1256489"/>
          </a:xfrm>
          <a:prstGeom prst="roundRect">
            <a:avLst/>
          </a:prstGeom>
          <a:ln w="3175">
            <a:noFill/>
          </a:ln>
        </p:spPr>
        <p:style>
          <a:lnRef idx="2">
            <a:schemeClr val="accent1"/>
          </a:lnRef>
          <a:fillRef idx="1">
            <a:schemeClr val="lt1"/>
          </a:fillRef>
          <a:effectRef idx="0">
            <a:schemeClr val="accent1"/>
          </a:effectRef>
          <a:fontRef idx="minor">
            <a:schemeClr val="dk1"/>
          </a:fontRef>
        </p:style>
        <p:txBody>
          <a:bodyPr vert="vert270" lIns="18288" tIns="18288" rIns="18288" bIns="18288" rtlCol="0" anchor="ctr">
            <a:noAutofit/>
          </a:bodyPr>
          <a:lstStyle/>
          <a:p>
            <a:r>
              <a:rPr lang="en-US" sz="600" dirty="0">
                <a:solidFill>
                  <a:prstClr val="black"/>
                </a:solidFill>
              </a:rPr>
              <a:t>We use OO to ‘align the view’.</a:t>
            </a:r>
          </a:p>
          <a:p>
            <a:r>
              <a:rPr lang="en-US" sz="600" dirty="0">
                <a:solidFill>
                  <a:prstClr val="black"/>
                </a:solidFill>
              </a:rPr>
              <a:t>We use UML as the standard notation.</a:t>
            </a:r>
          </a:p>
        </p:txBody>
      </p:sp>
      <p:cxnSp>
        <p:nvCxnSpPr>
          <p:cNvPr id="381" name="Straight Arrow Connector 380"/>
          <p:cNvCxnSpPr/>
          <p:nvPr/>
        </p:nvCxnSpPr>
        <p:spPr>
          <a:xfrm rot="16200000" flipH="1">
            <a:off x="2324100" y="780644"/>
            <a:ext cx="152400" cy="76200"/>
          </a:xfrm>
          <a:prstGeom prst="straightConnector1">
            <a:avLst/>
          </a:prstGeom>
          <a:ln w="19050">
            <a:solidFill>
              <a:srgbClr val="0000FF"/>
            </a:solidFill>
            <a:prstDash val="solid"/>
            <a:headEnd type="none" w="med" len="med"/>
            <a:tailEnd type="arrow" w="sm" len="sm"/>
          </a:ln>
        </p:spPr>
        <p:style>
          <a:lnRef idx="2">
            <a:schemeClr val="accent1"/>
          </a:lnRef>
          <a:fillRef idx="1">
            <a:schemeClr val="lt1"/>
          </a:fillRef>
          <a:effectRef idx="0">
            <a:schemeClr val="accent1"/>
          </a:effectRef>
          <a:fontRef idx="minor">
            <a:schemeClr val="dk1"/>
          </a:fontRef>
        </p:style>
      </p:cxnSp>
      <p:cxnSp>
        <p:nvCxnSpPr>
          <p:cNvPr id="382" name="Straight Arrow Connector 381"/>
          <p:cNvCxnSpPr/>
          <p:nvPr/>
        </p:nvCxnSpPr>
        <p:spPr>
          <a:xfrm rot="10800000" flipV="1">
            <a:off x="2598904" y="752592"/>
            <a:ext cx="144296" cy="143470"/>
          </a:xfrm>
          <a:prstGeom prst="straightConnector1">
            <a:avLst/>
          </a:prstGeom>
          <a:ln w="19050">
            <a:solidFill>
              <a:srgbClr val="0000FF"/>
            </a:solidFill>
            <a:prstDash val="solid"/>
            <a:headEnd type="none" w="med" len="med"/>
            <a:tailEnd type="arrow" w="sm" len="sm"/>
          </a:ln>
        </p:spPr>
        <p:style>
          <a:lnRef idx="2">
            <a:schemeClr val="accent1"/>
          </a:lnRef>
          <a:fillRef idx="1">
            <a:schemeClr val="lt1"/>
          </a:fillRef>
          <a:effectRef idx="0">
            <a:schemeClr val="accent1"/>
          </a:effectRef>
          <a:fontRef idx="minor">
            <a:schemeClr val="dk1"/>
          </a:fontRef>
        </p:style>
      </p:cxnSp>
      <p:cxnSp>
        <p:nvCxnSpPr>
          <p:cNvPr id="389" name="Straight Arrow Connector 388"/>
          <p:cNvCxnSpPr/>
          <p:nvPr/>
        </p:nvCxnSpPr>
        <p:spPr>
          <a:xfrm rot="5400000">
            <a:off x="1834618" y="2194574"/>
            <a:ext cx="142352" cy="1588"/>
          </a:xfrm>
          <a:prstGeom prst="straightConnector1">
            <a:avLst/>
          </a:prstGeom>
          <a:ln w="19050">
            <a:solidFill>
              <a:srgbClr val="0000FF"/>
            </a:solidFill>
            <a:prstDash val="solid"/>
            <a:headEnd type="none" w="med" len="med"/>
            <a:tailEnd type="arrow" w="sm" len="sm"/>
          </a:ln>
        </p:spPr>
        <p:style>
          <a:lnRef idx="2">
            <a:schemeClr val="accent1"/>
          </a:lnRef>
          <a:fillRef idx="1">
            <a:schemeClr val="lt1"/>
          </a:fillRef>
          <a:effectRef idx="0">
            <a:schemeClr val="accent1"/>
          </a:effectRef>
          <a:fontRef idx="minor">
            <a:schemeClr val="dk1"/>
          </a:fontRef>
        </p:style>
      </p:cxnSp>
      <p:cxnSp>
        <p:nvCxnSpPr>
          <p:cNvPr id="257" name="Straight Arrow Connector 256"/>
          <p:cNvCxnSpPr/>
          <p:nvPr/>
        </p:nvCxnSpPr>
        <p:spPr>
          <a:xfrm>
            <a:off x="7315200" y="1340768"/>
            <a:ext cx="0" cy="253612"/>
          </a:xfrm>
          <a:prstGeom prst="straightConnector1">
            <a:avLst/>
          </a:prstGeom>
          <a:ln w="19050">
            <a:solidFill>
              <a:srgbClr val="0000FF"/>
            </a:solidFill>
            <a:prstDash val="solid"/>
            <a:headEnd type="none" w="med" len="med"/>
            <a:tailEnd type="arrow" w="sm" len="sm"/>
          </a:ln>
        </p:spPr>
        <p:style>
          <a:lnRef idx="2">
            <a:schemeClr val="accent1"/>
          </a:lnRef>
          <a:fillRef idx="1">
            <a:schemeClr val="lt1"/>
          </a:fillRef>
          <a:effectRef idx="0">
            <a:schemeClr val="accent1"/>
          </a:effectRef>
          <a:fontRef idx="minor">
            <a:schemeClr val="dk1"/>
          </a:fontRef>
        </p:style>
      </p:cxnSp>
      <p:cxnSp>
        <p:nvCxnSpPr>
          <p:cNvPr id="261" name="Straight Arrow Connector 260"/>
          <p:cNvCxnSpPr/>
          <p:nvPr/>
        </p:nvCxnSpPr>
        <p:spPr>
          <a:xfrm rot="16200000" flipH="1">
            <a:off x="7543800" y="1885544"/>
            <a:ext cx="304800" cy="304800"/>
          </a:xfrm>
          <a:prstGeom prst="straightConnector1">
            <a:avLst/>
          </a:prstGeom>
          <a:ln w="19050">
            <a:solidFill>
              <a:srgbClr val="0000FF"/>
            </a:solidFill>
            <a:prstDash val="solid"/>
            <a:headEnd type="none" w="med" len="med"/>
            <a:tailEnd type="none" w="med" len="med"/>
          </a:ln>
        </p:spPr>
        <p:style>
          <a:lnRef idx="2">
            <a:schemeClr val="accent1"/>
          </a:lnRef>
          <a:fillRef idx="1">
            <a:schemeClr val="lt1"/>
          </a:fillRef>
          <a:effectRef idx="0">
            <a:schemeClr val="accent1"/>
          </a:effectRef>
          <a:fontRef idx="minor">
            <a:schemeClr val="dk1"/>
          </a:fontRef>
        </p:style>
      </p:cxnSp>
      <p:sp>
        <p:nvSpPr>
          <p:cNvPr id="148" name="TextBox 147"/>
          <p:cNvSpPr txBox="1"/>
          <p:nvPr/>
        </p:nvSpPr>
        <p:spPr>
          <a:xfrm>
            <a:off x="2533852" y="305410"/>
            <a:ext cx="715208" cy="184666"/>
          </a:xfrm>
          <a:prstGeom prst="rect">
            <a:avLst/>
          </a:prstGeom>
          <a:noFill/>
        </p:spPr>
        <p:txBody>
          <a:bodyPr wrap="square" rtlCol="0">
            <a:spAutoFit/>
          </a:bodyPr>
          <a:lstStyle/>
          <a:p>
            <a:r>
              <a:rPr lang="en-US" sz="600" dirty="0">
                <a:solidFill>
                  <a:prstClr val="black"/>
                </a:solidFill>
              </a:rPr>
              <a:t>Stakeholders</a:t>
            </a:r>
            <a:endParaRPr lang="en-SG" sz="600" dirty="0">
              <a:solidFill>
                <a:prstClr val="black"/>
              </a:solidFill>
            </a:endParaRPr>
          </a:p>
        </p:txBody>
      </p:sp>
      <p:cxnSp>
        <p:nvCxnSpPr>
          <p:cNvPr id="267" name="Straight Arrow Connector 266"/>
          <p:cNvCxnSpPr/>
          <p:nvPr/>
        </p:nvCxnSpPr>
        <p:spPr>
          <a:xfrm>
            <a:off x="2533651" y="3320847"/>
            <a:ext cx="341733" cy="126797"/>
          </a:xfrm>
          <a:prstGeom prst="straightConnector1">
            <a:avLst/>
          </a:prstGeom>
          <a:ln w="19050">
            <a:solidFill>
              <a:schemeClr val="accent1"/>
            </a:solidFill>
            <a:prstDash val="sysDot"/>
            <a:headEnd type="none" w="med" len="med"/>
            <a:tailEnd type="none" w="med" len="med"/>
          </a:ln>
        </p:spPr>
        <p:style>
          <a:lnRef idx="2">
            <a:schemeClr val="accent1"/>
          </a:lnRef>
          <a:fillRef idx="1">
            <a:schemeClr val="lt1"/>
          </a:fillRef>
          <a:effectRef idx="0">
            <a:schemeClr val="accent1"/>
          </a:effectRef>
          <a:fontRef idx="minor">
            <a:schemeClr val="dk1"/>
          </a:fontRef>
        </p:style>
      </p:cxnSp>
      <p:cxnSp>
        <p:nvCxnSpPr>
          <p:cNvPr id="268" name="Straight Arrow Connector 267"/>
          <p:cNvCxnSpPr/>
          <p:nvPr/>
        </p:nvCxnSpPr>
        <p:spPr>
          <a:xfrm>
            <a:off x="1699320" y="3212976"/>
            <a:ext cx="122762" cy="0"/>
          </a:xfrm>
          <a:prstGeom prst="straightConnector1">
            <a:avLst/>
          </a:prstGeom>
          <a:ln w="19050">
            <a:solidFill>
              <a:schemeClr val="accent1"/>
            </a:solidFill>
            <a:prstDash val="sysDot"/>
            <a:headEnd type="none" w="med" len="med"/>
            <a:tailEnd type="none" w="med" len="med"/>
          </a:ln>
        </p:spPr>
        <p:style>
          <a:lnRef idx="2">
            <a:schemeClr val="accent1"/>
          </a:lnRef>
          <a:fillRef idx="1">
            <a:schemeClr val="lt1"/>
          </a:fillRef>
          <a:effectRef idx="0">
            <a:schemeClr val="accent1"/>
          </a:effectRef>
          <a:fontRef idx="minor">
            <a:schemeClr val="dk1"/>
          </a:fontRef>
        </p:style>
      </p:cxnSp>
      <p:cxnSp>
        <p:nvCxnSpPr>
          <p:cNvPr id="275" name="Straight Arrow Connector 274"/>
          <p:cNvCxnSpPr/>
          <p:nvPr/>
        </p:nvCxnSpPr>
        <p:spPr>
          <a:xfrm flipV="1">
            <a:off x="2285998" y="2647545"/>
            <a:ext cx="190502" cy="95077"/>
          </a:xfrm>
          <a:prstGeom prst="straightConnector1">
            <a:avLst/>
          </a:prstGeom>
          <a:ln w="19050">
            <a:solidFill>
              <a:schemeClr val="accent1"/>
            </a:solidFill>
            <a:prstDash val="sysDot"/>
            <a:headEnd type="none" w="med" len="med"/>
            <a:tailEnd type="none" w="med" len="med"/>
          </a:ln>
        </p:spPr>
        <p:style>
          <a:lnRef idx="2">
            <a:schemeClr val="accent1"/>
          </a:lnRef>
          <a:fillRef idx="1">
            <a:schemeClr val="lt1"/>
          </a:fillRef>
          <a:effectRef idx="0">
            <a:schemeClr val="accent1"/>
          </a:effectRef>
          <a:fontRef idx="minor">
            <a:schemeClr val="dk1"/>
          </a:fontRef>
        </p:style>
      </p:cxnSp>
      <p:cxnSp>
        <p:nvCxnSpPr>
          <p:cNvPr id="281" name="Straight Arrow Connector 280"/>
          <p:cNvCxnSpPr/>
          <p:nvPr/>
        </p:nvCxnSpPr>
        <p:spPr>
          <a:xfrm>
            <a:off x="2550980" y="3115140"/>
            <a:ext cx="232652" cy="25829"/>
          </a:xfrm>
          <a:prstGeom prst="straightConnector1">
            <a:avLst/>
          </a:prstGeom>
          <a:ln w="19050">
            <a:solidFill>
              <a:schemeClr val="accent1"/>
            </a:solidFill>
            <a:prstDash val="sysDot"/>
            <a:headEnd type="none" w="med" len="med"/>
            <a:tailEnd type="none" w="med" len="med"/>
          </a:ln>
        </p:spPr>
        <p:style>
          <a:lnRef idx="2">
            <a:schemeClr val="accent1"/>
          </a:lnRef>
          <a:fillRef idx="1">
            <a:schemeClr val="lt1"/>
          </a:fillRef>
          <a:effectRef idx="0">
            <a:schemeClr val="accent1"/>
          </a:effectRef>
          <a:fontRef idx="minor">
            <a:schemeClr val="dk1"/>
          </a:fontRef>
        </p:style>
      </p:cxnSp>
      <p:cxnSp>
        <p:nvCxnSpPr>
          <p:cNvPr id="256" name="Straight Arrow Connector 255"/>
          <p:cNvCxnSpPr/>
          <p:nvPr/>
        </p:nvCxnSpPr>
        <p:spPr>
          <a:xfrm>
            <a:off x="2476501" y="3948014"/>
            <a:ext cx="562193" cy="1193026"/>
          </a:xfrm>
          <a:prstGeom prst="straightConnector1">
            <a:avLst/>
          </a:prstGeom>
          <a:ln w="19050">
            <a:solidFill>
              <a:srgbClr val="0000FF"/>
            </a:solidFill>
            <a:prstDash val="solid"/>
            <a:headEnd type="none" w="med" len="med"/>
            <a:tailEnd type="none" w="med" len="med"/>
          </a:ln>
        </p:spPr>
        <p:style>
          <a:lnRef idx="2">
            <a:schemeClr val="accent1"/>
          </a:lnRef>
          <a:fillRef idx="1">
            <a:schemeClr val="lt1"/>
          </a:fillRef>
          <a:effectRef idx="0">
            <a:schemeClr val="accent1"/>
          </a:effectRef>
          <a:fontRef idx="minor">
            <a:schemeClr val="dk1"/>
          </a:fontRef>
        </p:style>
      </p:cxnSp>
      <p:sp>
        <p:nvSpPr>
          <p:cNvPr id="14" name="Folded Corner 13"/>
          <p:cNvSpPr/>
          <p:nvPr/>
        </p:nvSpPr>
        <p:spPr>
          <a:xfrm>
            <a:off x="3581400" y="5141040"/>
            <a:ext cx="609600" cy="264462"/>
          </a:xfrm>
          <a:prstGeom prst="foldedCorner">
            <a:avLst/>
          </a:prstGeom>
          <a:solidFill>
            <a:schemeClr val="accent1">
              <a:lumMod val="20000"/>
              <a:lumOff val="80000"/>
            </a:schemeClr>
          </a:solidFill>
          <a:ln w="19050">
            <a:solidFill>
              <a:srgbClr val="0000FF"/>
            </a:solidFill>
            <a:prstDash val="solid"/>
            <a:headEnd type="none" w="med" len="med"/>
            <a:tailEnd type="none" w="med" len="med"/>
          </a:ln>
        </p:spPr>
        <p:style>
          <a:lnRef idx="2">
            <a:schemeClr val="accent1"/>
          </a:lnRef>
          <a:fillRef idx="1">
            <a:schemeClr val="lt1"/>
          </a:fillRef>
          <a:effectRef idx="0">
            <a:schemeClr val="accent1"/>
          </a:effectRef>
          <a:fontRef idx="minor">
            <a:schemeClr val="dk1"/>
          </a:fontRef>
        </p:style>
        <p:txBody>
          <a:bodyPr lIns="0" tIns="0" rIns="0" bIns="0" rtlCol="0" anchor="ctr">
            <a:noAutofit/>
          </a:bodyPr>
          <a:lstStyle/>
          <a:p>
            <a:pPr algn="ctr"/>
            <a:r>
              <a:rPr lang="en-US" sz="700" b="1" dirty="0">
                <a:solidFill>
                  <a:prstClr val="black"/>
                </a:solidFill>
              </a:rPr>
              <a:t>Requirements Specification</a:t>
            </a:r>
          </a:p>
        </p:txBody>
      </p:sp>
      <p:cxnSp>
        <p:nvCxnSpPr>
          <p:cNvPr id="266" name="Elbow Connector 265"/>
          <p:cNvCxnSpPr>
            <a:stCxn id="14" idx="3"/>
            <a:endCxn id="271" idx="1"/>
          </p:cNvCxnSpPr>
          <p:nvPr/>
        </p:nvCxnSpPr>
        <p:spPr>
          <a:xfrm flipV="1">
            <a:off x="4191000" y="915113"/>
            <a:ext cx="838200" cy="4358158"/>
          </a:xfrm>
          <a:prstGeom prst="bentConnector3">
            <a:avLst>
              <a:gd name="adj1" fmla="val 45358"/>
            </a:avLst>
          </a:prstGeom>
          <a:ln w="19050">
            <a:solidFill>
              <a:srgbClr val="0000FF"/>
            </a:solidFill>
            <a:prstDash val="solid"/>
            <a:headEnd type="none" w="med" len="med"/>
            <a:tailEnd type="arrow" w="sm" len="sm"/>
          </a:ln>
        </p:spPr>
        <p:style>
          <a:lnRef idx="2">
            <a:schemeClr val="accent1"/>
          </a:lnRef>
          <a:fillRef idx="1">
            <a:schemeClr val="lt1"/>
          </a:fillRef>
          <a:effectRef idx="0">
            <a:schemeClr val="accent1"/>
          </a:effectRef>
          <a:fontRef idx="minor">
            <a:schemeClr val="dk1"/>
          </a:fontRef>
        </p:style>
      </p:cxnSp>
      <p:sp>
        <p:nvSpPr>
          <p:cNvPr id="271" name="Folded Corner 270"/>
          <p:cNvSpPr/>
          <p:nvPr/>
        </p:nvSpPr>
        <p:spPr>
          <a:xfrm>
            <a:off x="5029200" y="782882"/>
            <a:ext cx="609600" cy="264462"/>
          </a:xfrm>
          <a:prstGeom prst="foldedCorner">
            <a:avLst/>
          </a:prstGeom>
          <a:solidFill>
            <a:schemeClr val="accent1">
              <a:lumMod val="20000"/>
              <a:lumOff val="80000"/>
            </a:schemeClr>
          </a:solidFill>
          <a:ln w="19050">
            <a:solidFill>
              <a:srgbClr val="0000FF"/>
            </a:solidFill>
            <a:prstDash val="solid"/>
            <a:headEnd type="none" w="med" len="med"/>
            <a:tailEnd type="none" w="med" len="med"/>
          </a:ln>
        </p:spPr>
        <p:style>
          <a:lnRef idx="2">
            <a:schemeClr val="accent1"/>
          </a:lnRef>
          <a:fillRef idx="1">
            <a:schemeClr val="lt1"/>
          </a:fillRef>
          <a:effectRef idx="0">
            <a:schemeClr val="accent1"/>
          </a:effectRef>
          <a:fontRef idx="minor">
            <a:schemeClr val="dk1"/>
          </a:fontRef>
        </p:style>
        <p:txBody>
          <a:bodyPr lIns="0" tIns="0" rIns="0" bIns="0" rtlCol="0" anchor="ctr">
            <a:noAutofit/>
          </a:bodyPr>
          <a:lstStyle/>
          <a:p>
            <a:pPr algn="ctr"/>
            <a:r>
              <a:rPr lang="en-US" sz="700" b="1" dirty="0">
                <a:solidFill>
                  <a:prstClr val="black"/>
                </a:solidFill>
              </a:rPr>
              <a:t>System</a:t>
            </a:r>
            <a:br>
              <a:rPr lang="en-US" sz="700" b="1" dirty="0">
                <a:solidFill>
                  <a:prstClr val="black"/>
                </a:solidFill>
              </a:rPr>
            </a:br>
            <a:r>
              <a:rPr lang="en-US" sz="700" b="1" dirty="0">
                <a:solidFill>
                  <a:prstClr val="black"/>
                </a:solidFill>
              </a:rPr>
              <a:t>Specification</a:t>
            </a:r>
          </a:p>
        </p:txBody>
      </p:sp>
      <p:sp>
        <p:nvSpPr>
          <p:cNvPr id="241" name="Rectangle 240"/>
          <p:cNvSpPr/>
          <p:nvPr/>
        </p:nvSpPr>
        <p:spPr>
          <a:xfrm>
            <a:off x="6939270" y="619296"/>
            <a:ext cx="701334" cy="81456"/>
          </a:xfrm>
          <a:prstGeom prst="rect">
            <a:avLst/>
          </a:prstGeom>
          <a:noFill/>
          <a:ln w="3175">
            <a:noFill/>
            <a:prstDash val="dash"/>
          </a:ln>
        </p:spPr>
        <p:style>
          <a:lnRef idx="2">
            <a:schemeClr val="accent1"/>
          </a:lnRef>
          <a:fillRef idx="1">
            <a:schemeClr val="lt1"/>
          </a:fillRef>
          <a:effectRef idx="0">
            <a:schemeClr val="accent1"/>
          </a:effectRef>
          <a:fontRef idx="minor">
            <a:schemeClr val="dk1"/>
          </a:fontRef>
        </p:style>
        <p:txBody>
          <a:bodyPr lIns="18288" tIns="18288" rIns="18288" bIns="18288" rtlCol="0" anchor="ctr">
            <a:noAutofit/>
          </a:bodyPr>
          <a:lstStyle/>
          <a:p>
            <a:r>
              <a:rPr lang="en-US" sz="700" dirty="0">
                <a:solidFill>
                  <a:prstClr val="black"/>
                </a:solidFill>
              </a:rPr>
              <a:t>IDEs, Debugging</a:t>
            </a:r>
          </a:p>
        </p:txBody>
      </p:sp>
    </p:spTree>
    <p:extLst>
      <p:ext uri="{BB962C8B-B14F-4D97-AF65-F5344CB8AC3E}">
        <p14:creationId xmlns:p14="http://schemas.microsoft.com/office/powerpoint/2010/main" val="22252106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43"/>
                                        </p:tgtEl>
                                        <p:attrNameLst>
                                          <p:attrName>style.visibility</p:attrName>
                                        </p:attrNameLst>
                                      </p:cBhvr>
                                      <p:to>
                                        <p:strVal val="visible"/>
                                      </p:to>
                                    </p:set>
                                    <p:animEffect transition="in" filter="wipe(up)">
                                      <p:cBhvr>
                                        <p:cTn id="7" dur="500"/>
                                        <p:tgtEl>
                                          <p:spTgt spid="24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244"/>
                                        </p:tgtEl>
                                        <p:attrNameLst>
                                          <p:attrName>style.visibility</p:attrName>
                                        </p:attrNameLst>
                                      </p:cBhvr>
                                      <p:to>
                                        <p:strVal val="visible"/>
                                      </p:to>
                                    </p:set>
                                    <p:animEffect transition="in" filter="wipe(up)">
                                      <p:cBhvr>
                                        <p:cTn id="12" dur="500"/>
                                        <p:tgtEl>
                                          <p:spTgt spid="2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4" grpId="0" animBg="1"/>
      <p:bldP spid="243" grpId="0" animBg="1"/>
    </p:bldLst>
  </p:timing>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SG" dirty="0"/>
          </a:p>
        </p:txBody>
      </p:sp>
      <p:pic>
        <p:nvPicPr>
          <p:cNvPr id="4" name="Content Placeholder 3"/>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2598665" y="1600201"/>
            <a:ext cx="6994670" cy="4525963"/>
          </a:xfrm>
        </p:spPr>
      </p:pic>
    </p:spTree>
    <p:extLst>
      <p:ext uri="{BB962C8B-B14F-4D97-AF65-F5344CB8AC3E}">
        <p14:creationId xmlns:p14="http://schemas.microsoft.com/office/powerpoint/2010/main" val="20773634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3814842176"/>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ext Box 1"/>
          <p:cNvSpPr txBox="1">
            <a:spLocks noChangeArrowheads="1"/>
          </p:cNvSpPr>
          <p:nvPr/>
        </p:nvSpPr>
        <p:spPr bwMode="auto">
          <a:xfrm>
            <a:off x="1905000" y="1524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b"/>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4000" i="1">
                <a:solidFill>
                  <a:schemeClr val="bg1"/>
                </a:solidFill>
                <a:latin typeface="Times New Roman" panose="02020603050405020304" pitchFamily="18" charset="0"/>
                <a:ea typeface="MS PGothic" panose="020B0600070205080204" pitchFamily="34" charset="-128"/>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4000" i="1">
                <a:solidFill>
                  <a:schemeClr val="bg1"/>
                </a:solidFill>
                <a:latin typeface="Times New Roman" panose="02020603050405020304" pitchFamily="18" charset="0"/>
                <a:ea typeface="MS PGothic" panose="020B0600070205080204" pitchFamily="34" charset="-128"/>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4000" i="1">
                <a:solidFill>
                  <a:schemeClr val="bg1"/>
                </a:solidFill>
                <a:latin typeface="Times New Roman" panose="02020603050405020304" pitchFamily="18" charset="0"/>
                <a:ea typeface="MS PGothic" panose="020B0600070205080204" pitchFamily="34" charset="-128"/>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4000" i="1">
                <a:solidFill>
                  <a:schemeClr val="bg1"/>
                </a:solidFill>
                <a:latin typeface="Times New Roman" panose="02020603050405020304" pitchFamily="18" charset="0"/>
                <a:ea typeface="MS PGothic" panose="020B0600070205080204" pitchFamily="34" charset="-128"/>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4000" i="1">
                <a:solidFill>
                  <a:schemeClr val="bg1"/>
                </a:solidFill>
                <a:latin typeface="Times New Roman" panose="02020603050405020304" pitchFamily="18" charset="0"/>
                <a:ea typeface="MS PGothic"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4000" i="1">
                <a:solidFill>
                  <a:schemeClr val="bg1"/>
                </a:solidFill>
                <a:latin typeface="Times New Roman" panose="02020603050405020304" pitchFamily="18" charset="0"/>
                <a:ea typeface="MS PGothic"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4000" i="1">
                <a:solidFill>
                  <a:schemeClr val="bg1"/>
                </a:solidFill>
                <a:latin typeface="Times New Roman" panose="02020603050405020304" pitchFamily="18" charset="0"/>
                <a:ea typeface="MS PGothic"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4000" i="1">
                <a:solidFill>
                  <a:schemeClr val="bg1"/>
                </a:solidFill>
                <a:latin typeface="Times New Roman" panose="02020603050405020304" pitchFamily="18" charset="0"/>
                <a:ea typeface="MS PGothic"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4000" i="1">
                <a:solidFill>
                  <a:schemeClr val="bg1"/>
                </a:solidFill>
                <a:latin typeface="Times New Roman" panose="02020603050405020304" pitchFamily="18" charset="0"/>
                <a:ea typeface="MS PGothic" panose="020B0600070205080204" pitchFamily="34" charset="-128"/>
              </a:defRPr>
            </a:lvl9pPr>
          </a:lstStyle>
          <a:p>
            <a:pPr eaLnBrk="1" hangingPunct="1"/>
            <a:r>
              <a:rPr lang="en-US" sz="3600" i="0">
                <a:solidFill>
                  <a:srgbClr val="000000"/>
                </a:solidFill>
              </a:rPr>
              <a:t>Test Driven Development (TDD)</a:t>
            </a:r>
          </a:p>
        </p:txBody>
      </p:sp>
      <p:sp>
        <p:nvSpPr>
          <p:cNvPr id="18434" name="Text Box 2"/>
          <p:cNvSpPr txBox="1">
            <a:spLocks noChangeArrowheads="1"/>
          </p:cNvSpPr>
          <p:nvPr/>
        </p:nvSpPr>
        <p:spPr bwMode="auto">
          <a:xfrm>
            <a:off x="1981200" y="1676400"/>
            <a:ext cx="8305800" cy="441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2160" tIns="46080" rIns="92160" bIns="46080"/>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4000" i="1">
                <a:solidFill>
                  <a:schemeClr val="bg1"/>
                </a:solidFill>
                <a:latin typeface="Times New Roman" panose="02020603050405020304" pitchFamily="18" charset="0"/>
                <a:ea typeface="MS PGothic" panose="020B0600070205080204" pitchFamily="34" charset="-128"/>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4000" i="1">
                <a:solidFill>
                  <a:schemeClr val="bg1"/>
                </a:solidFill>
                <a:latin typeface="Times New Roman" panose="02020603050405020304" pitchFamily="18" charset="0"/>
                <a:ea typeface="MS PGothic" panose="020B0600070205080204" pitchFamily="34" charset="-128"/>
              </a:defRPr>
            </a:lvl2pPr>
            <a:lvl3pPr marL="919163" indent="-344488"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4000" i="1">
                <a:solidFill>
                  <a:schemeClr val="bg1"/>
                </a:solidFill>
                <a:latin typeface="Times New Roman" panose="02020603050405020304" pitchFamily="18" charset="0"/>
                <a:ea typeface="MS PGothic" panose="020B0600070205080204" pitchFamily="34" charset="-128"/>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4000" i="1">
                <a:solidFill>
                  <a:schemeClr val="bg1"/>
                </a:solidFill>
                <a:latin typeface="Times New Roman" panose="02020603050405020304" pitchFamily="18" charset="0"/>
                <a:ea typeface="MS PGothic" panose="020B0600070205080204" pitchFamily="34" charset="-128"/>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4000" i="1">
                <a:solidFill>
                  <a:schemeClr val="bg1"/>
                </a:solidFill>
                <a:latin typeface="Times New Roman" panose="02020603050405020304" pitchFamily="18" charset="0"/>
                <a:ea typeface="MS PGothic"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4000" i="1">
                <a:solidFill>
                  <a:schemeClr val="bg1"/>
                </a:solidFill>
                <a:latin typeface="Times New Roman" panose="02020603050405020304" pitchFamily="18" charset="0"/>
                <a:ea typeface="MS PGothic"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4000" i="1">
                <a:solidFill>
                  <a:schemeClr val="bg1"/>
                </a:solidFill>
                <a:latin typeface="Times New Roman" panose="02020603050405020304" pitchFamily="18" charset="0"/>
                <a:ea typeface="MS PGothic"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4000" i="1">
                <a:solidFill>
                  <a:schemeClr val="bg1"/>
                </a:solidFill>
                <a:latin typeface="Times New Roman" panose="02020603050405020304" pitchFamily="18" charset="0"/>
                <a:ea typeface="MS PGothic"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4000" i="1">
                <a:solidFill>
                  <a:schemeClr val="bg1"/>
                </a:solidFill>
                <a:latin typeface="Times New Roman" panose="02020603050405020304" pitchFamily="18" charset="0"/>
                <a:ea typeface="MS PGothic" panose="020B0600070205080204" pitchFamily="34" charset="-128"/>
              </a:defRPr>
            </a:lvl9pPr>
          </a:lstStyle>
          <a:p>
            <a:pPr eaLnBrk="1" hangingPunct="1">
              <a:spcBef>
                <a:spcPts val="800"/>
              </a:spcBef>
            </a:pPr>
            <a:r>
              <a:rPr lang="en-US" sz="3000" i="0">
                <a:solidFill>
                  <a:srgbClr val="000000"/>
                </a:solidFill>
              </a:rPr>
              <a:t>"TDD is emerging as one of the most successful developer productivity enhancing techniques to be recently discovered. The three-step: write test, write code, refactor – is a dance many of us are enjoying"</a:t>
            </a:r>
          </a:p>
          <a:p>
            <a:pPr lvl="2" eaLnBrk="1" hangingPunct="1">
              <a:spcBef>
                <a:spcPts val="700"/>
              </a:spcBef>
              <a:buClr>
                <a:srgbClr val="CC9900"/>
              </a:buClr>
              <a:buFont typeface="Desdemona" charset="0"/>
              <a:buChar char="–"/>
            </a:pPr>
            <a:r>
              <a:rPr lang="en-US" sz="2800">
                <a:solidFill>
                  <a:srgbClr val="000000"/>
                </a:solidFill>
              </a:rPr>
              <a:t>Eric Vautier, David Vydra</a:t>
            </a:r>
          </a:p>
          <a:p>
            <a:pPr algn="l" eaLnBrk="1" hangingPunct="1">
              <a:buClrTx/>
              <a:buSzTx/>
              <a:buFontTx/>
              <a:buNone/>
            </a:pPr>
            <a:r>
              <a:rPr lang="en-US" sz="2200" b="1">
                <a:solidFill>
                  <a:srgbClr val="000000"/>
                </a:solidFill>
                <a:latin typeface="Courier New" panose="02070309020205020404" pitchFamily="49" charset="0"/>
              </a:rPr>
              <a:t> </a:t>
            </a:r>
          </a:p>
          <a:p>
            <a:pPr eaLnBrk="1" hangingPunct="1">
              <a:spcBef>
                <a:spcPts val="800"/>
              </a:spcBef>
            </a:pPr>
            <a:r>
              <a:rPr lang="en-US" sz="3000" i="0">
                <a:solidFill>
                  <a:srgbClr val="000000"/>
                </a:solidFill>
              </a:rPr>
              <a:t>"TDD is the Gem of Extreme Programming"</a:t>
            </a:r>
          </a:p>
          <a:p>
            <a:pPr lvl="2" eaLnBrk="1" hangingPunct="1">
              <a:spcBef>
                <a:spcPts val="700"/>
              </a:spcBef>
              <a:buClr>
                <a:srgbClr val="CC9900"/>
              </a:buClr>
              <a:buFont typeface="Desdemona" charset="0"/>
              <a:buChar char="–"/>
            </a:pPr>
            <a:r>
              <a:rPr lang="en-US" sz="2800">
                <a:solidFill>
                  <a:srgbClr val="000000"/>
                </a:solidFill>
              </a:rPr>
              <a:t>Kent Beck</a:t>
            </a:r>
          </a:p>
        </p:txBody>
      </p:sp>
    </p:spTree>
    <p:extLst>
      <p:ext uri="{BB962C8B-B14F-4D97-AF65-F5344CB8AC3E}">
        <p14:creationId xmlns:p14="http://schemas.microsoft.com/office/powerpoint/2010/main" val="510466989"/>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Text Box 1"/>
          <p:cNvSpPr txBox="1">
            <a:spLocks noChangeArrowheads="1"/>
          </p:cNvSpPr>
          <p:nvPr/>
        </p:nvSpPr>
        <p:spPr bwMode="auto">
          <a:xfrm>
            <a:off x="1905000" y="1524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b"/>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4000" i="1">
                <a:solidFill>
                  <a:schemeClr val="bg1"/>
                </a:solidFill>
                <a:latin typeface="Times New Roman" panose="02020603050405020304" pitchFamily="18" charset="0"/>
                <a:ea typeface="MS PGothic" panose="020B0600070205080204" pitchFamily="34" charset="-128"/>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4000" i="1">
                <a:solidFill>
                  <a:schemeClr val="bg1"/>
                </a:solidFill>
                <a:latin typeface="Times New Roman" panose="02020603050405020304" pitchFamily="18" charset="0"/>
                <a:ea typeface="MS PGothic" panose="020B0600070205080204" pitchFamily="34" charset="-128"/>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4000" i="1">
                <a:solidFill>
                  <a:schemeClr val="bg1"/>
                </a:solidFill>
                <a:latin typeface="Times New Roman" panose="02020603050405020304" pitchFamily="18" charset="0"/>
                <a:ea typeface="MS PGothic" panose="020B0600070205080204" pitchFamily="34" charset="-128"/>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4000" i="1">
                <a:solidFill>
                  <a:schemeClr val="bg1"/>
                </a:solidFill>
                <a:latin typeface="Times New Roman" panose="02020603050405020304" pitchFamily="18" charset="0"/>
                <a:ea typeface="MS PGothic" panose="020B0600070205080204" pitchFamily="34" charset="-128"/>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4000" i="1">
                <a:solidFill>
                  <a:schemeClr val="bg1"/>
                </a:solidFill>
                <a:latin typeface="Times New Roman" panose="02020603050405020304" pitchFamily="18" charset="0"/>
                <a:ea typeface="MS PGothic"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4000" i="1">
                <a:solidFill>
                  <a:schemeClr val="bg1"/>
                </a:solidFill>
                <a:latin typeface="Times New Roman" panose="02020603050405020304" pitchFamily="18" charset="0"/>
                <a:ea typeface="MS PGothic"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4000" i="1">
                <a:solidFill>
                  <a:schemeClr val="bg1"/>
                </a:solidFill>
                <a:latin typeface="Times New Roman" panose="02020603050405020304" pitchFamily="18" charset="0"/>
                <a:ea typeface="MS PGothic"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4000" i="1">
                <a:solidFill>
                  <a:schemeClr val="bg1"/>
                </a:solidFill>
                <a:latin typeface="Times New Roman" panose="02020603050405020304" pitchFamily="18" charset="0"/>
                <a:ea typeface="MS PGothic"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4000" i="1">
                <a:solidFill>
                  <a:schemeClr val="bg1"/>
                </a:solidFill>
                <a:latin typeface="Times New Roman" panose="02020603050405020304" pitchFamily="18" charset="0"/>
                <a:ea typeface="MS PGothic" panose="020B0600070205080204" pitchFamily="34" charset="-128"/>
              </a:defRPr>
            </a:lvl9pPr>
          </a:lstStyle>
          <a:p>
            <a:pPr eaLnBrk="1" hangingPunct="1"/>
            <a:r>
              <a:rPr lang="en-US" i="0">
                <a:solidFill>
                  <a:srgbClr val="000000"/>
                </a:solidFill>
              </a:rPr>
              <a:t>TDD: What is it?</a:t>
            </a:r>
          </a:p>
        </p:txBody>
      </p:sp>
      <p:sp>
        <p:nvSpPr>
          <p:cNvPr id="20482" name="Text Box 2"/>
          <p:cNvSpPr txBox="1">
            <a:spLocks noChangeArrowheads="1"/>
          </p:cNvSpPr>
          <p:nvPr/>
        </p:nvSpPr>
        <p:spPr bwMode="auto">
          <a:xfrm>
            <a:off x="1981200" y="1600200"/>
            <a:ext cx="8077200" cy="441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2160" tIns="46080" rIns="92160" bIns="46080"/>
          <a:lstStyle>
            <a:lvl1pPr marL="342900" indent="-342900" eaLnBrk="0" hangingPunct="0">
              <a:tabLst>
                <a:tab pos="385763" algn="l"/>
                <a:tab pos="842963" algn="l"/>
                <a:tab pos="1300163" algn="l"/>
                <a:tab pos="1757363" algn="l"/>
                <a:tab pos="2214563" algn="l"/>
                <a:tab pos="2671763" algn="l"/>
                <a:tab pos="3128963" algn="l"/>
                <a:tab pos="3586163" algn="l"/>
                <a:tab pos="4043363" algn="l"/>
                <a:tab pos="4500563" algn="l"/>
                <a:tab pos="4957763" algn="l"/>
                <a:tab pos="5414963" algn="l"/>
                <a:tab pos="5872163" algn="l"/>
                <a:tab pos="6329363" algn="l"/>
                <a:tab pos="6786563" algn="l"/>
                <a:tab pos="7243763" algn="l"/>
                <a:tab pos="7700963" algn="l"/>
                <a:tab pos="8158163" algn="l"/>
                <a:tab pos="8615363" algn="l"/>
                <a:tab pos="9072563" algn="l"/>
                <a:tab pos="9529763" algn="l"/>
              </a:tabLst>
              <a:defRPr sz="4000" i="1">
                <a:solidFill>
                  <a:schemeClr val="bg1"/>
                </a:solidFill>
                <a:latin typeface="Times New Roman" panose="02020603050405020304" pitchFamily="18" charset="0"/>
                <a:ea typeface="MS PGothic" panose="020B0600070205080204" pitchFamily="34" charset="-128"/>
              </a:defRPr>
            </a:lvl1pPr>
            <a:lvl2pPr marL="385763" indent="-273050" eaLnBrk="0" hangingPunct="0">
              <a:tabLst>
                <a:tab pos="385763" algn="l"/>
                <a:tab pos="842963" algn="l"/>
                <a:tab pos="1300163" algn="l"/>
                <a:tab pos="1757363" algn="l"/>
                <a:tab pos="2214563" algn="l"/>
                <a:tab pos="2671763" algn="l"/>
                <a:tab pos="3128963" algn="l"/>
                <a:tab pos="3586163" algn="l"/>
                <a:tab pos="4043363" algn="l"/>
                <a:tab pos="4500563" algn="l"/>
                <a:tab pos="4957763" algn="l"/>
                <a:tab pos="5414963" algn="l"/>
                <a:tab pos="5872163" algn="l"/>
                <a:tab pos="6329363" algn="l"/>
                <a:tab pos="6786563" algn="l"/>
                <a:tab pos="7243763" algn="l"/>
                <a:tab pos="7700963" algn="l"/>
                <a:tab pos="8158163" algn="l"/>
                <a:tab pos="8615363" algn="l"/>
                <a:tab pos="9072563" algn="l"/>
                <a:tab pos="9529763" algn="l"/>
              </a:tabLst>
              <a:defRPr sz="4000" i="1">
                <a:solidFill>
                  <a:schemeClr val="bg1"/>
                </a:solidFill>
                <a:latin typeface="Times New Roman" panose="02020603050405020304" pitchFamily="18" charset="0"/>
                <a:ea typeface="MS PGothic" panose="020B0600070205080204" pitchFamily="34" charset="-128"/>
              </a:defRPr>
            </a:lvl2pPr>
            <a:lvl3pPr marL="919163" indent="-344488" eaLnBrk="0" hangingPunct="0">
              <a:tabLst>
                <a:tab pos="385763" algn="l"/>
                <a:tab pos="842963" algn="l"/>
                <a:tab pos="1300163" algn="l"/>
                <a:tab pos="1757363" algn="l"/>
                <a:tab pos="2214563" algn="l"/>
                <a:tab pos="2671763" algn="l"/>
                <a:tab pos="3128963" algn="l"/>
                <a:tab pos="3586163" algn="l"/>
                <a:tab pos="4043363" algn="l"/>
                <a:tab pos="4500563" algn="l"/>
                <a:tab pos="4957763" algn="l"/>
                <a:tab pos="5414963" algn="l"/>
                <a:tab pos="5872163" algn="l"/>
                <a:tab pos="6329363" algn="l"/>
                <a:tab pos="6786563" algn="l"/>
                <a:tab pos="7243763" algn="l"/>
                <a:tab pos="7700963" algn="l"/>
                <a:tab pos="8158163" algn="l"/>
                <a:tab pos="8615363" algn="l"/>
                <a:tab pos="9072563" algn="l"/>
                <a:tab pos="9529763" algn="l"/>
              </a:tabLst>
              <a:defRPr sz="4000" i="1">
                <a:solidFill>
                  <a:schemeClr val="bg1"/>
                </a:solidFill>
                <a:latin typeface="Times New Roman" panose="02020603050405020304" pitchFamily="18" charset="0"/>
                <a:ea typeface="MS PGothic" panose="020B0600070205080204" pitchFamily="34" charset="-128"/>
              </a:defRPr>
            </a:lvl3pPr>
            <a:lvl4pPr marL="1317625" indent="-282575" eaLnBrk="0" hangingPunct="0">
              <a:tabLst>
                <a:tab pos="385763" algn="l"/>
                <a:tab pos="842963" algn="l"/>
                <a:tab pos="1300163" algn="l"/>
                <a:tab pos="1757363" algn="l"/>
                <a:tab pos="2214563" algn="l"/>
                <a:tab pos="2671763" algn="l"/>
                <a:tab pos="3128963" algn="l"/>
                <a:tab pos="3586163" algn="l"/>
                <a:tab pos="4043363" algn="l"/>
                <a:tab pos="4500563" algn="l"/>
                <a:tab pos="4957763" algn="l"/>
                <a:tab pos="5414963" algn="l"/>
                <a:tab pos="5872163" algn="l"/>
                <a:tab pos="6329363" algn="l"/>
                <a:tab pos="6786563" algn="l"/>
                <a:tab pos="7243763" algn="l"/>
                <a:tab pos="7700963" algn="l"/>
                <a:tab pos="8158163" algn="l"/>
                <a:tab pos="8615363" algn="l"/>
                <a:tab pos="9072563" algn="l"/>
                <a:tab pos="9529763" algn="l"/>
              </a:tabLst>
              <a:defRPr sz="4000" i="1">
                <a:solidFill>
                  <a:schemeClr val="bg1"/>
                </a:solidFill>
                <a:latin typeface="Times New Roman" panose="02020603050405020304" pitchFamily="18" charset="0"/>
                <a:ea typeface="MS PGothic" panose="020B0600070205080204" pitchFamily="34" charset="-128"/>
              </a:defRPr>
            </a:lvl4pPr>
            <a:lvl5pPr eaLnBrk="0" hangingPunct="0">
              <a:tabLst>
                <a:tab pos="385763" algn="l"/>
                <a:tab pos="842963" algn="l"/>
                <a:tab pos="1300163" algn="l"/>
                <a:tab pos="1757363" algn="l"/>
                <a:tab pos="2214563" algn="l"/>
                <a:tab pos="2671763" algn="l"/>
                <a:tab pos="3128963" algn="l"/>
                <a:tab pos="3586163" algn="l"/>
                <a:tab pos="4043363" algn="l"/>
                <a:tab pos="4500563" algn="l"/>
                <a:tab pos="4957763" algn="l"/>
                <a:tab pos="5414963" algn="l"/>
                <a:tab pos="5872163" algn="l"/>
                <a:tab pos="6329363" algn="l"/>
                <a:tab pos="6786563" algn="l"/>
                <a:tab pos="7243763" algn="l"/>
                <a:tab pos="7700963" algn="l"/>
                <a:tab pos="8158163" algn="l"/>
                <a:tab pos="8615363" algn="l"/>
                <a:tab pos="9072563" algn="l"/>
                <a:tab pos="9529763" algn="l"/>
              </a:tabLst>
              <a:defRPr sz="4000" i="1">
                <a:solidFill>
                  <a:schemeClr val="bg1"/>
                </a:solidFill>
                <a:latin typeface="Times New Roman" panose="02020603050405020304" pitchFamily="18" charset="0"/>
                <a:ea typeface="MS PGothic"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385763" algn="l"/>
                <a:tab pos="842963" algn="l"/>
                <a:tab pos="1300163" algn="l"/>
                <a:tab pos="1757363" algn="l"/>
                <a:tab pos="2214563" algn="l"/>
                <a:tab pos="2671763" algn="l"/>
                <a:tab pos="3128963" algn="l"/>
                <a:tab pos="3586163" algn="l"/>
                <a:tab pos="4043363" algn="l"/>
                <a:tab pos="4500563" algn="l"/>
                <a:tab pos="4957763" algn="l"/>
                <a:tab pos="5414963" algn="l"/>
                <a:tab pos="5872163" algn="l"/>
                <a:tab pos="6329363" algn="l"/>
                <a:tab pos="6786563" algn="l"/>
                <a:tab pos="7243763" algn="l"/>
                <a:tab pos="7700963" algn="l"/>
                <a:tab pos="8158163" algn="l"/>
                <a:tab pos="8615363" algn="l"/>
                <a:tab pos="9072563" algn="l"/>
                <a:tab pos="9529763" algn="l"/>
              </a:tabLst>
              <a:defRPr sz="4000" i="1">
                <a:solidFill>
                  <a:schemeClr val="bg1"/>
                </a:solidFill>
                <a:latin typeface="Times New Roman" panose="02020603050405020304" pitchFamily="18" charset="0"/>
                <a:ea typeface="MS PGothic"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385763" algn="l"/>
                <a:tab pos="842963" algn="l"/>
                <a:tab pos="1300163" algn="l"/>
                <a:tab pos="1757363" algn="l"/>
                <a:tab pos="2214563" algn="l"/>
                <a:tab pos="2671763" algn="l"/>
                <a:tab pos="3128963" algn="l"/>
                <a:tab pos="3586163" algn="l"/>
                <a:tab pos="4043363" algn="l"/>
                <a:tab pos="4500563" algn="l"/>
                <a:tab pos="4957763" algn="l"/>
                <a:tab pos="5414963" algn="l"/>
                <a:tab pos="5872163" algn="l"/>
                <a:tab pos="6329363" algn="l"/>
                <a:tab pos="6786563" algn="l"/>
                <a:tab pos="7243763" algn="l"/>
                <a:tab pos="7700963" algn="l"/>
                <a:tab pos="8158163" algn="l"/>
                <a:tab pos="8615363" algn="l"/>
                <a:tab pos="9072563" algn="l"/>
                <a:tab pos="9529763" algn="l"/>
              </a:tabLst>
              <a:defRPr sz="4000" i="1">
                <a:solidFill>
                  <a:schemeClr val="bg1"/>
                </a:solidFill>
                <a:latin typeface="Times New Roman" panose="02020603050405020304" pitchFamily="18" charset="0"/>
                <a:ea typeface="MS PGothic"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385763" algn="l"/>
                <a:tab pos="842963" algn="l"/>
                <a:tab pos="1300163" algn="l"/>
                <a:tab pos="1757363" algn="l"/>
                <a:tab pos="2214563" algn="l"/>
                <a:tab pos="2671763" algn="l"/>
                <a:tab pos="3128963" algn="l"/>
                <a:tab pos="3586163" algn="l"/>
                <a:tab pos="4043363" algn="l"/>
                <a:tab pos="4500563" algn="l"/>
                <a:tab pos="4957763" algn="l"/>
                <a:tab pos="5414963" algn="l"/>
                <a:tab pos="5872163" algn="l"/>
                <a:tab pos="6329363" algn="l"/>
                <a:tab pos="6786563" algn="l"/>
                <a:tab pos="7243763" algn="l"/>
                <a:tab pos="7700963" algn="l"/>
                <a:tab pos="8158163" algn="l"/>
                <a:tab pos="8615363" algn="l"/>
                <a:tab pos="9072563" algn="l"/>
                <a:tab pos="9529763" algn="l"/>
              </a:tabLst>
              <a:defRPr sz="4000" i="1">
                <a:solidFill>
                  <a:schemeClr val="bg1"/>
                </a:solidFill>
                <a:latin typeface="Times New Roman" panose="02020603050405020304" pitchFamily="18" charset="0"/>
                <a:ea typeface="MS PGothic"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385763" algn="l"/>
                <a:tab pos="842963" algn="l"/>
                <a:tab pos="1300163" algn="l"/>
                <a:tab pos="1757363" algn="l"/>
                <a:tab pos="2214563" algn="l"/>
                <a:tab pos="2671763" algn="l"/>
                <a:tab pos="3128963" algn="l"/>
                <a:tab pos="3586163" algn="l"/>
                <a:tab pos="4043363" algn="l"/>
                <a:tab pos="4500563" algn="l"/>
                <a:tab pos="4957763" algn="l"/>
                <a:tab pos="5414963" algn="l"/>
                <a:tab pos="5872163" algn="l"/>
                <a:tab pos="6329363" algn="l"/>
                <a:tab pos="6786563" algn="l"/>
                <a:tab pos="7243763" algn="l"/>
                <a:tab pos="7700963" algn="l"/>
                <a:tab pos="8158163" algn="l"/>
                <a:tab pos="8615363" algn="l"/>
                <a:tab pos="9072563" algn="l"/>
                <a:tab pos="9529763" algn="l"/>
              </a:tabLst>
              <a:defRPr sz="4000" i="1">
                <a:solidFill>
                  <a:schemeClr val="bg1"/>
                </a:solidFill>
                <a:latin typeface="Times New Roman" panose="02020603050405020304" pitchFamily="18" charset="0"/>
                <a:ea typeface="MS PGothic" panose="020B0600070205080204" pitchFamily="34" charset="-128"/>
              </a:defRPr>
            </a:lvl9pPr>
          </a:lstStyle>
          <a:p>
            <a:pPr lvl="1" eaLnBrk="1" hangingPunct="1">
              <a:spcBef>
                <a:spcPts val="800"/>
              </a:spcBef>
              <a:buClr>
                <a:schemeClr val="tx2"/>
              </a:buClr>
              <a:buFont typeface="Wingdings" panose="05000000000000000000" pitchFamily="2" charset="2"/>
              <a:buChar char=""/>
            </a:pPr>
            <a:r>
              <a:rPr lang="en-US" sz="3200" i="0">
                <a:solidFill>
                  <a:srgbClr val="000000"/>
                </a:solidFill>
              </a:rPr>
              <a:t>TDD turns traditional development around  </a:t>
            </a:r>
          </a:p>
          <a:p>
            <a:pPr lvl="2" eaLnBrk="1" hangingPunct="1">
              <a:spcBef>
                <a:spcPts val="700"/>
              </a:spcBef>
              <a:buClr>
                <a:schemeClr val="tx2"/>
              </a:buClr>
              <a:buFont typeface="Desdemona" charset="0"/>
              <a:buChar char="–"/>
            </a:pPr>
            <a:r>
              <a:rPr lang="en-US" sz="2800" i="0">
                <a:solidFill>
                  <a:srgbClr val="000000"/>
                </a:solidFill>
              </a:rPr>
              <a:t>Write test code before the methods</a:t>
            </a:r>
          </a:p>
          <a:p>
            <a:pPr lvl="2" eaLnBrk="1" hangingPunct="1">
              <a:spcBef>
                <a:spcPts val="700"/>
              </a:spcBef>
              <a:buClr>
                <a:schemeClr val="tx2"/>
              </a:buClr>
              <a:buFont typeface="Desdemona" charset="0"/>
              <a:buChar char="–"/>
            </a:pPr>
            <a:r>
              <a:rPr lang="en-US" sz="2800" i="0">
                <a:solidFill>
                  <a:srgbClr val="000000"/>
                </a:solidFill>
              </a:rPr>
              <a:t>Do so in very small steps </a:t>
            </a:r>
          </a:p>
          <a:p>
            <a:pPr lvl="2" eaLnBrk="1" hangingPunct="1">
              <a:spcBef>
                <a:spcPts val="700"/>
              </a:spcBef>
              <a:buClr>
                <a:schemeClr val="tx2"/>
              </a:buClr>
              <a:buFont typeface="Desdemona" charset="0"/>
              <a:buChar char="–"/>
            </a:pPr>
            <a:r>
              <a:rPr lang="en-US" sz="2800" i="0">
                <a:solidFill>
                  <a:srgbClr val="000000"/>
                </a:solidFill>
              </a:rPr>
              <a:t>Refuse to add any code until a test exists for it  </a:t>
            </a:r>
          </a:p>
          <a:p>
            <a:pPr lvl="3" eaLnBrk="1" hangingPunct="1">
              <a:spcBef>
                <a:spcPts val="600"/>
              </a:spcBef>
              <a:buClr>
                <a:schemeClr val="tx2"/>
              </a:buClr>
              <a:buFont typeface="Colonna MT" panose="04020805060202030203" pitchFamily="82" charset="0"/>
              <a:buChar char="•"/>
            </a:pPr>
            <a:r>
              <a:rPr lang="en-US" sz="2400" i="0">
                <a:solidFill>
                  <a:srgbClr val="000000"/>
                </a:solidFill>
              </a:rPr>
              <a:t>Have a failing test (red bar) before writing the code to make the test pass</a:t>
            </a:r>
          </a:p>
          <a:p>
            <a:pPr lvl="1" eaLnBrk="1" hangingPunct="1">
              <a:spcBef>
                <a:spcPts val="800"/>
              </a:spcBef>
              <a:buClr>
                <a:schemeClr val="tx2"/>
              </a:buClr>
              <a:buFont typeface="Wingdings" panose="05000000000000000000" pitchFamily="2" charset="2"/>
              <a:buChar char=""/>
            </a:pPr>
            <a:r>
              <a:rPr lang="en-US" sz="3200" i="0">
                <a:solidFill>
                  <a:srgbClr val="000000"/>
                </a:solidFill>
              </a:rPr>
              <a:t>You can run tests anytime</a:t>
            </a:r>
          </a:p>
          <a:p>
            <a:pPr lvl="2" eaLnBrk="1" hangingPunct="1">
              <a:spcBef>
                <a:spcPts val="700"/>
              </a:spcBef>
              <a:buClr>
                <a:schemeClr val="tx2"/>
              </a:buClr>
              <a:buFont typeface="Desdemona" charset="0"/>
              <a:buChar char="–"/>
            </a:pPr>
            <a:r>
              <a:rPr lang="en-US" sz="2800" i="0">
                <a:solidFill>
                  <a:srgbClr val="000000"/>
                </a:solidFill>
              </a:rPr>
              <a:t>And you should do so quite often</a:t>
            </a:r>
          </a:p>
        </p:txBody>
      </p:sp>
    </p:spTree>
    <p:extLst>
      <p:ext uri="{BB962C8B-B14F-4D97-AF65-F5344CB8AC3E}">
        <p14:creationId xmlns:p14="http://schemas.microsoft.com/office/powerpoint/2010/main" val="612075274"/>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Text Box 1"/>
          <p:cNvSpPr txBox="1">
            <a:spLocks noChangeArrowheads="1"/>
          </p:cNvSpPr>
          <p:nvPr/>
        </p:nvSpPr>
        <p:spPr bwMode="auto">
          <a:xfrm>
            <a:off x="1905000" y="1524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b"/>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4000" i="1">
                <a:solidFill>
                  <a:schemeClr val="bg1"/>
                </a:solidFill>
                <a:latin typeface="Times New Roman" panose="02020603050405020304" pitchFamily="18" charset="0"/>
                <a:ea typeface="MS PGothic" panose="020B0600070205080204" pitchFamily="34" charset="-128"/>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4000" i="1">
                <a:solidFill>
                  <a:schemeClr val="bg1"/>
                </a:solidFill>
                <a:latin typeface="Times New Roman" panose="02020603050405020304" pitchFamily="18" charset="0"/>
                <a:ea typeface="MS PGothic" panose="020B0600070205080204" pitchFamily="34" charset="-128"/>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4000" i="1">
                <a:solidFill>
                  <a:schemeClr val="bg1"/>
                </a:solidFill>
                <a:latin typeface="Times New Roman" panose="02020603050405020304" pitchFamily="18" charset="0"/>
                <a:ea typeface="MS PGothic" panose="020B0600070205080204" pitchFamily="34" charset="-128"/>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4000" i="1">
                <a:solidFill>
                  <a:schemeClr val="bg1"/>
                </a:solidFill>
                <a:latin typeface="Times New Roman" panose="02020603050405020304" pitchFamily="18" charset="0"/>
                <a:ea typeface="MS PGothic" panose="020B0600070205080204" pitchFamily="34" charset="-128"/>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4000" i="1">
                <a:solidFill>
                  <a:schemeClr val="bg1"/>
                </a:solidFill>
                <a:latin typeface="Times New Roman" panose="02020603050405020304" pitchFamily="18" charset="0"/>
                <a:ea typeface="MS PGothic"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4000" i="1">
                <a:solidFill>
                  <a:schemeClr val="bg1"/>
                </a:solidFill>
                <a:latin typeface="Times New Roman" panose="02020603050405020304" pitchFamily="18" charset="0"/>
                <a:ea typeface="MS PGothic"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4000" i="1">
                <a:solidFill>
                  <a:schemeClr val="bg1"/>
                </a:solidFill>
                <a:latin typeface="Times New Roman" panose="02020603050405020304" pitchFamily="18" charset="0"/>
                <a:ea typeface="MS PGothic"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4000" i="1">
                <a:solidFill>
                  <a:schemeClr val="bg1"/>
                </a:solidFill>
                <a:latin typeface="Times New Roman" panose="02020603050405020304" pitchFamily="18" charset="0"/>
                <a:ea typeface="MS PGothic"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4000" i="1">
                <a:solidFill>
                  <a:schemeClr val="bg1"/>
                </a:solidFill>
                <a:latin typeface="Times New Roman" panose="02020603050405020304" pitchFamily="18" charset="0"/>
                <a:ea typeface="MS PGothic" panose="020B0600070205080204" pitchFamily="34" charset="-128"/>
              </a:defRPr>
            </a:lvl9pPr>
          </a:lstStyle>
          <a:p>
            <a:pPr eaLnBrk="1" hangingPunct="1"/>
            <a:r>
              <a:rPr lang="en-US" i="0">
                <a:solidFill>
                  <a:srgbClr val="000000"/>
                </a:solidFill>
              </a:rPr>
              <a:t>Simple, yet hard to do</a:t>
            </a:r>
          </a:p>
        </p:txBody>
      </p:sp>
      <p:sp>
        <p:nvSpPr>
          <p:cNvPr id="22530" name="Text Box 2"/>
          <p:cNvSpPr txBox="1">
            <a:spLocks noChangeArrowheads="1"/>
          </p:cNvSpPr>
          <p:nvPr/>
        </p:nvSpPr>
        <p:spPr bwMode="auto">
          <a:xfrm>
            <a:off x="1981200" y="1600200"/>
            <a:ext cx="8305800" cy="441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2160" tIns="46080" rIns="92160" bIns="46080"/>
          <a:lstStyle>
            <a:lvl1pPr marL="342900" indent="-342900" eaLnBrk="0" hangingPunct="0">
              <a:tabLst>
                <a:tab pos="385763" algn="l"/>
                <a:tab pos="842963" algn="l"/>
                <a:tab pos="1300163" algn="l"/>
                <a:tab pos="1757363" algn="l"/>
                <a:tab pos="2214563" algn="l"/>
                <a:tab pos="2671763" algn="l"/>
                <a:tab pos="3128963" algn="l"/>
                <a:tab pos="3586163" algn="l"/>
                <a:tab pos="4043363" algn="l"/>
                <a:tab pos="4500563" algn="l"/>
                <a:tab pos="4957763" algn="l"/>
                <a:tab pos="5414963" algn="l"/>
                <a:tab pos="5872163" algn="l"/>
                <a:tab pos="6329363" algn="l"/>
                <a:tab pos="6786563" algn="l"/>
                <a:tab pos="7243763" algn="l"/>
                <a:tab pos="7700963" algn="l"/>
                <a:tab pos="8158163" algn="l"/>
                <a:tab pos="8615363" algn="l"/>
                <a:tab pos="9072563" algn="l"/>
                <a:tab pos="9529763" algn="l"/>
              </a:tabLst>
              <a:defRPr sz="4000" i="1">
                <a:solidFill>
                  <a:schemeClr val="bg1"/>
                </a:solidFill>
                <a:latin typeface="Times New Roman" panose="02020603050405020304" pitchFamily="18" charset="0"/>
                <a:ea typeface="MS PGothic" panose="020B0600070205080204" pitchFamily="34" charset="-128"/>
              </a:defRPr>
            </a:lvl1pPr>
            <a:lvl2pPr marL="385763" indent="-273050" eaLnBrk="0" hangingPunct="0">
              <a:tabLst>
                <a:tab pos="385763" algn="l"/>
                <a:tab pos="842963" algn="l"/>
                <a:tab pos="1300163" algn="l"/>
                <a:tab pos="1757363" algn="l"/>
                <a:tab pos="2214563" algn="l"/>
                <a:tab pos="2671763" algn="l"/>
                <a:tab pos="3128963" algn="l"/>
                <a:tab pos="3586163" algn="l"/>
                <a:tab pos="4043363" algn="l"/>
                <a:tab pos="4500563" algn="l"/>
                <a:tab pos="4957763" algn="l"/>
                <a:tab pos="5414963" algn="l"/>
                <a:tab pos="5872163" algn="l"/>
                <a:tab pos="6329363" algn="l"/>
                <a:tab pos="6786563" algn="l"/>
                <a:tab pos="7243763" algn="l"/>
                <a:tab pos="7700963" algn="l"/>
                <a:tab pos="8158163" algn="l"/>
                <a:tab pos="8615363" algn="l"/>
                <a:tab pos="9072563" algn="l"/>
                <a:tab pos="9529763" algn="l"/>
              </a:tabLst>
              <a:defRPr sz="4000" i="1">
                <a:solidFill>
                  <a:schemeClr val="bg1"/>
                </a:solidFill>
                <a:latin typeface="Times New Roman" panose="02020603050405020304" pitchFamily="18" charset="0"/>
                <a:ea typeface="MS PGothic" panose="020B0600070205080204" pitchFamily="34" charset="-128"/>
              </a:defRPr>
            </a:lvl2pPr>
            <a:lvl3pPr marL="919163" indent="-344488" eaLnBrk="0" hangingPunct="0">
              <a:tabLst>
                <a:tab pos="385763" algn="l"/>
                <a:tab pos="842963" algn="l"/>
                <a:tab pos="1300163" algn="l"/>
                <a:tab pos="1757363" algn="l"/>
                <a:tab pos="2214563" algn="l"/>
                <a:tab pos="2671763" algn="l"/>
                <a:tab pos="3128963" algn="l"/>
                <a:tab pos="3586163" algn="l"/>
                <a:tab pos="4043363" algn="l"/>
                <a:tab pos="4500563" algn="l"/>
                <a:tab pos="4957763" algn="l"/>
                <a:tab pos="5414963" algn="l"/>
                <a:tab pos="5872163" algn="l"/>
                <a:tab pos="6329363" algn="l"/>
                <a:tab pos="6786563" algn="l"/>
                <a:tab pos="7243763" algn="l"/>
                <a:tab pos="7700963" algn="l"/>
                <a:tab pos="8158163" algn="l"/>
                <a:tab pos="8615363" algn="l"/>
                <a:tab pos="9072563" algn="l"/>
                <a:tab pos="9529763" algn="l"/>
              </a:tabLst>
              <a:defRPr sz="4000" i="1">
                <a:solidFill>
                  <a:schemeClr val="bg1"/>
                </a:solidFill>
                <a:latin typeface="Times New Roman" panose="02020603050405020304" pitchFamily="18" charset="0"/>
                <a:ea typeface="MS PGothic" panose="020B0600070205080204" pitchFamily="34" charset="-128"/>
              </a:defRPr>
            </a:lvl3pPr>
            <a:lvl4pPr eaLnBrk="0" hangingPunct="0">
              <a:tabLst>
                <a:tab pos="385763" algn="l"/>
                <a:tab pos="842963" algn="l"/>
                <a:tab pos="1300163" algn="l"/>
                <a:tab pos="1757363" algn="l"/>
                <a:tab pos="2214563" algn="l"/>
                <a:tab pos="2671763" algn="l"/>
                <a:tab pos="3128963" algn="l"/>
                <a:tab pos="3586163" algn="l"/>
                <a:tab pos="4043363" algn="l"/>
                <a:tab pos="4500563" algn="l"/>
                <a:tab pos="4957763" algn="l"/>
                <a:tab pos="5414963" algn="l"/>
                <a:tab pos="5872163" algn="l"/>
                <a:tab pos="6329363" algn="l"/>
                <a:tab pos="6786563" algn="l"/>
                <a:tab pos="7243763" algn="l"/>
                <a:tab pos="7700963" algn="l"/>
                <a:tab pos="8158163" algn="l"/>
                <a:tab pos="8615363" algn="l"/>
                <a:tab pos="9072563" algn="l"/>
                <a:tab pos="9529763" algn="l"/>
              </a:tabLst>
              <a:defRPr sz="4000" i="1">
                <a:solidFill>
                  <a:schemeClr val="bg1"/>
                </a:solidFill>
                <a:latin typeface="Times New Roman" panose="02020603050405020304" pitchFamily="18" charset="0"/>
                <a:ea typeface="MS PGothic" panose="020B0600070205080204" pitchFamily="34" charset="-128"/>
              </a:defRPr>
            </a:lvl4pPr>
            <a:lvl5pPr eaLnBrk="0" hangingPunct="0">
              <a:tabLst>
                <a:tab pos="385763" algn="l"/>
                <a:tab pos="842963" algn="l"/>
                <a:tab pos="1300163" algn="l"/>
                <a:tab pos="1757363" algn="l"/>
                <a:tab pos="2214563" algn="l"/>
                <a:tab pos="2671763" algn="l"/>
                <a:tab pos="3128963" algn="l"/>
                <a:tab pos="3586163" algn="l"/>
                <a:tab pos="4043363" algn="l"/>
                <a:tab pos="4500563" algn="l"/>
                <a:tab pos="4957763" algn="l"/>
                <a:tab pos="5414963" algn="l"/>
                <a:tab pos="5872163" algn="l"/>
                <a:tab pos="6329363" algn="l"/>
                <a:tab pos="6786563" algn="l"/>
                <a:tab pos="7243763" algn="l"/>
                <a:tab pos="7700963" algn="l"/>
                <a:tab pos="8158163" algn="l"/>
                <a:tab pos="8615363" algn="l"/>
                <a:tab pos="9072563" algn="l"/>
                <a:tab pos="9529763" algn="l"/>
              </a:tabLst>
              <a:defRPr sz="4000" i="1">
                <a:solidFill>
                  <a:schemeClr val="bg1"/>
                </a:solidFill>
                <a:latin typeface="Times New Roman" panose="02020603050405020304" pitchFamily="18" charset="0"/>
                <a:ea typeface="MS PGothic"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385763" algn="l"/>
                <a:tab pos="842963" algn="l"/>
                <a:tab pos="1300163" algn="l"/>
                <a:tab pos="1757363" algn="l"/>
                <a:tab pos="2214563" algn="l"/>
                <a:tab pos="2671763" algn="l"/>
                <a:tab pos="3128963" algn="l"/>
                <a:tab pos="3586163" algn="l"/>
                <a:tab pos="4043363" algn="l"/>
                <a:tab pos="4500563" algn="l"/>
                <a:tab pos="4957763" algn="l"/>
                <a:tab pos="5414963" algn="l"/>
                <a:tab pos="5872163" algn="l"/>
                <a:tab pos="6329363" algn="l"/>
                <a:tab pos="6786563" algn="l"/>
                <a:tab pos="7243763" algn="l"/>
                <a:tab pos="7700963" algn="l"/>
                <a:tab pos="8158163" algn="l"/>
                <a:tab pos="8615363" algn="l"/>
                <a:tab pos="9072563" algn="l"/>
                <a:tab pos="9529763" algn="l"/>
              </a:tabLst>
              <a:defRPr sz="4000" i="1">
                <a:solidFill>
                  <a:schemeClr val="bg1"/>
                </a:solidFill>
                <a:latin typeface="Times New Roman" panose="02020603050405020304" pitchFamily="18" charset="0"/>
                <a:ea typeface="MS PGothic"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385763" algn="l"/>
                <a:tab pos="842963" algn="l"/>
                <a:tab pos="1300163" algn="l"/>
                <a:tab pos="1757363" algn="l"/>
                <a:tab pos="2214563" algn="l"/>
                <a:tab pos="2671763" algn="l"/>
                <a:tab pos="3128963" algn="l"/>
                <a:tab pos="3586163" algn="l"/>
                <a:tab pos="4043363" algn="l"/>
                <a:tab pos="4500563" algn="l"/>
                <a:tab pos="4957763" algn="l"/>
                <a:tab pos="5414963" algn="l"/>
                <a:tab pos="5872163" algn="l"/>
                <a:tab pos="6329363" algn="l"/>
                <a:tab pos="6786563" algn="l"/>
                <a:tab pos="7243763" algn="l"/>
                <a:tab pos="7700963" algn="l"/>
                <a:tab pos="8158163" algn="l"/>
                <a:tab pos="8615363" algn="l"/>
                <a:tab pos="9072563" algn="l"/>
                <a:tab pos="9529763" algn="l"/>
              </a:tabLst>
              <a:defRPr sz="4000" i="1">
                <a:solidFill>
                  <a:schemeClr val="bg1"/>
                </a:solidFill>
                <a:latin typeface="Times New Roman" panose="02020603050405020304" pitchFamily="18" charset="0"/>
                <a:ea typeface="MS PGothic"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385763" algn="l"/>
                <a:tab pos="842963" algn="l"/>
                <a:tab pos="1300163" algn="l"/>
                <a:tab pos="1757363" algn="l"/>
                <a:tab pos="2214563" algn="l"/>
                <a:tab pos="2671763" algn="l"/>
                <a:tab pos="3128963" algn="l"/>
                <a:tab pos="3586163" algn="l"/>
                <a:tab pos="4043363" algn="l"/>
                <a:tab pos="4500563" algn="l"/>
                <a:tab pos="4957763" algn="l"/>
                <a:tab pos="5414963" algn="l"/>
                <a:tab pos="5872163" algn="l"/>
                <a:tab pos="6329363" algn="l"/>
                <a:tab pos="6786563" algn="l"/>
                <a:tab pos="7243763" algn="l"/>
                <a:tab pos="7700963" algn="l"/>
                <a:tab pos="8158163" algn="l"/>
                <a:tab pos="8615363" algn="l"/>
                <a:tab pos="9072563" algn="l"/>
                <a:tab pos="9529763" algn="l"/>
              </a:tabLst>
              <a:defRPr sz="4000" i="1">
                <a:solidFill>
                  <a:schemeClr val="bg1"/>
                </a:solidFill>
                <a:latin typeface="Times New Roman" panose="02020603050405020304" pitchFamily="18" charset="0"/>
                <a:ea typeface="MS PGothic"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385763" algn="l"/>
                <a:tab pos="842963" algn="l"/>
                <a:tab pos="1300163" algn="l"/>
                <a:tab pos="1757363" algn="l"/>
                <a:tab pos="2214563" algn="l"/>
                <a:tab pos="2671763" algn="l"/>
                <a:tab pos="3128963" algn="l"/>
                <a:tab pos="3586163" algn="l"/>
                <a:tab pos="4043363" algn="l"/>
                <a:tab pos="4500563" algn="l"/>
                <a:tab pos="4957763" algn="l"/>
                <a:tab pos="5414963" algn="l"/>
                <a:tab pos="5872163" algn="l"/>
                <a:tab pos="6329363" algn="l"/>
                <a:tab pos="6786563" algn="l"/>
                <a:tab pos="7243763" algn="l"/>
                <a:tab pos="7700963" algn="l"/>
                <a:tab pos="8158163" algn="l"/>
                <a:tab pos="8615363" algn="l"/>
                <a:tab pos="9072563" algn="l"/>
                <a:tab pos="9529763" algn="l"/>
              </a:tabLst>
              <a:defRPr sz="4000" i="1">
                <a:solidFill>
                  <a:schemeClr val="bg1"/>
                </a:solidFill>
                <a:latin typeface="Times New Roman" panose="02020603050405020304" pitchFamily="18" charset="0"/>
                <a:ea typeface="MS PGothic" panose="020B0600070205080204" pitchFamily="34" charset="-128"/>
              </a:defRPr>
            </a:lvl9pPr>
          </a:lstStyle>
          <a:p>
            <a:pPr lvl="1" eaLnBrk="1" hangingPunct="1">
              <a:spcBef>
                <a:spcPts val="800"/>
              </a:spcBef>
              <a:buClr>
                <a:schemeClr val="tx2"/>
              </a:buClr>
              <a:buFont typeface="Wingdings" panose="05000000000000000000" pitchFamily="2" charset="2"/>
              <a:buChar char=""/>
            </a:pPr>
            <a:r>
              <a:rPr lang="en-US" sz="3200" i="0">
                <a:solidFill>
                  <a:srgbClr val="000000"/>
                </a:solidFill>
              </a:rPr>
              <a:t>When you first try TDD, it requires great discipline because it is easy to </a:t>
            </a:r>
            <a:r>
              <a:rPr lang="en-US" altLang="en-US" sz="3200" i="0">
                <a:solidFill>
                  <a:srgbClr val="000000"/>
                </a:solidFill>
              </a:rPr>
              <a:t>“</a:t>
            </a:r>
            <a:r>
              <a:rPr lang="en-US" sz="3200" i="0">
                <a:solidFill>
                  <a:srgbClr val="000000"/>
                </a:solidFill>
              </a:rPr>
              <a:t>slip</a:t>
            </a:r>
            <a:r>
              <a:rPr lang="en-US" altLang="en-US" sz="3200" i="0">
                <a:solidFill>
                  <a:srgbClr val="000000"/>
                </a:solidFill>
              </a:rPr>
              <a:t>”</a:t>
            </a:r>
            <a:r>
              <a:rPr lang="en-US" sz="3200" i="0">
                <a:solidFill>
                  <a:srgbClr val="000000"/>
                </a:solidFill>
              </a:rPr>
              <a:t> and write methods without first writing a new test</a:t>
            </a:r>
          </a:p>
          <a:p>
            <a:pPr lvl="1" eaLnBrk="1" hangingPunct="1">
              <a:spcBef>
                <a:spcPts val="800"/>
              </a:spcBef>
              <a:buClr>
                <a:schemeClr val="tx2"/>
              </a:buClr>
              <a:buFont typeface="Wingdings" panose="05000000000000000000" pitchFamily="2" charset="2"/>
              <a:buChar char=""/>
            </a:pPr>
            <a:r>
              <a:rPr lang="en-US" sz="3200" i="0">
                <a:solidFill>
                  <a:srgbClr val="000000"/>
                </a:solidFill>
              </a:rPr>
              <a:t>Pair programming helps you to stay on track</a:t>
            </a:r>
          </a:p>
          <a:p>
            <a:pPr lvl="2" eaLnBrk="1" hangingPunct="1">
              <a:spcBef>
                <a:spcPts val="700"/>
              </a:spcBef>
              <a:buClr>
                <a:schemeClr val="tx2"/>
              </a:buClr>
              <a:buFont typeface="Desdemona" charset="0"/>
              <a:buChar char="–"/>
            </a:pPr>
            <a:r>
              <a:rPr lang="en-US" sz="2800" i="0">
                <a:solidFill>
                  <a:srgbClr val="000000"/>
                </a:solidFill>
              </a:rPr>
              <a:t>Williams and Kessler</a:t>
            </a:r>
          </a:p>
        </p:txBody>
      </p:sp>
    </p:spTree>
    <p:extLst>
      <p:ext uri="{BB962C8B-B14F-4D97-AF65-F5344CB8AC3E}">
        <p14:creationId xmlns:p14="http://schemas.microsoft.com/office/powerpoint/2010/main" val="3710381389"/>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Text Box 1"/>
          <p:cNvSpPr txBox="1">
            <a:spLocks noChangeArrowheads="1"/>
          </p:cNvSpPr>
          <p:nvPr/>
        </p:nvSpPr>
        <p:spPr bwMode="auto">
          <a:xfrm>
            <a:off x="1905000" y="1524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b"/>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4000" i="1">
                <a:solidFill>
                  <a:schemeClr val="bg1"/>
                </a:solidFill>
                <a:latin typeface="Times New Roman" panose="02020603050405020304" pitchFamily="18" charset="0"/>
                <a:ea typeface="MS PGothic" panose="020B0600070205080204" pitchFamily="34" charset="-128"/>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4000" i="1">
                <a:solidFill>
                  <a:schemeClr val="bg1"/>
                </a:solidFill>
                <a:latin typeface="Times New Roman" panose="02020603050405020304" pitchFamily="18" charset="0"/>
                <a:ea typeface="MS PGothic" panose="020B0600070205080204" pitchFamily="34" charset="-128"/>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4000" i="1">
                <a:solidFill>
                  <a:schemeClr val="bg1"/>
                </a:solidFill>
                <a:latin typeface="Times New Roman" panose="02020603050405020304" pitchFamily="18" charset="0"/>
                <a:ea typeface="MS PGothic" panose="020B0600070205080204" pitchFamily="34" charset="-128"/>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4000" i="1">
                <a:solidFill>
                  <a:schemeClr val="bg1"/>
                </a:solidFill>
                <a:latin typeface="Times New Roman" panose="02020603050405020304" pitchFamily="18" charset="0"/>
                <a:ea typeface="MS PGothic" panose="020B0600070205080204" pitchFamily="34" charset="-128"/>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4000" i="1">
                <a:solidFill>
                  <a:schemeClr val="bg1"/>
                </a:solidFill>
                <a:latin typeface="Times New Roman" panose="02020603050405020304" pitchFamily="18" charset="0"/>
                <a:ea typeface="MS PGothic"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4000" i="1">
                <a:solidFill>
                  <a:schemeClr val="bg1"/>
                </a:solidFill>
                <a:latin typeface="Times New Roman" panose="02020603050405020304" pitchFamily="18" charset="0"/>
                <a:ea typeface="MS PGothic"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4000" i="1">
                <a:solidFill>
                  <a:schemeClr val="bg1"/>
                </a:solidFill>
                <a:latin typeface="Times New Roman" panose="02020603050405020304" pitchFamily="18" charset="0"/>
                <a:ea typeface="MS PGothic"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4000" i="1">
                <a:solidFill>
                  <a:schemeClr val="bg1"/>
                </a:solidFill>
                <a:latin typeface="Times New Roman" panose="02020603050405020304" pitchFamily="18" charset="0"/>
                <a:ea typeface="MS PGothic"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4000" i="1">
                <a:solidFill>
                  <a:schemeClr val="bg1"/>
                </a:solidFill>
                <a:latin typeface="Times New Roman" panose="02020603050405020304" pitchFamily="18" charset="0"/>
                <a:ea typeface="MS PGothic" panose="020B0600070205080204" pitchFamily="34" charset="-128"/>
              </a:defRPr>
            </a:lvl9pPr>
          </a:lstStyle>
          <a:p>
            <a:pPr eaLnBrk="1" hangingPunct="1"/>
            <a:r>
              <a:rPr lang="en-US" i="0">
                <a:solidFill>
                  <a:srgbClr val="000000"/>
                </a:solidFill>
              </a:rPr>
              <a:t>Comments, Documentation?</a:t>
            </a:r>
          </a:p>
        </p:txBody>
      </p:sp>
      <p:sp>
        <p:nvSpPr>
          <p:cNvPr id="24578" name="Text Box 2"/>
          <p:cNvSpPr txBox="1">
            <a:spLocks noChangeArrowheads="1"/>
          </p:cNvSpPr>
          <p:nvPr/>
        </p:nvSpPr>
        <p:spPr bwMode="auto">
          <a:xfrm>
            <a:off x="1905000" y="1600200"/>
            <a:ext cx="8001000" cy="441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2160" tIns="46080" rIns="92160" bIns="46080"/>
          <a:lstStyle>
            <a:lvl1pPr marL="342900" indent="-342900" eaLnBrk="0" hangingPunct="0">
              <a:tabLst>
                <a:tab pos="385763" algn="l"/>
                <a:tab pos="842963" algn="l"/>
                <a:tab pos="1300163" algn="l"/>
                <a:tab pos="1757363" algn="l"/>
                <a:tab pos="2214563" algn="l"/>
                <a:tab pos="2671763" algn="l"/>
                <a:tab pos="3128963" algn="l"/>
                <a:tab pos="3586163" algn="l"/>
                <a:tab pos="4043363" algn="l"/>
                <a:tab pos="4500563" algn="l"/>
                <a:tab pos="4957763" algn="l"/>
                <a:tab pos="5414963" algn="l"/>
                <a:tab pos="5872163" algn="l"/>
                <a:tab pos="6329363" algn="l"/>
                <a:tab pos="6786563" algn="l"/>
                <a:tab pos="7243763" algn="l"/>
                <a:tab pos="7700963" algn="l"/>
                <a:tab pos="8158163" algn="l"/>
                <a:tab pos="8615363" algn="l"/>
                <a:tab pos="9072563" algn="l"/>
                <a:tab pos="9529763" algn="l"/>
              </a:tabLst>
              <a:defRPr sz="4000" i="1">
                <a:solidFill>
                  <a:schemeClr val="bg1"/>
                </a:solidFill>
                <a:latin typeface="Times New Roman" panose="02020603050405020304" pitchFamily="18" charset="0"/>
                <a:ea typeface="MS PGothic" panose="020B0600070205080204" pitchFamily="34" charset="-128"/>
              </a:defRPr>
            </a:lvl1pPr>
            <a:lvl2pPr marL="385763" indent="-273050" eaLnBrk="0" hangingPunct="0">
              <a:tabLst>
                <a:tab pos="385763" algn="l"/>
                <a:tab pos="842963" algn="l"/>
                <a:tab pos="1300163" algn="l"/>
                <a:tab pos="1757363" algn="l"/>
                <a:tab pos="2214563" algn="l"/>
                <a:tab pos="2671763" algn="l"/>
                <a:tab pos="3128963" algn="l"/>
                <a:tab pos="3586163" algn="l"/>
                <a:tab pos="4043363" algn="l"/>
                <a:tab pos="4500563" algn="l"/>
                <a:tab pos="4957763" algn="l"/>
                <a:tab pos="5414963" algn="l"/>
                <a:tab pos="5872163" algn="l"/>
                <a:tab pos="6329363" algn="l"/>
                <a:tab pos="6786563" algn="l"/>
                <a:tab pos="7243763" algn="l"/>
                <a:tab pos="7700963" algn="l"/>
                <a:tab pos="8158163" algn="l"/>
                <a:tab pos="8615363" algn="l"/>
                <a:tab pos="9072563" algn="l"/>
                <a:tab pos="9529763" algn="l"/>
              </a:tabLst>
              <a:defRPr sz="4000" i="1">
                <a:solidFill>
                  <a:schemeClr val="bg1"/>
                </a:solidFill>
                <a:latin typeface="Times New Roman" panose="02020603050405020304" pitchFamily="18" charset="0"/>
                <a:ea typeface="MS PGothic" panose="020B0600070205080204" pitchFamily="34" charset="-128"/>
              </a:defRPr>
            </a:lvl2pPr>
            <a:lvl3pPr marL="919163" indent="-344488" eaLnBrk="0" hangingPunct="0">
              <a:tabLst>
                <a:tab pos="385763" algn="l"/>
                <a:tab pos="842963" algn="l"/>
                <a:tab pos="1300163" algn="l"/>
                <a:tab pos="1757363" algn="l"/>
                <a:tab pos="2214563" algn="l"/>
                <a:tab pos="2671763" algn="l"/>
                <a:tab pos="3128963" algn="l"/>
                <a:tab pos="3586163" algn="l"/>
                <a:tab pos="4043363" algn="l"/>
                <a:tab pos="4500563" algn="l"/>
                <a:tab pos="4957763" algn="l"/>
                <a:tab pos="5414963" algn="l"/>
                <a:tab pos="5872163" algn="l"/>
                <a:tab pos="6329363" algn="l"/>
                <a:tab pos="6786563" algn="l"/>
                <a:tab pos="7243763" algn="l"/>
                <a:tab pos="7700963" algn="l"/>
                <a:tab pos="8158163" algn="l"/>
                <a:tab pos="8615363" algn="l"/>
                <a:tab pos="9072563" algn="l"/>
                <a:tab pos="9529763" algn="l"/>
              </a:tabLst>
              <a:defRPr sz="4000" i="1">
                <a:solidFill>
                  <a:schemeClr val="bg1"/>
                </a:solidFill>
                <a:latin typeface="Times New Roman" panose="02020603050405020304" pitchFamily="18" charset="0"/>
                <a:ea typeface="MS PGothic" panose="020B0600070205080204" pitchFamily="34" charset="-128"/>
              </a:defRPr>
            </a:lvl3pPr>
            <a:lvl4pPr marL="1317625" indent="-282575" eaLnBrk="0" hangingPunct="0">
              <a:tabLst>
                <a:tab pos="385763" algn="l"/>
                <a:tab pos="842963" algn="l"/>
                <a:tab pos="1300163" algn="l"/>
                <a:tab pos="1757363" algn="l"/>
                <a:tab pos="2214563" algn="l"/>
                <a:tab pos="2671763" algn="l"/>
                <a:tab pos="3128963" algn="l"/>
                <a:tab pos="3586163" algn="l"/>
                <a:tab pos="4043363" algn="l"/>
                <a:tab pos="4500563" algn="l"/>
                <a:tab pos="4957763" algn="l"/>
                <a:tab pos="5414963" algn="l"/>
                <a:tab pos="5872163" algn="l"/>
                <a:tab pos="6329363" algn="l"/>
                <a:tab pos="6786563" algn="l"/>
                <a:tab pos="7243763" algn="l"/>
                <a:tab pos="7700963" algn="l"/>
                <a:tab pos="8158163" algn="l"/>
                <a:tab pos="8615363" algn="l"/>
                <a:tab pos="9072563" algn="l"/>
                <a:tab pos="9529763" algn="l"/>
              </a:tabLst>
              <a:defRPr sz="4000" i="1">
                <a:solidFill>
                  <a:schemeClr val="bg1"/>
                </a:solidFill>
                <a:latin typeface="Times New Roman" panose="02020603050405020304" pitchFamily="18" charset="0"/>
                <a:ea typeface="MS PGothic" panose="020B0600070205080204" pitchFamily="34" charset="-128"/>
              </a:defRPr>
            </a:lvl4pPr>
            <a:lvl5pPr eaLnBrk="0" hangingPunct="0">
              <a:tabLst>
                <a:tab pos="385763" algn="l"/>
                <a:tab pos="842963" algn="l"/>
                <a:tab pos="1300163" algn="l"/>
                <a:tab pos="1757363" algn="l"/>
                <a:tab pos="2214563" algn="l"/>
                <a:tab pos="2671763" algn="l"/>
                <a:tab pos="3128963" algn="l"/>
                <a:tab pos="3586163" algn="l"/>
                <a:tab pos="4043363" algn="l"/>
                <a:tab pos="4500563" algn="l"/>
                <a:tab pos="4957763" algn="l"/>
                <a:tab pos="5414963" algn="l"/>
                <a:tab pos="5872163" algn="l"/>
                <a:tab pos="6329363" algn="l"/>
                <a:tab pos="6786563" algn="l"/>
                <a:tab pos="7243763" algn="l"/>
                <a:tab pos="7700963" algn="l"/>
                <a:tab pos="8158163" algn="l"/>
                <a:tab pos="8615363" algn="l"/>
                <a:tab pos="9072563" algn="l"/>
                <a:tab pos="9529763" algn="l"/>
              </a:tabLst>
              <a:defRPr sz="4000" i="1">
                <a:solidFill>
                  <a:schemeClr val="bg1"/>
                </a:solidFill>
                <a:latin typeface="Times New Roman" panose="02020603050405020304" pitchFamily="18" charset="0"/>
                <a:ea typeface="MS PGothic"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385763" algn="l"/>
                <a:tab pos="842963" algn="l"/>
                <a:tab pos="1300163" algn="l"/>
                <a:tab pos="1757363" algn="l"/>
                <a:tab pos="2214563" algn="l"/>
                <a:tab pos="2671763" algn="l"/>
                <a:tab pos="3128963" algn="l"/>
                <a:tab pos="3586163" algn="l"/>
                <a:tab pos="4043363" algn="l"/>
                <a:tab pos="4500563" algn="l"/>
                <a:tab pos="4957763" algn="l"/>
                <a:tab pos="5414963" algn="l"/>
                <a:tab pos="5872163" algn="l"/>
                <a:tab pos="6329363" algn="l"/>
                <a:tab pos="6786563" algn="l"/>
                <a:tab pos="7243763" algn="l"/>
                <a:tab pos="7700963" algn="l"/>
                <a:tab pos="8158163" algn="l"/>
                <a:tab pos="8615363" algn="l"/>
                <a:tab pos="9072563" algn="l"/>
                <a:tab pos="9529763" algn="l"/>
              </a:tabLst>
              <a:defRPr sz="4000" i="1">
                <a:solidFill>
                  <a:schemeClr val="bg1"/>
                </a:solidFill>
                <a:latin typeface="Times New Roman" panose="02020603050405020304" pitchFamily="18" charset="0"/>
                <a:ea typeface="MS PGothic"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385763" algn="l"/>
                <a:tab pos="842963" algn="l"/>
                <a:tab pos="1300163" algn="l"/>
                <a:tab pos="1757363" algn="l"/>
                <a:tab pos="2214563" algn="l"/>
                <a:tab pos="2671763" algn="l"/>
                <a:tab pos="3128963" algn="l"/>
                <a:tab pos="3586163" algn="l"/>
                <a:tab pos="4043363" algn="l"/>
                <a:tab pos="4500563" algn="l"/>
                <a:tab pos="4957763" algn="l"/>
                <a:tab pos="5414963" algn="l"/>
                <a:tab pos="5872163" algn="l"/>
                <a:tab pos="6329363" algn="l"/>
                <a:tab pos="6786563" algn="l"/>
                <a:tab pos="7243763" algn="l"/>
                <a:tab pos="7700963" algn="l"/>
                <a:tab pos="8158163" algn="l"/>
                <a:tab pos="8615363" algn="l"/>
                <a:tab pos="9072563" algn="l"/>
                <a:tab pos="9529763" algn="l"/>
              </a:tabLst>
              <a:defRPr sz="4000" i="1">
                <a:solidFill>
                  <a:schemeClr val="bg1"/>
                </a:solidFill>
                <a:latin typeface="Times New Roman" panose="02020603050405020304" pitchFamily="18" charset="0"/>
                <a:ea typeface="MS PGothic"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385763" algn="l"/>
                <a:tab pos="842963" algn="l"/>
                <a:tab pos="1300163" algn="l"/>
                <a:tab pos="1757363" algn="l"/>
                <a:tab pos="2214563" algn="l"/>
                <a:tab pos="2671763" algn="l"/>
                <a:tab pos="3128963" algn="l"/>
                <a:tab pos="3586163" algn="l"/>
                <a:tab pos="4043363" algn="l"/>
                <a:tab pos="4500563" algn="l"/>
                <a:tab pos="4957763" algn="l"/>
                <a:tab pos="5414963" algn="l"/>
                <a:tab pos="5872163" algn="l"/>
                <a:tab pos="6329363" algn="l"/>
                <a:tab pos="6786563" algn="l"/>
                <a:tab pos="7243763" algn="l"/>
                <a:tab pos="7700963" algn="l"/>
                <a:tab pos="8158163" algn="l"/>
                <a:tab pos="8615363" algn="l"/>
                <a:tab pos="9072563" algn="l"/>
                <a:tab pos="9529763" algn="l"/>
              </a:tabLst>
              <a:defRPr sz="4000" i="1">
                <a:solidFill>
                  <a:schemeClr val="bg1"/>
                </a:solidFill>
                <a:latin typeface="Times New Roman" panose="02020603050405020304" pitchFamily="18" charset="0"/>
                <a:ea typeface="MS PGothic"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385763" algn="l"/>
                <a:tab pos="842963" algn="l"/>
                <a:tab pos="1300163" algn="l"/>
                <a:tab pos="1757363" algn="l"/>
                <a:tab pos="2214563" algn="l"/>
                <a:tab pos="2671763" algn="l"/>
                <a:tab pos="3128963" algn="l"/>
                <a:tab pos="3586163" algn="l"/>
                <a:tab pos="4043363" algn="l"/>
                <a:tab pos="4500563" algn="l"/>
                <a:tab pos="4957763" algn="l"/>
                <a:tab pos="5414963" algn="l"/>
                <a:tab pos="5872163" algn="l"/>
                <a:tab pos="6329363" algn="l"/>
                <a:tab pos="6786563" algn="l"/>
                <a:tab pos="7243763" algn="l"/>
                <a:tab pos="7700963" algn="l"/>
                <a:tab pos="8158163" algn="l"/>
                <a:tab pos="8615363" algn="l"/>
                <a:tab pos="9072563" algn="l"/>
                <a:tab pos="9529763" algn="l"/>
              </a:tabLst>
              <a:defRPr sz="4000" i="1">
                <a:solidFill>
                  <a:schemeClr val="bg1"/>
                </a:solidFill>
                <a:latin typeface="Times New Roman" panose="02020603050405020304" pitchFamily="18" charset="0"/>
                <a:ea typeface="MS PGothic" panose="020B0600070205080204" pitchFamily="34" charset="-128"/>
              </a:defRPr>
            </a:lvl9pPr>
          </a:lstStyle>
          <a:p>
            <a:pPr lvl="1" eaLnBrk="1" hangingPunct="1">
              <a:spcBef>
                <a:spcPts val="800"/>
              </a:spcBef>
              <a:buClr>
                <a:schemeClr val="tx2"/>
              </a:buClr>
              <a:buFont typeface="Wingdings" panose="05000000000000000000" pitchFamily="2" charset="2"/>
              <a:buChar char=""/>
            </a:pPr>
            <a:r>
              <a:rPr lang="en-US" sz="3200" i="0">
                <a:solidFill>
                  <a:srgbClr val="000000"/>
                </a:solidFill>
              </a:rPr>
              <a:t>Most programmers don</a:t>
            </a:r>
            <a:r>
              <a:rPr lang="en-US" altLang="en-US" sz="3200" i="0">
                <a:solidFill>
                  <a:srgbClr val="000000"/>
                </a:solidFill>
              </a:rPr>
              <a:t>’</a:t>
            </a:r>
            <a:r>
              <a:rPr lang="en-US" sz="3200" i="0">
                <a:solidFill>
                  <a:srgbClr val="000000"/>
                </a:solidFill>
              </a:rPr>
              <a:t>t read documentation </a:t>
            </a:r>
          </a:p>
          <a:p>
            <a:pPr lvl="2" eaLnBrk="1" hangingPunct="1">
              <a:spcBef>
                <a:spcPts val="700"/>
              </a:spcBef>
              <a:buClr>
                <a:schemeClr val="tx2"/>
              </a:buClr>
              <a:buFont typeface="Desdemona" charset="0"/>
              <a:buChar char="–"/>
            </a:pPr>
            <a:r>
              <a:rPr lang="en-US" sz="2800" i="0">
                <a:solidFill>
                  <a:srgbClr val="000000"/>
                </a:solidFill>
              </a:rPr>
              <a:t>instead they prefer to work with the code </a:t>
            </a:r>
          </a:p>
          <a:p>
            <a:pPr lvl="1" eaLnBrk="1" hangingPunct="1">
              <a:spcBef>
                <a:spcPts val="800"/>
              </a:spcBef>
              <a:buClr>
                <a:schemeClr val="tx2"/>
              </a:buClr>
              <a:buFont typeface="Wingdings" panose="05000000000000000000" pitchFamily="2" charset="2"/>
              <a:buChar char=""/>
            </a:pPr>
            <a:r>
              <a:rPr lang="en-US" sz="3200" i="0">
                <a:solidFill>
                  <a:srgbClr val="000000"/>
                </a:solidFill>
              </a:rPr>
              <a:t>Programmers often look for sample code that sends messages to instances of a class</a:t>
            </a:r>
          </a:p>
          <a:p>
            <a:pPr lvl="2" eaLnBrk="1" hangingPunct="1">
              <a:spcBef>
                <a:spcPts val="700"/>
              </a:spcBef>
              <a:buClr>
                <a:schemeClr val="tx2"/>
              </a:buClr>
              <a:buFont typeface="Desdemona" charset="0"/>
              <a:buChar char="–"/>
            </a:pPr>
            <a:r>
              <a:rPr lang="en-US" sz="2800" i="0">
                <a:solidFill>
                  <a:srgbClr val="000000"/>
                </a:solidFill>
              </a:rPr>
              <a:t>Well-written unit tests can provide such a working specification of your code   </a:t>
            </a:r>
          </a:p>
          <a:p>
            <a:pPr lvl="3" eaLnBrk="1" hangingPunct="1">
              <a:spcBef>
                <a:spcPts val="600"/>
              </a:spcBef>
              <a:buClr>
                <a:schemeClr val="tx2"/>
              </a:buClr>
              <a:buFont typeface="Colonna MT" panose="04020805060202030203" pitchFamily="82" charset="0"/>
              <a:buChar char="•"/>
            </a:pPr>
            <a:r>
              <a:rPr lang="en-US" sz="2400" i="0">
                <a:solidFill>
                  <a:srgbClr val="000000"/>
                </a:solidFill>
              </a:rPr>
              <a:t>more docs are necessary</a:t>
            </a:r>
          </a:p>
          <a:p>
            <a:pPr lvl="2" eaLnBrk="1" hangingPunct="1">
              <a:spcBef>
                <a:spcPts val="700"/>
              </a:spcBef>
              <a:buClr>
                <a:schemeClr val="tx2"/>
              </a:buClr>
              <a:buFont typeface="Desdemona" charset="0"/>
              <a:buChar char="–"/>
            </a:pPr>
            <a:r>
              <a:rPr lang="en-US" sz="2800" i="0">
                <a:solidFill>
                  <a:srgbClr val="000000"/>
                </a:solidFill>
              </a:rPr>
              <a:t>Unit tests effectively become a significant portion of your technical documentation</a:t>
            </a:r>
          </a:p>
        </p:txBody>
      </p:sp>
    </p:spTree>
    <p:extLst>
      <p:ext uri="{BB962C8B-B14F-4D97-AF65-F5344CB8AC3E}">
        <p14:creationId xmlns:p14="http://schemas.microsoft.com/office/powerpoint/2010/main" val="888317609"/>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Text Box 1"/>
          <p:cNvSpPr txBox="1">
            <a:spLocks noChangeArrowheads="1"/>
          </p:cNvSpPr>
          <p:nvPr/>
        </p:nvSpPr>
        <p:spPr bwMode="auto">
          <a:xfrm>
            <a:off x="1524000" y="152400"/>
            <a:ext cx="89916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b"/>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4000" i="1">
                <a:solidFill>
                  <a:schemeClr val="bg1"/>
                </a:solidFill>
                <a:latin typeface="Times New Roman" panose="02020603050405020304" pitchFamily="18" charset="0"/>
                <a:ea typeface="MS PGothic" panose="020B0600070205080204" pitchFamily="34" charset="-128"/>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4000" i="1">
                <a:solidFill>
                  <a:schemeClr val="bg1"/>
                </a:solidFill>
                <a:latin typeface="Times New Roman" panose="02020603050405020304" pitchFamily="18" charset="0"/>
                <a:ea typeface="MS PGothic" panose="020B0600070205080204" pitchFamily="34" charset="-128"/>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4000" i="1">
                <a:solidFill>
                  <a:schemeClr val="bg1"/>
                </a:solidFill>
                <a:latin typeface="Times New Roman" panose="02020603050405020304" pitchFamily="18" charset="0"/>
                <a:ea typeface="MS PGothic" panose="020B0600070205080204" pitchFamily="34" charset="-128"/>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4000" i="1">
                <a:solidFill>
                  <a:schemeClr val="bg1"/>
                </a:solidFill>
                <a:latin typeface="Times New Roman" panose="02020603050405020304" pitchFamily="18" charset="0"/>
                <a:ea typeface="MS PGothic" panose="020B0600070205080204" pitchFamily="34" charset="-128"/>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4000" i="1">
                <a:solidFill>
                  <a:schemeClr val="bg1"/>
                </a:solidFill>
                <a:latin typeface="Times New Roman" panose="02020603050405020304" pitchFamily="18" charset="0"/>
                <a:ea typeface="MS PGothic"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4000" i="1">
                <a:solidFill>
                  <a:schemeClr val="bg1"/>
                </a:solidFill>
                <a:latin typeface="Times New Roman" panose="02020603050405020304" pitchFamily="18" charset="0"/>
                <a:ea typeface="MS PGothic"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4000" i="1">
                <a:solidFill>
                  <a:schemeClr val="bg1"/>
                </a:solidFill>
                <a:latin typeface="Times New Roman" panose="02020603050405020304" pitchFamily="18" charset="0"/>
                <a:ea typeface="MS PGothic"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4000" i="1">
                <a:solidFill>
                  <a:schemeClr val="bg1"/>
                </a:solidFill>
                <a:latin typeface="Times New Roman" panose="02020603050405020304" pitchFamily="18" charset="0"/>
                <a:ea typeface="MS PGothic"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4000" i="1">
                <a:solidFill>
                  <a:schemeClr val="bg1"/>
                </a:solidFill>
                <a:latin typeface="Times New Roman" panose="02020603050405020304" pitchFamily="18" charset="0"/>
                <a:ea typeface="MS PGothic" panose="020B0600070205080204" pitchFamily="34" charset="-128"/>
              </a:defRPr>
            </a:lvl9pPr>
          </a:lstStyle>
          <a:p>
            <a:pPr eaLnBrk="1" hangingPunct="1"/>
            <a:r>
              <a:rPr lang="en-US" i="0">
                <a:solidFill>
                  <a:srgbClr val="000000"/>
                </a:solidFill>
              </a:rPr>
              <a:t>Testing Framework</a:t>
            </a:r>
          </a:p>
        </p:txBody>
      </p:sp>
      <p:sp>
        <p:nvSpPr>
          <p:cNvPr id="26626" name="Text Box 2"/>
          <p:cNvSpPr txBox="1">
            <a:spLocks noChangeArrowheads="1"/>
          </p:cNvSpPr>
          <p:nvPr/>
        </p:nvSpPr>
        <p:spPr bwMode="auto">
          <a:xfrm>
            <a:off x="1905000" y="1600200"/>
            <a:ext cx="8229600" cy="441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2160" tIns="46080" rIns="92160" bIns="46080"/>
          <a:lstStyle>
            <a:lvl1pPr marL="342900" indent="-342900" eaLnBrk="0" hangingPunct="0">
              <a:tabLst>
                <a:tab pos="385763" algn="l"/>
                <a:tab pos="842963" algn="l"/>
                <a:tab pos="1300163" algn="l"/>
                <a:tab pos="1757363" algn="l"/>
                <a:tab pos="2214563" algn="l"/>
                <a:tab pos="2671763" algn="l"/>
                <a:tab pos="3128963" algn="l"/>
                <a:tab pos="3586163" algn="l"/>
                <a:tab pos="4043363" algn="l"/>
                <a:tab pos="4500563" algn="l"/>
                <a:tab pos="4957763" algn="l"/>
                <a:tab pos="5414963" algn="l"/>
                <a:tab pos="5872163" algn="l"/>
                <a:tab pos="6329363" algn="l"/>
                <a:tab pos="6786563" algn="l"/>
                <a:tab pos="7243763" algn="l"/>
                <a:tab pos="7700963" algn="l"/>
                <a:tab pos="8158163" algn="l"/>
                <a:tab pos="8615363" algn="l"/>
                <a:tab pos="9072563" algn="l"/>
                <a:tab pos="9529763" algn="l"/>
              </a:tabLst>
              <a:defRPr sz="4000" i="1">
                <a:solidFill>
                  <a:schemeClr val="bg1"/>
                </a:solidFill>
                <a:latin typeface="Times New Roman" panose="02020603050405020304" pitchFamily="18" charset="0"/>
                <a:ea typeface="MS PGothic" panose="020B0600070205080204" pitchFamily="34" charset="-128"/>
              </a:defRPr>
            </a:lvl1pPr>
            <a:lvl2pPr marL="385763" indent="-273050" eaLnBrk="0" hangingPunct="0">
              <a:tabLst>
                <a:tab pos="385763" algn="l"/>
                <a:tab pos="842963" algn="l"/>
                <a:tab pos="1300163" algn="l"/>
                <a:tab pos="1757363" algn="l"/>
                <a:tab pos="2214563" algn="l"/>
                <a:tab pos="2671763" algn="l"/>
                <a:tab pos="3128963" algn="l"/>
                <a:tab pos="3586163" algn="l"/>
                <a:tab pos="4043363" algn="l"/>
                <a:tab pos="4500563" algn="l"/>
                <a:tab pos="4957763" algn="l"/>
                <a:tab pos="5414963" algn="l"/>
                <a:tab pos="5872163" algn="l"/>
                <a:tab pos="6329363" algn="l"/>
                <a:tab pos="6786563" algn="l"/>
                <a:tab pos="7243763" algn="l"/>
                <a:tab pos="7700963" algn="l"/>
                <a:tab pos="8158163" algn="l"/>
                <a:tab pos="8615363" algn="l"/>
                <a:tab pos="9072563" algn="l"/>
                <a:tab pos="9529763" algn="l"/>
              </a:tabLst>
              <a:defRPr sz="4000" i="1">
                <a:solidFill>
                  <a:schemeClr val="bg1"/>
                </a:solidFill>
                <a:latin typeface="Times New Roman" panose="02020603050405020304" pitchFamily="18" charset="0"/>
                <a:ea typeface="MS PGothic" panose="020B0600070205080204" pitchFamily="34" charset="-128"/>
              </a:defRPr>
            </a:lvl2pPr>
            <a:lvl3pPr marL="919163" indent="-344488" eaLnBrk="0" hangingPunct="0">
              <a:tabLst>
                <a:tab pos="385763" algn="l"/>
                <a:tab pos="842963" algn="l"/>
                <a:tab pos="1300163" algn="l"/>
                <a:tab pos="1757363" algn="l"/>
                <a:tab pos="2214563" algn="l"/>
                <a:tab pos="2671763" algn="l"/>
                <a:tab pos="3128963" algn="l"/>
                <a:tab pos="3586163" algn="l"/>
                <a:tab pos="4043363" algn="l"/>
                <a:tab pos="4500563" algn="l"/>
                <a:tab pos="4957763" algn="l"/>
                <a:tab pos="5414963" algn="l"/>
                <a:tab pos="5872163" algn="l"/>
                <a:tab pos="6329363" algn="l"/>
                <a:tab pos="6786563" algn="l"/>
                <a:tab pos="7243763" algn="l"/>
                <a:tab pos="7700963" algn="l"/>
                <a:tab pos="8158163" algn="l"/>
                <a:tab pos="8615363" algn="l"/>
                <a:tab pos="9072563" algn="l"/>
                <a:tab pos="9529763" algn="l"/>
              </a:tabLst>
              <a:defRPr sz="4000" i="1">
                <a:solidFill>
                  <a:schemeClr val="bg1"/>
                </a:solidFill>
                <a:latin typeface="Times New Roman" panose="02020603050405020304" pitchFamily="18" charset="0"/>
                <a:ea typeface="MS PGothic" panose="020B0600070205080204" pitchFamily="34" charset="-128"/>
              </a:defRPr>
            </a:lvl3pPr>
            <a:lvl4pPr eaLnBrk="0" hangingPunct="0">
              <a:tabLst>
                <a:tab pos="385763" algn="l"/>
                <a:tab pos="842963" algn="l"/>
                <a:tab pos="1300163" algn="l"/>
                <a:tab pos="1757363" algn="l"/>
                <a:tab pos="2214563" algn="l"/>
                <a:tab pos="2671763" algn="l"/>
                <a:tab pos="3128963" algn="l"/>
                <a:tab pos="3586163" algn="l"/>
                <a:tab pos="4043363" algn="l"/>
                <a:tab pos="4500563" algn="l"/>
                <a:tab pos="4957763" algn="l"/>
                <a:tab pos="5414963" algn="l"/>
                <a:tab pos="5872163" algn="l"/>
                <a:tab pos="6329363" algn="l"/>
                <a:tab pos="6786563" algn="l"/>
                <a:tab pos="7243763" algn="l"/>
                <a:tab pos="7700963" algn="l"/>
                <a:tab pos="8158163" algn="l"/>
                <a:tab pos="8615363" algn="l"/>
                <a:tab pos="9072563" algn="l"/>
                <a:tab pos="9529763" algn="l"/>
              </a:tabLst>
              <a:defRPr sz="4000" i="1">
                <a:solidFill>
                  <a:schemeClr val="bg1"/>
                </a:solidFill>
                <a:latin typeface="Times New Roman" panose="02020603050405020304" pitchFamily="18" charset="0"/>
                <a:ea typeface="MS PGothic" panose="020B0600070205080204" pitchFamily="34" charset="-128"/>
              </a:defRPr>
            </a:lvl4pPr>
            <a:lvl5pPr eaLnBrk="0" hangingPunct="0">
              <a:tabLst>
                <a:tab pos="385763" algn="l"/>
                <a:tab pos="842963" algn="l"/>
                <a:tab pos="1300163" algn="l"/>
                <a:tab pos="1757363" algn="l"/>
                <a:tab pos="2214563" algn="l"/>
                <a:tab pos="2671763" algn="l"/>
                <a:tab pos="3128963" algn="l"/>
                <a:tab pos="3586163" algn="l"/>
                <a:tab pos="4043363" algn="l"/>
                <a:tab pos="4500563" algn="l"/>
                <a:tab pos="4957763" algn="l"/>
                <a:tab pos="5414963" algn="l"/>
                <a:tab pos="5872163" algn="l"/>
                <a:tab pos="6329363" algn="l"/>
                <a:tab pos="6786563" algn="l"/>
                <a:tab pos="7243763" algn="l"/>
                <a:tab pos="7700963" algn="l"/>
                <a:tab pos="8158163" algn="l"/>
                <a:tab pos="8615363" algn="l"/>
                <a:tab pos="9072563" algn="l"/>
                <a:tab pos="9529763" algn="l"/>
              </a:tabLst>
              <a:defRPr sz="4000" i="1">
                <a:solidFill>
                  <a:schemeClr val="bg1"/>
                </a:solidFill>
                <a:latin typeface="Times New Roman" panose="02020603050405020304" pitchFamily="18" charset="0"/>
                <a:ea typeface="MS PGothic"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385763" algn="l"/>
                <a:tab pos="842963" algn="l"/>
                <a:tab pos="1300163" algn="l"/>
                <a:tab pos="1757363" algn="l"/>
                <a:tab pos="2214563" algn="l"/>
                <a:tab pos="2671763" algn="l"/>
                <a:tab pos="3128963" algn="l"/>
                <a:tab pos="3586163" algn="l"/>
                <a:tab pos="4043363" algn="l"/>
                <a:tab pos="4500563" algn="l"/>
                <a:tab pos="4957763" algn="l"/>
                <a:tab pos="5414963" algn="l"/>
                <a:tab pos="5872163" algn="l"/>
                <a:tab pos="6329363" algn="l"/>
                <a:tab pos="6786563" algn="l"/>
                <a:tab pos="7243763" algn="l"/>
                <a:tab pos="7700963" algn="l"/>
                <a:tab pos="8158163" algn="l"/>
                <a:tab pos="8615363" algn="l"/>
                <a:tab pos="9072563" algn="l"/>
                <a:tab pos="9529763" algn="l"/>
              </a:tabLst>
              <a:defRPr sz="4000" i="1">
                <a:solidFill>
                  <a:schemeClr val="bg1"/>
                </a:solidFill>
                <a:latin typeface="Times New Roman" panose="02020603050405020304" pitchFamily="18" charset="0"/>
                <a:ea typeface="MS PGothic"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385763" algn="l"/>
                <a:tab pos="842963" algn="l"/>
                <a:tab pos="1300163" algn="l"/>
                <a:tab pos="1757363" algn="l"/>
                <a:tab pos="2214563" algn="l"/>
                <a:tab pos="2671763" algn="l"/>
                <a:tab pos="3128963" algn="l"/>
                <a:tab pos="3586163" algn="l"/>
                <a:tab pos="4043363" algn="l"/>
                <a:tab pos="4500563" algn="l"/>
                <a:tab pos="4957763" algn="l"/>
                <a:tab pos="5414963" algn="l"/>
                <a:tab pos="5872163" algn="l"/>
                <a:tab pos="6329363" algn="l"/>
                <a:tab pos="6786563" algn="l"/>
                <a:tab pos="7243763" algn="l"/>
                <a:tab pos="7700963" algn="l"/>
                <a:tab pos="8158163" algn="l"/>
                <a:tab pos="8615363" algn="l"/>
                <a:tab pos="9072563" algn="l"/>
                <a:tab pos="9529763" algn="l"/>
              </a:tabLst>
              <a:defRPr sz="4000" i="1">
                <a:solidFill>
                  <a:schemeClr val="bg1"/>
                </a:solidFill>
                <a:latin typeface="Times New Roman" panose="02020603050405020304" pitchFamily="18" charset="0"/>
                <a:ea typeface="MS PGothic"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385763" algn="l"/>
                <a:tab pos="842963" algn="l"/>
                <a:tab pos="1300163" algn="l"/>
                <a:tab pos="1757363" algn="l"/>
                <a:tab pos="2214563" algn="l"/>
                <a:tab pos="2671763" algn="l"/>
                <a:tab pos="3128963" algn="l"/>
                <a:tab pos="3586163" algn="l"/>
                <a:tab pos="4043363" algn="l"/>
                <a:tab pos="4500563" algn="l"/>
                <a:tab pos="4957763" algn="l"/>
                <a:tab pos="5414963" algn="l"/>
                <a:tab pos="5872163" algn="l"/>
                <a:tab pos="6329363" algn="l"/>
                <a:tab pos="6786563" algn="l"/>
                <a:tab pos="7243763" algn="l"/>
                <a:tab pos="7700963" algn="l"/>
                <a:tab pos="8158163" algn="l"/>
                <a:tab pos="8615363" algn="l"/>
                <a:tab pos="9072563" algn="l"/>
                <a:tab pos="9529763" algn="l"/>
              </a:tabLst>
              <a:defRPr sz="4000" i="1">
                <a:solidFill>
                  <a:schemeClr val="bg1"/>
                </a:solidFill>
                <a:latin typeface="Times New Roman" panose="02020603050405020304" pitchFamily="18" charset="0"/>
                <a:ea typeface="MS PGothic"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385763" algn="l"/>
                <a:tab pos="842963" algn="l"/>
                <a:tab pos="1300163" algn="l"/>
                <a:tab pos="1757363" algn="l"/>
                <a:tab pos="2214563" algn="l"/>
                <a:tab pos="2671763" algn="l"/>
                <a:tab pos="3128963" algn="l"/>
                <a:tab pos="3586163" algn="l"/>
                <a:tab pos="4043363" algn="l"/>
                <a:tab pos="4500563" algn="l"/>
                <a:tab pos="4957763" algn="l"/>
                <a:tab pos="5414963" algn="l"/>
                <a:tab pos="5872163" algn="l"/>
                <a:tab pos="6329363" algn="l"/>
                <a:tab pos="6786563" algn="l"/>
                <a:tab pos="7243763" algn="l"/>
                <a:tab pos="7700963" algn="l"/>
                <a:tab pos="8158163" algn="l"/>
                <a:tab pos="8615363" algn="l"/>
                <a:tab pos="9072563" algn="l"/>
                <a:tab pos="9529763" algn="l"/>
              </a:tabLst>
              <a:defRPr sz="4000" i="1">
                <a:solidFill>
                  <a:schemeClr val="bg1"/>
                </a:solidFill>
                <a:latin typeface="Times New Roman" panose="02020603050405020304" pitchFamily="18" charset="0"/>
                <a:ea typeface="MS PGothic" panose="020B0600070205080204" pitchFamily="34" charset="-128"/>
              </a:defRPr>
            </a:lvl9pPr>
          </a:lstStyle>
          <a:p>
            <a:pPr lvl="1" eaLnBrk="1" hangingPunct="1">
              <a:spcBef>
                <a:spcPts val="800"/>
              </a:spcBef>
              <a:buClr>
                <a:schemeClr val="tx2"/>
              </a:buClr>
              <a:buFont typeface="Wingdings" panose="05000000000000000000" pitchFamily="2" charset="2"/>
              <a:buChar char=""/>
            </a:pPr>
            <a:r>
              <a:rPr lang="en-US" sz="3200" i="0">
                <a:solidFill>
                  <a:srgbClr val="000000"/>
                </a:solidFill>
              </a:rPr>
              <a:t>An underlying assumption of TDD is that you have a unit-testing framework</a:t>
            </a:r>
          </a:p>
          <a:p>
            <a:pPr lvl="1" eaLnBrk="1" hangingPunct="1">
              <a:spcBef>
                <a:spcPts val="800"/>
              </a:spcBef>
              <a:buClr>
                <a:schemeClr val="tx2"/>
              </a:buClr>
              <a:buFont typeface="Wingdings" panose="05000000000000000000" pitchFamily="2" charset="2"/>
              <a:buChar char=""/>
            </a:pPr>
            <a:r>
              <a:rPr lang="en-US" sz="3200" i="0">
                <a:solidFill>
                  <a:srgbClr val="000000"/>
                </a:solidFill>
              </a:rPr>
              <a:t>Good software developers use a testing framework such as JUnit </a:t>
            </a:r>
          </a:p>
          <a:p>
            <a:pPr lvl="2">
              <a:spcBef>
                <a:spcPts val="700"/>
              </a:spcBef>
              <a:buClr>
                <a:schemeClr val="tx2"/>
              </a:buClr>
              <a:buFont typeface="Desdemona" charset="0"/>
              <a:buChar char="–"/>
            </a:pPr>
            <a:r>
              <a:rPr lang="en-US" sz="2800" i="0">
                <a:solidFill>
                  <a:srgbClr val="000000"/>
                </a:solidFill>
              </a:rPr>
              <a:t>Many exist </a:t>
            </a:r>
            <a:r>
              <a:rPr lang="en-US" sz="1700" i="0">
                <a:solidFill>
                  <a:srgbClr val="CCCCFF"/>
                </a:solidFill>
                <a:hlinkClick r:id="rId3"/>
              </a:rPr>
              <a:t>http://en.wikipedia.org/wiki/List_of_unit_testing_frameworks</a:t>
            </a:r>
          </a:p>
          <a:p>
            <a:pPr lvl="1" eaLnBrk="1" hangingPunct="1">
              <a:spcBef>
                <a:spcPts val="800"/>
              </a:spcBef>
              <a:buClr>
                <a:schemeClr val="tx2"/>
              </a:buClr>
              <a:buFont typeface="Wingdings" panose="05000000000000000000" pitchFamily="2" charset="2"/>
              <a:buChar char=""/>
            </a:pPr>
            <a:r>
              <a:rPr lang="en-US" sz="3200" i="0">
                <a:solidFill>
                  <a:srgbClr val="000000"/>
                </a:solidFill>
              </a:rPr>
              <a:t>Without a unit-testing framework, TDD is virtually impossible</a:t>
            </a:r>
          </a:p>
        </p:txBody>
      </p:sp>
    </p:spTree>
    <p:extLst>
      <p:ext uri="{BB962C8B-B14F-4D97-AF65-F5344CB8AC3E}">
        <p14:creationId xmlns:p14="http://schemas.microsoft.com/office/powerpoint/2010/main" val="1129632135"/>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p:cNvPicPr>
            <a:picLocks noChangeAspect="1" noChangeArrowheads="1"/>
          </p:cNvPicPr>
          <p:nvPr/>
        </p:nvPicPr>
        <p:blipFill>
          <a:blip r:embed="rId3" cstate="print"/>
          <a:srcRect/>
          <a:stretch>
            <a:fillRect/>
          </a:stretch>
        </p:blipFill>
        <p:spPr bwMode="auto">
          <a:xfrm>
            <a:off x="1524001" y="0"/>
            <a:ext cx="9143999" cy="6858000"/>
          </a:xfrm>
          <a:prstGeom prst="rect">
            <a:avLst/>
          </a:prstGeom>
          <a:noFill/>
          <a:ln w="9525">
            <a:noFill/>
            <a:miter lim="800000"/>
            <a:headEnd/>
            <a:tailEnd/>
          </a:ln>
        </p:spPr>
      </p:pic>
      <p:sp>
        <p:nvSpPr>
          <p:cNvPr id="8" name="Content Placeholder 7"/>
          <p:cNvSpPr>
            <a:spLocks noGrp="1"/>
          </p:cNvSpPr>
          <p:nvPr>
            <p:ph idx="1"/>
          </p:nvPr>
        </p:nvSpPr>
        <p:spPr>
          <a:xfrm>
            <a:off x="2993901" y="-1442852"/>
            <a:ext cx="8229600" cy="457458"/>
          </a:xfrm>
        </p:spPr>
        <p:txBody>
          <a:bodyPr>
            <a:normAutofit lnSpcReduction="10000"/>
          </a:bodyPr>
          <a:lstStyle/>
          <a:p>
            <a:pPr>
              <a:buNone/>
            </a:pPr>
            <a:endParaRPr lang="en-US" dirty="0"/>
          </a:p>
        </p:txBody>
      </p:sp>
      <p:sp>
        <p:nvSpPr>
          <p:cNvPr id="6" name="Rectangle 5"/>
          <p:cNvSpPr/>
          <p:nvPr/>
        </p:nvSpPr>
        <p:spPr>
          <a:xfrm>
            <a:off x="1066800" y="-381000"/>
            <a:ext cx="10439400" cy="3970318"/>
          </a:xfrm>
          <a:prstGeom prst="rect">
            <a:avLst/>
          </a:prstGeom>
          <a:solidFill>
            <a:srgbClr val="689FCE">
              <a:alpha val="86000"/>
            </a:srgbClr>
          </a:solidFill>
          <a:effectLst>
            <a:softEdge rad="127000"/>
          </a:effectLst>
        </p:spPr>
        <p:txBody>
          <a:bodyPr wrap="square">
            <a:spAutoFit/>
          </a:bodyPr>
          <a:lstStyle/>
          <a:p>
            <a:pPr marL="1249363" indent="-350838"/>
            <a:endParaRPr lang="en-US" sz="2800" b="1" dirty="0">
              <a:solidFill>
                <a:schemeClr val="bg1"/>
              </a:solidFill>
            </a:endParaRPr>
          </a:p>
          <a:p>
            <a:pPr marL="1249363" indent="-350838"/>
            <a:endParaRPr lang="en-US" sz="2800" b="1" dirty="0">
              <a:solidFill>
                <a:schemeClr val="bg1"/>
              </a:solidFill>
            </a:endParaRPr>
          </a:p>
          <a:p>
            <a:pPr marL="1249363" indent="-350838"/>
            <a:endParaRPr lang="en-US" sz="2800" b="1" dirty="0">
              <a:solidFill>
                <a:schemeClr val="bg1"/>
              </a:solidFill>
            </a:endParaRPr>
          </a:p>
          <a:p>
            <a:pPr marL="1249363" indent="-350838"/>
            <a:endParaRPr lang="en-US" sz="2800" b="1" dirty="0">
              <a:solidFill>
                <a:schemeClr val="bg1"/>
              </a:solidFill>
            </a:endParaRPr>
          </a:p>
          <a:p>
            <a:pPr marL="1249363" indent="-350838"/>
            <a:r>
              <a:rPr lang="en-US" sz="2800" b="1" dirty="0">
                <a:solidFill>
                  <a:srgbClr val="FFFF00"/>
                </a:solidFill>
              </a:rPr>
              <a:t>How long will they take to catch all fish?</a:t>
            </a:r>
          </a:p>
          <a:p>
            <a:pPr marL="1249363" indent="-350838">
              <a:buAutoNum type="alphaLcParenR"/>
            </a:pPr>
            <a:r>
              <a:rPr lang="en-US" sz="2800" b="1" dirty="0">
                <a:solidFill>
                  <a:schemeClr val="bg1"/>
                </a:solidFill>
              </a:rPr>
              <a:t>Less than 1 hour</a:t>
            </a:r>
          </a:p>
          <a:p>
            <a:pPr marL="1249363" indent="-350838">
              <a:buAutoNum type="alphaLcParenR"/>
            </a:pPr>
            <a:r>
              <a:rPr lang="en-US" sz="2800" b="1" dirty="0">
                <a:solidFill>
                  <a:schemeClr val="bg1"/>
                </a:solidFill>
              </a:rPr>
              <a:t>Around 1 hour</a:t>
            </a:r>
          </a:p>
          <a:p>
            <a:pPr marL="1249363" indent="-350838">
              <a:buAutoNum type="alphaLcParenR"/>
            </a:pPr>
            <a:r>
              <a:rPr lang="en-US" sz="2800" b="1" dirty="0">
                <a:solidFill>
                  <a:schemeClr val="bg1"/>
                </a:solidFill>
              </a:rPr>
              <a:t>About 100 hours</a:t>
            </a:r>
          </a:p>
          <a:p>
            <a:pPr marL="1249363" indent="-350838">
              <a:buAutoNum type="alphaLcParenR"/>
            </a:pPr>
            <a:r>
              <a:rPr lang="en-US" sz="2800" b="1" dirty="0">
                <a:solidFill>
                  <a:schemeClr val="bg1"/>
                </a:solidFill>
              </a:rPr>
              <a:t>Forever</a:t>
            </a:r>
          </a:p>
        </p:txBody>
      </p:sp>
      <mc:AlternateContent xmlns:mc="http://schemas.openxmlformats.org/markup-compatibility/2006" xmlns:p14="http://schemas.microsoft.com/office/powerpoint/2010/main">
        <mc:Choice Requires="p14">
          <p:contentPart p14:bwMode="auto" r:id="rId4">
            <p14:nvContentPartPr>
              <p14:cNvPr id="1885186" name="Ink 2"/>
              <p14:cNvContentPartPr>
                <a14:cpLocks xmlns:a14="http://schemas.microsoft.com/office/drawing/2010/main" noRot="1" noChangeAspect="1" noEditPoints="1" noChangeArrowheads="1" noChangeShapeType="1"/>
              </p14:cNvContentPartPr>
              <p14:nvPr/>
            </p14:nvContentPartPr>
            <p14:xfrm>
              <a:off x="8921751" y="3641726"/>
              <a:ext cx="830263" cy="2486025"/>
            </p14:xfrm>
          </p:contentPart>
        </mc:Choice>
        <mc:Fallback xmlns="">
          <p:pic>
            <p:nvPicPr>
              <p:cNvPr id="1885186" name="Ink 2"/>
              <p:cNvPicPr>
                <a:picLocks noRot="1" noChangeAspect="1" noEditPoints="1" noChangeArrowheads="1" noChangeShapeType="1"/>
              </p:cNvPicPr>
              <p:nvPr/>
            </p:nvPicPr>
            <p:blipFill>
              <a:blip r:embed="rId5"/>
              <a:stretch>
                <a:fillRect/>
              </a:stretch>
            </p:blipFill>
            <p:spPr>
              <a:xfrm>
                <a:off x="8899068" y="3626607"/>
                <a:ext cx="873108" cy="2523823"/>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885189" name="Ink 5"/>
              <p14:cNvContentPartPr>
                <a14:cpLocks xmlns:a14="http://schemas.microsoft.com/office/drawing/2010/main" noRot="1" noChangeAspect="1" noEditPoints="1" noChangeArrowheads="1" noChangeShapeType="1"/>
              </p14:cNvContentPartPr>
              <p14:nvPr/>
            </p14:nvContentPartPr>
            <p14:xfrm>
              <a:off x="6686550" y="4846638"/>
              <a:ext cx="292100" cy="247650"/>
            </p14:xfrm>
          </p:contentPart>
        </mc:Choice>
        <mc:Fallback xmlns="">
          <p:pic>
            <p:nvPicPr>
              <p:cNvPr id="1885189" name="Ink 5"/>
              <p:cNvPicPr>
                <a:picLocks noRot="1" noChangeAspect="1" noEditPoints="1" noChangeArrowheads="1" noChangeShapeType="1"/>
              </p:cNvPicPr>
              <p:nvPr/>
            </p:nvPicPr>
            <p:blipFill>
              <a:blip r:embed="rId7"/>
              <a:stretch>
                <a:fillRect/>
              </a:stretch>
            </p:blipFill>
            <p:spPr>
              <a:xfrm>
                <a:off x="6675385" y="4839079"/>
                <a:ext cx="309748" cy="261688"/>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885190" name="Ink 6"/>
              <p14:cNvContentPartPr>
                <a14:cpLocks xmlns:a14="http://schemas.microsoft.com/office/drawing/2010/main" noRot="1" noChangeAspect="1" noEditPoints="1" noChangeArrowheads="1" noChangeShapeType="1"/>
              </p14:cNvContentPartPr>
              <p14:nvPr/>
            </p14:nvContentPartPr>
            <p14:xfrm>
              <a:off x="1862139" y="4910139"/>
              <a:ext cx="1069975" cy="1677987"/>
            </p14:xfrm>
          </p:contentPart>
        </mc:Choice>
        <mc:Fallback xmlns="">
          <p:pic>
            <p:nvPicPr>
              <p:cNvPr id="1885190" name="Ink 6"/>
              <p:cNvPicPr>
                <a:picLocks noRot="1" noChangeAspect="1" noEditPoints="1" noChangeArrowheads="1" noChangeShapeType="1"/>
              </p:cNvPicPr>
              <p:nvPr/>
            </p:nvPicPr>
            <p:blipFill>
              <a:blip r:embed="rId9"/>
              <a:stretch>
                <a:fillRect/>
              </a:stretch>
            </p:blipFill>
            <p:spPr>
              <a:xfrm>
                <a:off x="1850258" y="4894299"/>
                <a:ext cx="1098416" cy="1712548"/>
              </a:xfrm>
              <a:prstGeom prst="rect">
                <a:avLst/>
              </a:prstGeom>
            </p:spPr>
          </p:pic>
        </mc:Fallback>
      </mc:AlternateContent>
      <p:sp>
        <p:nvSpPr>
          <p:cNvPr id="3" name="Title 2"/>
          <p:cNvSpPr>
            <a:spLocks noGrp="1"/>
          </p:cNvSpPr>
          <p:nvPr>
            <p:ph type="title"/>
          </p:nvPr>
        </p:nvSpPr>
        <p:spPr>
          <a:xfrm>
            <a:off x="1981200" y="-838200"/>
            <a:ext cx="8229600" cy="792162"/>
          </a:xfrm>
        </p:spPr>
        <p:txBody>
          <a:bodyPr/>
          <a:lstStyle/>
          <a:p>
            <a:r>
              <a:rPr lang="en-US" dirty="0" smtClean="0"/>
              <a:t>[Extra] 100 fish</a:t>
            </a:r>
            <a:endParaRPr lang="en-US" dirty="0"/>
          </a:p>
        </p:txBody>
      </p:sp>
      <p:grpSp>
        <p:nvGrpSpPr>
          <p:cNvPr id="2" name="Group 1"/>
          <p:cNvGrpSpPr/>
          <p:nvPr/>
        </p:nvGrpSpPr>
        <p:grpSpPr>
          <a:xfrm rot="1388665">
            <a:off x="2997793" y="4345979"/>
            <a:ext cx="1848255" cy="2139185"/>
            <a:chOff x="1303508" y="3463047"/>
            <a:chExt cx="1848255" cy="2139185"/>
          </a:xfrm>
        </p:grpSpPr>
        <p:pic>
          <p:nvPicPr>
            <p:cNvPr id="14" name="Picture 2"/>
            <p:cNvPicPr>
              <a:picLocks noChangeAspect="1" noChangeArrowheads="1"/>
            </p:cNvPicPr>
            <p:nvPr/>
          </p:nvPicPr>
          <p:blipFill>
            <a:blip r:embed="rId10" cstate="print">
              <a:extLst>
                <a:ext uri="{BEBA8EAE-BF5A-486C-A8C5-ECC9F3942E4B}">
                  <a14:imgProps xmlns:a14="http://schemas.microsoft.com/office/drawing/2010/main">
                    <a14:imgLayer r:embed="rId11">
                      <a14:imgEffect>
                        <a14:backgroundRemoval t="24071" b="75564" l="2864" r="45765">
                          <a14:foregroundMark x1="14138" y1="71054" x2="29982" y2="59293"/>
                          <a14:foregroundMark x1="31688" y1="26874" x2="13711" y2="39183"/>
                          <a14:foregroundMark x1="14199" y1="32236" x2="18891" y2="34308"/>
                          <a14:foregroundMark x1="33821" y1="59171" x2="34247" y2="58196"/>
                        </a14:backgroundRemoval>
                      </a14:imgEffect>
                    </a14:imgLayer>
                  </a14:imgProps>
                </a:ext>
              </a:extLst>
            </a:blip>
            <a:srcRect l="1587" t="23562" r="52477" b="23270"/>
            <a:stretch>
              <a:fillRect/>
            </a:stretch>
          </p:blipFill>
          <p:spPr bwMode="auto">
            <a:xfrm rot="20149052">
              <a:off x="1303508" y="3463047"/>
              <a:ext cx="1848255" cy="2139185"/>
            </a:xfrm>
            <a:prstGeom prst="rect">
              <a:avLst/>
            </a:prstGeom>
            <a:ln>
              <a:noFill/>
            </a:ln>
            <a:effectLst/>
          </p:spPr>
        </p:pic>
        <p:pic>
          <p:nvPicPr>
            <p:cNvPr id="15" name="Picture 2" descr="http://orford.tased.edu.au/piranha1.gif"/>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l="50000"/>
            <a:stretch/>
          </p:blipFill>
          <p:spPr bwMode="auto">
            <a:xfrm rot="3478288" flipH="1">
              <a:off x="1824187" y="3527489"/>
              <a:ext cx="383006" cy="688156"/>
            </a:xfrm>
            <a:prstGeom prst="rect">
              <a:avLst/>
            </a:prstGeom>
            <a:noFill/>
            <a:extLst>
              <a:ext uri="{909E8E84-426E-40DD-AFC4-6F175D3DCCD1}">
                <a14:hiddenFill xmlns:a14="http://schemas.microsoft.com/office/drawing/2010/main">
                  <a:solidFill>
                    <a:srgbClr val="FFFFFF"/>
                  </a:solidFill>
                </a14:hiddenFill>
              </a:ext>
            </a:extLst>
          </p:spPr>
        </p:pic>
      </p:grpSp>
      <p:sp>
        <p:nvSpPr>
          <p:cNvPr id="5" name="Rectangle 4"/>
          <p:cNvSpPr/>
          <p:nvPr/>
        </p:nvSpPr>
        <p:spPr>
          <a:xfrm>
            <a:off x="1862139" y="347134"/>
            <a:ext cx="8321245" cy="954107"/>
          </a:xfrm>
          <a:prstGeom prst="rect">
            <a:avLst/>
          </a:prstGeom>
        </p:spPr>
        <p:txBody>
          <a:bodyPr wrap="square">
            <a:spAutoFit/>
          </a:bodyPr>
          <a:lstStyle/>
          <a:p>
            <a:r>
              <a:rPr lang="en-US" sz="2800" dirty="0"/>
              <a:t>If </a:t>
            </a:r>
            <a:r>
              <a:rPr lang="en-US" sz="2800" b="1" dirty="0"/>
              <a:t>100 people </a:t>
            </a:r>
            <a:r>
              <a:rPr lang="en-US" sz="2800" dirty="0"/>
              <a:t>trying to catch </a:t>
            </a:r>
            <a:r>
              <a:rPr lang="en-US" sz="2800" b="1" dirty="0"/>
              <a:t>100 piranha fish</a:t>
            </a:r>
            <a:r>
              <a:rPr lang="en-US" sz="2800" dirty="0"/>
              <a:t>. </a:t>
            </a:r>
          </a:p>
          <a:p>
            <a:r>
              <a:rPr lang="en-US" sz="2800" dirty="0"/>
              <a:t>On average, one person can catch one fish within </a:t>
            </a:r>
            <a:r>
              <a:rPr lang="en-US" sz="2800" b="1" dirty="0"/>
              <a:t>1 hour</a:t>
            </a:r>
          </a:p>
        </p:txBody>
      </p:sp>
      <p:grpSp>
        <p:nvGrpSpPr>
          <p:cNvPr id="4" name="Group 3"/>
          <p:cNvGrpSpPr/>
          <p:nvPr/>
        </p:nvGrpSpPr>
        <p:grpSpPr>
          <a:xfrm rot="2158238">
            <a:off x="5770564" y="4359809"/>
            <a:ext cx="1848255" cy="2139185"/>
            <a:chOff x="6063326" y="3217592"/>
            <a:chExt cx="1848255" cy="2139185"/>
          </a:xfrm>
        </p:grpSpPr>
        <p:pic>
          <p:nvPicPr>
            <p:cNvPr id="18" name="Picture 2"/>
            <p:cNvPicPr>
              <a:picLocks noChangeAspect="1" noChangeArrowheads="1"/>
            </p:cNvPicPr>
            <p:nvPr/>
          </p:nvPicPr>
          <p:blipFill>
            <a:blip r:embed="rId10" cstate="print">
              <a:extLst>
                <a:ext uri="{BEBA8EAE-BF5A-486C-A8C5-ECC9F3942E4B}">
                  <a14:imgProps xmlns:a14="http://schemas.microsoft.com/office/drawing/2010/main">
                    <a14:imgLayer r:embed="rId11">
                      <a14:imgEffect>
                        <a14:backgroundRemoval t="24071" b="75564" l="2864" r="45765">
                          <a14:foregroundMark x1="14138" y1="71054" x2="29982" y2="59293"/>
                          <a14:foregroundMark x1="31688" y1="26874" x2="13711" y2="39183"/>
                          <a14:foregroundMark x1="14199" y1="32236" x2="18891" y2="34308"/>
                          <a14:foregroundMark x1="33821" y1="59171" x2="34247" y2="58196"/>
                        </a14:backgroundRemoval>
                      </a14:imgEffect>
                    </a14:imgLayer>
                  </a14:imgProps>
                </a:ext>
              </a:extLst>
            </a:blip>
            <a:srcRect l="1587" t="23562" r="52477" b="23270"/>
            <a:stretch>
              <a:fillRect/>
            </a:stretch>
          </p:blipFill>
          <p:spPr bwMode="auto">
            <a:xfrm rot="19327681">
              <a:off x="6063326" y="3217592"/>
              <a:ext cx="1848255" cy="2139185"/>
            </a:xfrm>
            <a:prstGeom prst="rect">
              <a:avLst/>
            </a:prstGeom>
            <a:ln>
              <a:noFill/>
            </a:ln>
            <a:effectLst/>
          </p:spPr>
        </p:pic>
        <p:pic>
          <p:nvPicPr>
            <p:cNvPr id="19" name="Picture 2" descr="http://orford.tased.edu.au/piranha1.gif"/>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l="50000"/>
            <a:stretch/>
          </p:blipFill>
          <p:spPr bwMode="auto">
            <a:xfrm rot="13483870">
              <a:off x="6275442" y="3493107"/>
              <a:ext cx="383006" cy="688156"/>
            </a:xfrm>
            <a:prstGeom prst="rect">
              <a:avLst/>
            </a:prstGeom>
            <a:noFill/>
            <a:extLst>
              <a:ext uri="{909E8E84-426E-40DD-AFC4-6F175D3DCCD1}">
                <a14:hiddenFill xmlns:a14="http://schemas.microsoft.com/office/drawing/2010/main">
                  <a:solidFill>
                    <a:srgbClr val="FFFFFF"/>
                  </a:solidFill>
                </a14:hiddenFill>
              </a:ext>
            </a:extLst>
          </p:spPr>
        </p:pic>
      </p:grpSp>
      <mc:AlternateContent xmlns:mc="http://schemas.openxmlformats.org/markup-compatibility/2006" xmlns:p14="http://schemas.microsoft.com/office/powerpoint/2010/main">
        <mc:Choice Requires="p14">
          <p:contentPart p14:bwMode="auto" r:id="rId13">
            <p14:nvContentPartPr>
              <p14:cNvPr id="1885191" name="Ink 7"/>
              <p14:cNvContentPartPr>
                <a14:cpLocks xmlns:a14="http://schemas.microsoft.com/office/drawing/2010/main" noRot="1" noChangeAspect="1" noEditPoints="1" noChangeArrowheads="1" noChangeShapeType="1"/>
              </p14:cNvContentPartPr>
              <p14:nvPr/>
            </p14:nvContentPartPr>
            <p14:xfrm>
              <a:off x="2427289" y="3873501"/>
              <a:ext cx="1265237" cy="1920875"/>
            </p14:xfrm>
          </p:contentPart>
        </mc:Choice>
        <mc:Fallback xmlns="">
          <p:pic>
            <p:nvPicPr>
              <p:cNvPr id="1885191" name="Ink 7"/>
              <p:cNvPicPr>
                <a:picLocks noRot="1" noChangeAspect="1" noEditPoints="1" noChangeArrowheads="1" noChangeShapeType="1"/>
              </p:cNvPicPr>
              <p:nvPr/>
            </p:nvPicPr>
            <p:blipFill>
              <a:blip r:embed="rId14"/>
              <a:stretch>
                <a:fillRect/>
              </a:stretch>
            </p:blipFill>
            <p:spPr>
              <a:xfrm>
                <a:off x="2421170" y="3850102"/>
                <a:ext cx="1281795" cy="1949314"/>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885187" name="Ink 3"/>
              <p14:cNvContentPartPr>
                <a14:cpLocks xmlns:a14="http://schemas.microsoft.com/office/drawing/2010/main" noRot="1" noChangeAspect="1" noEditPoints="1" noChangeArrowheads="1" noChangeShapeType="1"/>
              </p14:cNvContentPartPr>
              <p14:nvPr/>
            </p14:nvContentPartPr>
            <p14:xfrm>
              <a:off x="7007225" y="3605214"/>
              <a:ext cx="2286000" cy="1216025"/>
            </p14:xfrm>
          </p:contentPart>
        </mc:Choice>
        <mc:Fallback xmlns="">
          <p:pic>
            <p:nvPicPr>
              <p:cNvPr id="1885187" name="Ink 3"/>
              <p:cNvPicPr>
                <a:picLocks noRot="1" noChangeAspect="1" noEditPoints="1" noChangeArrowheads="1" noChangeShapeType="1"/>
              </p:cNvPicPr>
              <p:nvPr/>
            </p:nvPicPr>
            <p:blipFill>
              <a:blip r:embed="rId16"/>
              <a:stretch>
                <a:fillRect/>
              </a:stretch>
            </p:blipFill>
            <p:spPr>
              <a:xfrm>
                <a:off x="6983465" y="3580375"/>
                <a:ext cx="2318760" cy="1255623"/>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885188" name="Ink 4"/>
              <p14:cNvContentPartPr>
                <a14:cpLocks xmlns:a14="http://schemas.microsoft.com/office/drawing/2010/main" noRot="1" noChangeAspect="1" noEditPoints="1" noChangeArrowheads="1" noChangeShapeType="1"/>
              </p14:cNvContentPartPr>
              <p14:nvPr/>
            </p14:nvContentPartPr>
            <p14:xfrm>
              <a:off x="6835776" y="3636964"/>
              <a:ext cx="384175" cy="1354137"/>
            </p14:xfrm>
          </p:contentPart>
        </mc:Choice>
        <mc:Fallback xmlns="">
          <p:pic>
            <p:nvPicPr>
              <p:cNvPr id="1885188" name="Ink 4"/>
              <p:cNvPicPr>
                <a:picLocks noRot="1" noChangeAspect="1" noEditPoints="1" noChangeArrowheads="1" noChangeShapeType="1"/>
              </p:cNvPicPr>
              <p:nvPr/>
            </p:nvPicPr>
            <p:blipFill>
              <a:blip r:embed="rId18"/>
              <a:stretch>
                <a:fillRect/>
              </a:stretch>
            </p:blipFill>
            <p:spPr>
              <a:xfrm>
                <a:off x="6828935" y="3631923"/>
                <a:ext cx="397497" cy="1368179"/>
              </a:xfrm>
              <a:prstGeom prst="rect">
                <a:avLst/>
              </a:prstGeom>
            </p:spPr>
          </p:pic>
        </mc:Fallback>
      </mc:AlternateContent>
    </p:spTree>
    <p:extLst>
      <p:ext uri="{BB962C8B-B14F-4D97-AF65-F5344CB8AC3E}">
        <p14:creationId xmlns:p14="http://schemas.microsoft.com/office/powerpoint/2010/main" val="219071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Text Box 1"/>
          <p:cNvSpPr txBox="1">
            <a:spLocks noChangeArrowheads="1"/>
          </p:cNvSpPr>
          <p:nvPr/>
        </p:nvSpPr>
        <p:spPr bwMode="auto">
          <a:xfrm>
            <a:off x="1905000" y="1524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b"/>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4000" i="1">
                <a:solidFill>
                  <a:schemeClr val="bg1"/>
                </a:solidFill>
                <a:latin typeface="Times New Roman" panose="02020603050405020304" pitchFamily="18" charset="0"/>
                <a:ea typeface="MS PGothic" panose="020B0600070205080204" pitchFamily="34" charset="-128"/>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4000" i="1">
                <a:solidFill>
                  <a:schemeClr val="bg1"/>
                </a:solidFill>
                <a:latin typeface="Times New Roman" panose="02020603050405020304" pitchFamily="18" charset="0"/>
                <a:ea typeface="MS PGothic" panose="020B0600070205080204" pitchFamily="34" charset="-128"/>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4000" i="1">
                <a:solidFill>
                  <a:schemeClr val="bg1"/>
                </a:solidFill>
                <a:latin typeface="Times New Roman" panose="02020603050405020304" pitchFamily="18" charset="0"/>
                <a:ea typeface="MS PGothic" panose="020B0600070205080204" pitchFamily="34" charset="-128"/>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4000" i="1">
                <a:solidFill>
                  <a:schemeClr val="bg1"/>
                </a:solidFill>
                <a:latin typeface="Times New Roman" panose="02020603050405020304" pitchFamily="18" charset="0"/>
                <a:ea typeface="MS PGothic" panose="020B0600070205080204" pitchFamily="34" charset="-128"/>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4000" i="1">
                <a:solidFill>
                  <a:schemeClr val="bg1"/>
                </a:solidFill>
                <a:latin typeface="Times New Roman" panose="02020603050405020304" pitchFamily="18" charset="0"/>
                <a:ea typeface="MS PGothic"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4000" i="1">
                <a:solidFill>
                  <a:schemeClr val="bg1"/>
                </a:solidFill>
                <a:latin typeface="Times New Roman" panose="02020603050405020304" pitchFamily="18" charset="0"/>
                <a:ea typeface="MS PGothic"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4000" i="1">
                <a:solidFill>
                  <a:schemeClr val="bg1"/>
                </a:solidFill>
                <a:latin typeface="Times New Roman" panose="02020603050405020304" pitchFamily="18" charset="0"/>
                <a:ea typeface="MS PGothic"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4000" i="1">
                <a:solidFill>
                  <a:schemeClr val="bg1"/>
                </a:solidFill>
                <a:latin typeface="Times New Roman" panose="02020603050405020304" pitchFamily="18" charset="0"/>
                <a:ea typeface="MS PGothic"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4000" i="1">
                <a:solidFill>
                  <a:schemeClr val="bg1"/>
                </a:solidFill>
                <a:latin typeface="Times New Roman" panose="02020603050405020304" pitchFamily="18" charset="0"/>
                <a:ea typeface="MS PGothic" panose="020B0600070205080204" pitchFamily="34" charset="-128"/>
              </a:defRPr>
            </a:lvl9pPr>
          </a:lstStyle>
          <a:p>
            <a:pPr eaLnBrk="1" hangingPunct="1"/>
            <a:r>
              <a:rPr lang="en-US" i="0">
                <a:solidFill>
                  <a:srgbClr val="000000"/>
                </a:solidFill>
              </a:rPr>
              <a:t>TDD Helps Design</a:t>
            </a:r>
          </a:p>
        </p:txBody>
      </p:sp>
      <p:sp>
        <p:nvSpPr>
          <p:cNvPr id="28674" name="Text Box 2"/>
          <p:cNvSpPr txBox="1">
            <a:spLocks noChangeArrowheads="1"/>
          </p:cNvSpPr>
          <p:nvPr/>
        </p:nvSpPr>
        <p:spPr bwMode="auto">
          <a:xfrm>
            <a:off x="1828800" y="1600200"/>
            <a:ext cx="8382000" cy="441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2160" tIns="46080" rIns="92160" bIns="46080"/>
          <a:lstStyle>
            <a:lvl1pPr marL="342900" indent="-342900" eaLnBrk="0" hangingPunct="0">
              <a:tabLst>
                <a:tab pos="385763" algn="l"/>
                <a:tab pos="842963" algn="l"/>
                <a:tab pos="1300163" algn="l"/>
                <a:tab pos="1757363" algn="l"/>
                <a:tab pos="2214563" algn="l"/>
                <a:tab pos="2671763" algn="l"/>
                <a:tab pos="3128963" algn="l"/>
                <a:tab pos="3586163" algn="l"/>
                <a:tab pos="4043363" algn="l"/>
                <a:tab pos="4500563" algn="l"/>
                <a:tab pos="4957763" algn="l"/>
                <a:tab pos="5414963" algn="l"/>
                <a:tab pos="5872163" algn="l"/>
                <a:tab pos="6329363" algn="l"/>
                <a:tab pos="6786563" algn="l"/>
                <a:tab pos="7243763" algn="l"/>
                <a:tab pos="7700963" algn="l"/>
                <a:tab pos="8158163" algn="l"/>
                <a:tab pos="8615363" algn="l"/>
                <a:tab pos="9072563" algn="l"/>
                <a:tab pos="9529763" algn="l"/>
              </a:tabLst>
              <a:defRPr sz="4000" i="1">
                <a:solidFill>
                  <a:schemeClr val="bg1"/>
                </a:solidFill>
                <a:latin typeface="Times New Roman" panose="02020603050405020304" pitchFamily="18" charset="0"/>
                <a:ea typeface="MS PGothic" panose="020B0600070205080204" pitchFamily="34" charset="-128"/>
              </a:defRPr>
            </a:lvl1pPr>
            <a:lvl2pPr marL="385763" indent="-273050" eaLnBrk="0" hangingPunct="0">
              <a:tabLst>
                <a:tab pos="385763" algn="l"/>
                <a:tab pos="842963" algn="l"/>
                <a:tab pos="1300163" algn="l"/>
                <a:tab pos="1757363" algn="l"/>
                <a:tab pos="2214563" algn="l"/>
                <a:tab pos="2671763" algn="l"/>
                <a:tab pos="3128963" algn="l"/>
                <a:tab pos="3586163" algn="l"/>
                <a:tab pos="4043363" algn="l"/>
                <a:tab pos="4500563" algn="l"/>
                <a:tab pos="4957763" algn="l"/>
                <a:tab pos="5414963" algn="l"/>
                <a:tab pos="5872163" algn="l"/>
                <a:tab pos="6329363" algn="l"/>
                <a:tab pos="6786563" algn="l"/>
                <a:tab pos="7243763" algn="l"/>
                <a:tab pos="7700963" algn="l"/>
                <a:tab pos="8158163" algn="l"/>
                <a:tab pos="8615363" algn="l"/>
                <a:tab pos="9072563" algn="l"/>
                <a:tab pos="9529763" algn="l"/>
              </a:tabLst>
              <a:defRPr sz="4000" i="1">
                <a:solidFill>
                  <a:schemeClr val="bg1"/>
                </a:solidFill>
                <a:latin typeface="Times New Roman" panose="02020603050405020304" pitchFamily="18" charset="0"/>
                <a:ea typeface="MS PGothic" panose="020B0600070205080204" pitchFamily="34" charset="-128"/>
              </a:defRPr>
            </a:lvl2pPr>
            <a:lvl3pPr marL="919163" indent="-344488" eaLnBrk="0" hangingPunct="0">
              <a:tabLst>
                <a:tab pos="385763" algn="l"/>
                <a:tab pos="842963" algn="l"/>
                <a:tab pos="1300163" algn="l"/>
                <a:tab pos="1757363" algn="l"/>
                <a:tab pos="2214563" algn="l"/>
                <a:tab pos="2671763" algn="l"/>
                <a:tab pos="3128963" algn="l"/>
                <a:tab pos="3586163" algn="l"/>
                <a:tab pos="4043363" algn="l"/>
                <a:tab pos="4500563" algn="l"/>
                <a:tab pos="4957763" algn="l"/>
                <a:tab pos="5414963" algn="l"/>
                <a:tab pos="5872163" algn="l"/>
                <a:tab pos="6329363" algn="l"/>
                <a:tab pos="6786563" algn="l"/>
                <a:tab pos="7243763" algn="l"/>
                <a:tab pos="7700963" algn="l"/>
                <a:tab pos="8158163" algn="l"/>
                <a:tab pos="8615363" algn="l"/>
                <a:tab pos="9072563" algn="l"/>
                <a:tab pos="9529763" algn="l"/>
              </a:tabLst>
              <a:defRPr sz="4000" i="1">
                <a:solidFill>
                  <a:schemeClr val="bg1"/>
                </a:solidFill>
                <a:latin typeface="Times New Roman" panose="02020603050405020304" pitchFamily="18" charset="0"/>
                <a:ea typeface="MS PGothic" panose="020B0600070205080204" pitchFamily="34" charset="-128"/>
              </a:defRPr>
            </a:lvl3pPr>
            <a:lvl4pPr eaLnBrk="0" hangingPunct="0">
              <a:tabLst>
                <a:tab pos="385763" algn="l"/>
                <a:tab pos="842963" algn="l"/>
                <a:tab pos="1300163" algn="l"/>
                <a:tab pos="1757363" algn="l"/>
                <a:tab pos="2214563" algn="l"/>
                <a:tab pos="2671763" algn="l"/>
                <a:tab pos="3128963" algn="l"/>
                <a:tab pos="3586163" algn="l"/>
                <a:tab pos="4043363" algn="l"/>
                <a:tab pos="4500563" algn="l"/>
                <a:tab pos="4957763" algn="l"/>
                <a:tab pos="5414963" algn="l"/>
                <a:tab pos="5872163" algn="l"/>
                <a:tab pos="6329363" algn="l"/>
                <a:tab pos="6786563" algn="l"/>
                <a:tab pos="7243763" algn="l"/>
                <a:tab pos="7700963" algn="l"/>
                <a:tab pos="8158163" algn="l"/>
                <a:tab pos="8615363" algn="l"/>
                <a:tab pos="9072563" algn="l"/>
                <a:tab pos="9529763" algn="l"/>
              </a:tabLst>
              <a:defRPr sz="4000" i="1">
                <a:solidFill>
                  <a:schemeClr val="bg1"/>
                </a:solidFill>
                <a:latin typeface="Times New Roman" panose="02020603050405020304" pitchFamily="18" charset="0"/>
                <a:ea typeface="MS PGothic" panose="020B0600070205080204" pitchFamily="34" charset="-128"/>
              </a:defRPr>
            </a:lvl4pPr>
            <a:lvl5pPr eaLnBrk="0" hangingPunct="0">
              <a:tabLst>
                <a:tab pos="385763" algn="l"/>
                <a:tab pos="842963" algn="l"/>
                <a:tab pos="1300163" algn="l"/>
                <a:tab pos="1757363" algn="l"/>
                <a:tab pos="2214563" algn="l"/>
                <a:tab pos="2671763" algn="l"/>
                <a:tab pos="3128963" algn="l"/>
                <a:tab pos="3586163" algn="l"/>
                <a:tab pos="4043363" algn="l"/>
                <a:tab pos="4500563" algn="l"/>
                <a:tab pos="4957763" algn="l"/>
                <a:tab pos="5414963" algn="l"/>
                <a:tab pos="5872163" algn="l"/>
                <a:tab pos="6329363" algn="l"/>
                <a:tab pos="6786563" algn="l"/>
                <a:tab pos="7243763" algn="l"/>
                <a:tab pos="7700963" algn="l"/>
                <a:tab pos="8158163" algn="l"/>
                <a:tab pos="8615363" algn="l"/>
                <a:tab pos="9072563" algn="l"/>
                <a:tab pos="9529763" algn="l"/>
              </a:tabLst>
              <a:defRPr sz="4000" i="1">
                <a:solidFill>
                  <a:schemeClr val="bg1"/>
                </a:solidFill>
                <a:latin typeface="Times New Roman" panose="02020603050405020304" pitchFamily="18" charset="0"/>
                <a:ea typeface="MS PGothic"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385763" algn="l"/>
                <a:tab pos="842963" algn="l"/>
                <a:tab pos="1300163" algn="l"/>
                <a:tab pos="1757363" algn="l"/>
                <a:tab pos="2214563" algn="l"/>
                <a:tab pos="2671763" algn="l"/>
                <a:tab pos="3128963" algn="l"/>
                <a:tab pos="3586163" algn="l"/>
                <a:tab pos="4043363" algn="l"/>
                <a:tab pos="4500563" algn="l"/>
                <a:tab pos="4957763" algn="l"/>
                <a:tab pos="5414963" algn="l"/>
                <a:tab pos="5872163" algn="l"/>
                <a:tab pos="6329363" algn="l"/>
                <a:tab pos="6786563" algn="l"/>
                <a:tab pos="7243763" algn="l"/>
                <a:tab pos="7700963" algn="l"/>
                <a:tab pos="8158163" algn="l"/>
                <a:tab pos="8615363" algn="l"/>
                <a:tab pos="9072563" algn="l"/>
                <a:tab pos="9529763" algn="l"/>
              </a:tabLst>
              <a:defRPr sz="4000" i="1">
                <a:solidFill>
                  <a:schemeClr val="bg1"/>
                </a:solidFill>
                <a:latin typeface="Times New Roman" panose="02020603050405020304" pitchFamily="18" charset="0"/>
                <a:ea typeface="MS PGothic"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385763" algn="l"/>
                <a:tab pos="842963" algn="l"/>
                <a:tab pos="1300163" algn="l"/>
                <a:tab pos="1757363" algn="l"/>
                <a:tab pos="2214563" algn="l"/>
                <a:tab pos="2671763" algn="l"/>
                <a:tab pos="3128963" algn="l"/>
                <a:tab pos="3586163" algn="l"/>
                <a:tab pos="4043363" algn="l"/>
                <a:tab pos="4500563" algn="l"/>
                <a:tab pos="4957763" algn="l"/>
                <a:tab pos="5414963" algn="l"/>
                <a:tab pos="5872163" algn="l"/>
                <a:tab pos="6329363" algn="l"/>
                <a:tab pos="6786563" algn="l"/>
                <a:tab pos="7243763" algn="l"/>
                <a:tab pos="7700963" algn="l"/>
                <a:tab pos="8158163" algn="l"/>
                <a:tab pos="8615363" algn="l"/>
                <a:tab pos="9072563" algn="l"/>
                <a:tab pos="9529763" algn="l"/>
              </a:tabLst>
              <a:defRPr sz="4000" i="1">
                <a:solidFill>
                  <a:schemeClr val="bg1"/>
                </a:solidFill>
                <a:latin typeface="Times New Roman" panose="02020603050405020304" pitchFamily="18" charset="0"/>
                <a:ea typeface="MS PGothic"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385763" algn="l"/>
                <a:tab pos="842963" algn="l"/>
                <a:tab pos="1300163" algn="l"/>
                <a:tab pos="1757363" algn="l"/>
                <a:tab pos="2214563" algn="l"/>
                <a:tab pos="2671763" algn="l"/>
                <a:tab pos="3128963" algn="l"/>
                <a:tab pos="3586163" algn="l"/>
                <a:tab pos="4043363" algn="l"/>
                <a:tab pos="4500563" algn="l"/>
                <a:tab pos="4957763" algn="l"/>
                <a:tab pos="5414963" algn="l"/>
                <a:tab pos="5872163" algn="l"/>
                <a:tab pos="6329363" algn="l"/>
                <a:tab pos="6786563" algn="l"/>
                <a:tab pos="7243763" algn="l"/>
                <a:tab pos="7700963" algn="l"/>
                <a:tab pos="8158163" algn="l"/>
                <a:tab pos="8615363" algn="l"/>
                <a:tab pos="9072563" algn="l"/>
                <a:tab pos="9529763" algn="l"/>
              </a:tabLst>
              <a:defRPr sz="4000" i="1">
                <a:solidFill>
                  <a:schemeClr val="bg1"/>
                </a:solidFill>
                <a:latin typeface="Times New Roman" panose="02020603050405020304" pitchFamily="18" charset="0"/>
                <a:ea typeface="MS PGothic"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385763" algn="l"/>
                <a:tab pos="842963" algn="l"/>
                <a:tab pos="1300163" algn="l"/>
                <a:tab pos="1757363" algn="l"/>
                <a:tab pos="2214563" algn="l"/>
                <a:tab pos="2671763" algn="l"/>
                <a:tab pos="3128963" algn="l"/>
                <a:tab pos="3586163" algn="l"/>
                <a:tab pos="4043363" algn="l"/>
                <a:tab pos="4500563" algn="l"/>
                <a:tab pos="4957763" algn="l"/>
                <a:tab pos="5414963" algn="l"/>
                <a:tab pos="5872163" algn="l"/>
                <a:tab pos="6329363" algn="l"/>
                <a:tab pos="6786563" algn="l"/>
                <a:tab pos="7243763" algn="l"/>
                <a:tab pos="7700963" algn="l"/>
                <a:tab pos="8158163" algn="l"/>
                <a:tab pos="8615363" algn="l"/>
                <a:tab pos="9072563" algn="l"/>
                <a:tab pos="9529763" algn="l"/>
              </a:tabLst>
              <a:defRPr sz="4000" i="1">
                <a:solidFill>
                  <a:schemeClr val="bg1"/>
                </a:solidFill>
                <a:latin typeface="Times New Roman" panose="02020603050405020304" pitchFamily="18" charset="0"/>
                <a:ea typeface="MS PGothic" panose="020B0600070205080204" pitchFamily="34" charset="-128"/>
              </a:defRPr>
            </a:lvl9pPr>
          </a:lstStyle>
          <a:p>
            <a:pPr lvl="1" eaLnBrk="1" hangingPunct="1">
              <a:spcBef>
                <a:spcPts val="800"/>
              </a:spcBef>
              <a:buClr>
                <a:schemeClr val="tx2"/>
              </a:buClr>
              <a:buFont typeface="Wingdings" panose="05000000000000000000" pitchFamily="2" charset="2"/>
              <a:buChar char=""/>
            </a:pPr>
            <a:r>
              <a:rPr lang="en-US" sz="3200" i="0">
                <a:solidFill>
                  <a:srgbClr val="000000"/>
                </a:solidFill>
              </a:rPr>
              <a:t>TDD makes you think about what you want or need before you write the code</a:t>
            </a:r>
          </a:p>
          <a:p>
            <a:pPr lvl="2" eaLnBrk="1" hangingPunct="1">
              <a:spcBef>
                <a:spcPts val="700"/>
              </a:spcBef>
              <a:buClr>
                <a:schemeClr val="tx2"/>
              </a:buClr>
              <a:buFont typeface="Desdemona" charset="0"/>
              <a:buChar char="–"/>
            </a:pPr>
            <a:r>
              <a:rPr lang="en-US" sz="2800" i="0">
                <a:solidFill>
                  <a:srgbClr val="000000"/>
                </a:solidFill>
              </a:rPr>
              <a:t>pick class and method names</a:t>
            </a:r>
          </a:p>
          <a:p>
            <a:pPr lvl="2" eaLnBrk="1" hangingPunct="1">
              <a:spcBef>
                <a:spcPts val="700"/>
              </a:spcBef>
              <a:buClr>
                <a:schemeClr val="tx2"/>
              </a:buClr>
              <a:buFont typeface="Desdemona" charset="0"/>
              <a:buChar char="–"/>
            </a:pPr>
            <a:r>
              <a:rPr lang="en-US" sz="2800" i="0">
                <a:solidFill>
                  <a:srgbClr val="000000"/>
                </a:solidFill>
              </a:rPr>
              <a:t>decide the needed arguments</a:t>
            </a:r>
          </a:p>
          <a:p>
            <a:pPr lvl="2" eaLnBrk="1" hangingPunct="1">
              <a:spcBef>
                <a:spcPts val="700"/>
              </a:spcBef>
              <a:buClr>
                <a:schemeClr val="tx2"/>
              </a:buClr>
              <a:buFont typeface="Desdemona" charset="0"/>
              <a:buChar char="–"/>
            </a:pPr>
            <a:r>
              <a:rPr lang="en-US" sz="2800" i="0">
                <a:solidFill>
                  <a:srgbClr val="000000"/>
                </a:solidFill>
              </a:rPr>
              <a:t>choose return types</a:t>
            </a:r>
          </a:p>
          <a:p>
            <a:pPr lvl="2" eaLnBrk="1" hangingPunct="1">
              <a:spcBef>
                <a:spcPts val="700"/>
              </a:spcBef>
              <a:buClr>
                <a:schemeClr val="tx2"/>
              </a:buClr>
              <a:buFont typeface="Desdemona" charset="0"/>
              <a:buChar char="–"/>
            </a:pPr>
            <a:r>
              <a:rPr lang="en-US" sz="2800" i="0">
                <a:solidFill>
                  <a:srgbClr val="000000"/>
                </a:solidFill>
              </a:rPr>
              <a:t>write the class, constructors, instance variables, and methods to make what you want work</a:t>
            </a:r>
          </a:p>
        </p:txBody>
      </p:sp>
    </p:spTree>
    <p:extLst>
      <p:ext uri="{BB962C8B-B14F-4D97-AF65-F5344CB8AC3E}">
        <p14:creationId xmlns:p14="http://schemas.microsoft.com/office/powerpoint/2010/main" val="290506103"/>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Text Box 1"/>
          <p:cNvSpPr txBox="1">
            <a:spLocks noChangeArrowheads="1"/>
          </p:cNvSpPr>
          <p:nvPr/>
        </p:nvSpPr>
        <p:spPr bwMode="auto">
          <a:xfrm>
            <a:off x="1905000" y="1524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b"/>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4000" i="1">
                <a:solidFill>
                  <a:schemeClr val="bg1"/>
                </a:solidFill>
                <a:latin typeface="Times New Roman" panose="02020603050405020304" pitchFamily="18" charset="0"/>
                <a:ea typeface="MS PGothic" panose="020B0600070205080204" pitchFamily="34" charset="-128"/>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4000" i="1">
                <a:solidFill>
                  <a:schemeClr val="bg1"/>
                </a:solidFill>
                <a:latin typeface="Times New Roman" panose="02020603050405020304" pitchFamily="18" charset="0"/>
                <a:ea typeface="MS PGothic" panose="020B0600070205080204" pitchFamily="34" charset="-128"/>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4000" i="1">
                <a:solidFill>
                  <a:schemeClr val="bg1"/>
                </a:solidFill>
                <a:latin typeface="Times New Roman" panose="02020603050405020304" pitchFamily="18" charset="0"/>
                <a:ea typeface="MS PGothic" panose="020B0600070205080204" pitchFamily="34" charset="-128"/>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4000" i="1">
                <a:solidFill>
                  <a:schemeClr val="bg1"/>
                </a:solidFill>
                <a:latin typeface="Times New Roman" panose="02020603050405020304" pitchFamily="18" charset="0"/>
                <a:ea typeface="MS PGothic" panose="020B0600070205080204" pitchFamily="34" charset="-128"/>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4000" i="1">
                <a:solidFill>
                  <a:schemeClr val="bg1"/>
                </a:solidFill>
                <a:latin typeface="Times New Roman" panose="02020603050405020304" pitchFamily="18" charset="0"/>
                <a:ea typeface="MS PGothic"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4000" i="1">
                <a:solidFill>
                  <a:schemeClr val="bg1"/>
                </a:solidFill>
                <a:latin typeface="Times New Roman" panose="02020603050405020304" pitchFamily="18" charset="0"/>
                <a:ea typeface="MS PGothic"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4000" i="1">
                <a:solidFill>
                  <a:schemeClr val="bg1"/>
                </a:solidFill>
                <a:latin typeface="Times New Roman" panose="02020603050405020304" pitchFamily="18" charset="0"/>
                <a:ea typeface="MS PGothic"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4000" i="1">
                <a:solidFill>
                  <a:schemeClr val="bg1"/>
                </a:solidFill>
                <a:latin typeface="Times New Roman" panose="02020603050405020304" pitchFamily="18" charset="0"/>
                <a:ea typeface="MS PGothic"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4000" i="1">
                <a:solidFill>
                  <a:schemeClr val="bg1"/>
                </a:solidFill>
                <a:latin typeface="Times New Roman" panose="02020603050405020304" pitchFamily="18" charset="0"/>
                <a:ea typeface="MS PGothic" panose="020B0600070205080204" pitchFamily="34" charset="-128"/>
              </a:defRPr>
            </a:lvl9pPr>
          </a:lstStyle>
          <a:p>
            <a:pPr eaLnBrk="1" hangingPunct="1"/>
            <a:r>
              <a:rPr lang="en-US" i="0">
                <a:solidFill>
                  <a:srgbClr val="000000"/>
                </a:solidFill>
              </a:rPr>
              <a:t>Benefits of TDD</a:t>
            </a:r>
          </a:p>
        </p:txBody>
      </p:sp>
      <p:sp>
        <p:nvSpPr>
          <p:cNvPr id="30722" name="Text Box 2"/>
          <p:cNvSpPr txBox="1">
            <a:spLocks noChangeArrowheads="1"/>
          </p:cNvSpPr>
          <p:nvPr/>
        </p:nvSpPr>
        <p:spPr bwMode="auto">
          <a:xfrm>
            <a:off x="1828800" y="1600200"/>
            <a:ext cx="8229600" cy="441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2160" tIns="46080" rIns="92160" bIns="46080"/>
          <a:lstStyle>
            <a:lvl1pPr eaLnBrk="0" hangingPunct="0">
              <a:tabLst>
                <a:tab pos="385763" algn="l"/>
                <a:tab pos="842963" algn="l"/>
                <a:tab pos="1300163" algn="l"/>
                <a:tab pos="1757363" algn="l"/>
                <a:tab pos="2214563" algn="l"/>
                <a:tab pos="2671763" algn="l"/>
                <a:tab pos="3128963" algn="l"/>
                <a:tab pos="3586163" algn="l"/>
                <a:tab pos="4043363" algn="l"/>
                <a:tab pos="4500563" algn="l"/>
                <a:tab pos="4957763" algn="l"/>
                <a:tab pos="5414963" algn="l"/>
                <a:tab pos="5872163" algn="l"/>
                <a:tab pos="6329363" algn="l"/>
                <a:tab pos="6786563" algn="l"/>
                <a:tab pos="7243763" algn="l"/>
                <a:tab pos="7700963" algn="l"/>
                <a:tab pos="8158163" algn="l"/>
                <a:tab pos="8615363" algn="l"/>
                <a:tab pos="9072563" algn="l"/>
                <a:tab pos="9529763" algn="l"/>
              </a:tabLst>
              <a:defRPr sz="4000" i="1">
                <a:solidFill>
                  <a:schemeClr val="bg1"/>
                </a:solidFill>
                <a:latin typeface="Times New Roman" panose="02020603050405020304" pitchFamily="18" charset="0"/>
                <a:ea typeface="MS PGothic" panose="020B0600070205080204" pitchFamily="34" charset="-128"/>
              </a:defRPr>
            </a:lvl1pPr>
            <a:lvl2pPr marL="385763" indent="-273050" eaLnBrk="0" hangingPunct="0">
              <a:tabLst>
                <a:tab pos="385763" algn="l"/>
                <a:tab pos="842963" algn="l"/>
                <a:tab pos="1300163" algn="l"/>
                <a:tab pos="1757363" algn="l"/>
                <a:tab pos="2214563" algn="l"/>
                <a:tab pos="2671763" algn="l"/>
                <a:tab pos="3128963" algn="l"/>
                <a:tab pos="3586163" algn="l"/>
                <a:tab pos="4043363" algn="l"/>
                <a:tab pos="4500563" algn="l"/>
                <a:tab pos="4957763" algn="l"/>
                <a:tab pos="5414963" algn="l"/>
                <a:tab pos="5872163" algn="l"/>
                <a:tab pos="6329363" algn="l"/>
                <a:tab pos="6786563" algn="l"/>
                <a:tab pos="7243763" algn="l"/>
                <a:tab pos="7700963" algn="l"/>
                <a:tab pos="8158163" algn="l"/>
                <a:tab pos="8615363" algn="l"/>
                <a:tab pos="9072563" algn="l"/>
                <a:tab pos="9529763" algn="l"/>
              </a:tabLst>
              <a:defRPr sz="4000" i="1">
                <a:solidFill>
                  <a:schemeClr val="bg1"/>
                </a:solidFill>
                <a:latin typeface="Times New Roman" panose="02020603050405020304" pitchFamily="18" charset="0"/>
                <a:ea typeface="MS PGothic" panose="020B0600070205080204" pitchFamily="34" charset="-128"/>
              </a:defRPr>
            </a:lvl2pPr>
            <a:lvl3pPr marL="919163" indent="-344488" eaLnBrk="0" hangingPunct="0">
              <a:tabLst>
                <a:tab pos="385763" algn="l"/>
                <a:tab pos="842963" algn="l"/>
                <a:tab pos="1300163" algn="l"/>
                <a:tab pos="1757363" algn="l"/>
                <a:tab pos="2214563" algn="l"/>
                <a:tab pos="2671763" algn="l"/>
                <a:tab pos="3128963" algn="l"/>
                <a:tab pos="3586163" algn="l"/>
                <a:tab pos="4043363" algn="l"/>
                <a:tab pos="4500563" algn="l"/>
                <a:tab pos="4957763" algn="l"/>
                <a:tab pos="5414963" algn="l"/>
                <a:tab pos="5872163" algn="l"/>
                <a:tab pos="6329363" algn="l"/>
                <a:tab pos="6786563" algn="l"/>
                <a:tab pos="7243763" algn="l"/>
                <a:tab pos="7700963" algn="l"/>
                <a:tab pos="8158163" algn="l"/>
                <a:tab pos="8615363" algn="l"/>
                <a:tab pos="9072563" algn="l"/>
                <a:tab pos="9529763" algn="l"/>
              </a:tabLst>
              <a:defRPr sz="4000" i="1">
                <a:solidFill>
                  <a:schemeClr val="bg1"/>
                </a:solidFill>
                <a:latin typeface="Times New Roman" panose="02020603050405020304" pitchFamily="18" charset="0"/>
                <a:ea typeface="MS PGothic" panose="020B0600070205080204" pitchFamily="34" charset="-128"/>
              </a:defRPr>
            </a:lvl3pPr>
            <a:lvl4pPr eaLnBrk="0" hangingPunct="0">
              <a:tabLst>
                <a:tab pos="385763" algn="l"/>
                <a:tab pos="842963" algn="l"/>
                <a:tab pos="1300163" algn="l"/>
                <a:tab pos="1757363" algn="l"/>
                <a:tab pos="2214563" algn="l"/>
                <a:tab pos="2671763" algn="l"/>
                <a:tab pos="3128963" algn="l"/>
                <a:tab pos="3586163" algn="l"/>
                <a:tab pos="4043363" algn="l"/>
                <a:tab pos="4500563" algn="l"/>
                <a:tab pos="4957763" algn="l"/>
                <a:tab pos="5414963" algn="l"/>
                <a:tab pos="5872163" algn="l"/>
                <a:tab pos="6329363" algn="l"/>
                <a:tab pos="6786563" algn="l"/>
                <a:tab pos="7243763" algn="l"/>
                <a:tab pos="7700963" algn="l"/>
                <a:tab pos="8158163" algn="l"/>
                <a:tab pos="8615363" algn="l"/>
                <a:tab pos="9072563" algn="l"/>
                <a:tab pos="9529763" algn="l"/>
              </a:tabLst>
              <a:defRPr sz="4000" i="1">
                <a:solidFill>
                  <a:schemeClr val="bg1"/>
                </a:solidFill>
                <a:latin typeface="Times New Roman" panose="02020603050405020304" pitchFamily="18" charset="0"/>
                <a:ea typeface="MS PGothic" panose="020B0600070205080204" pitchFamily="34" charset="-128"/>
              </a:defRPr>
            </a:lvl4pPr>
            <a:lvl5pPr eaLnBrk="0" hangingPunct="0">
              <a:tabLst>
                <a:tab pos="385763" algn="l"/>
                <a:tab pos="842963" algn="l"/>
                <a:tab pos="1300163" algn="l"/>
                <a:tab pos="1757363" algn="l"/>
                <a:tab pos="2214563" algn="l"/>
                <a:tab pos="2671763" algn="l"/>
                <a:tab pos="3128963" algn="l"/>
                <a:tab pos="3586163" algn="l"/>
                <a:tab pos="4043363" algn="l"/>
                <a:tab pos="4500563" algn="l"/>
                <a:tab pos="4957763" algn="l"/>
                <a:tab pos="5414963" algn="l"/>
                <a:tab pos="5872163" algn="l"/>
                <a:tab pos="6329363" algn="l"/>
                <a:tab pos="6786563" algn="l"/>
                <a:tab pos="7243763" algn="l"/>
                <a:tab pos="7700963" algn="l"/>
                <a:tab pos="8158163" algn="l"/>
                <a:tab pos="8615363" algn="l"/>
                <a:tab pos="9072563" algn="l"/>
                <a:tab pos="9529763" algn="l"/>
              </a:tabLst>
              <a:defRPr sz="4000" i="1">
                <a:solidFill>
                  <a:schemeClr val="bg1"/>
                </a:solidFill>
                <a:latin typeface="Times New Roman" panose="02020603050405020304" pitchFamily="18" charset="0"/>
                <a:ea typeface="MS PGothic"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385763" algn="l"/>
                <a:tab pos="842963" algn="l"/>
                <a:tab pos="1300163" algn="l"/>
                <a:tab pos="1757363" algn="l"/>
                <a:tab pos="2214563" algn="l"/>
                <a:tab pos="2671763" algn="l"/>
                <a:tab pos="3128963" algn="l"/>
                <a:tab pos="3586163" algn="l"/>
                <a:tab pos="4043363" algn="l"/>
                <a:tab pos="4500563" algn="l"/>
                <a:tab pos="4957763" algn="l"/>
                <a:tab pos="5414963" algn="l"/>
                <a:tab pos="5872163" algn="l"/>
                <a:tab pos="6329363" algn="l"/>
                <a:tab pos="6786563" algn="l"/>
                <a:tab pos="7243763" algn="l"/>
                <a:tab pos="7700963" algn="l"/>
                <a:tab pos="8158163" algn="l"/>
                <a:tab pos="8615363" algn="l"/>
                <a:tab pos="9072563" algn="l"/>
                <a:tab pos="9529763" algn="l"/>
              </a:tabLst>
              <a:defRPr sz="4000" i="1">
                <a:solidFill>
                  <a:schemeClr val="bg1"/>
                </a:solidFill>
                <a:latin typeface="Times New Roman" panose="02020603050405020304" pitchFamily="18" charset="0"/>
                <a:ea typeface="MS PGothic"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385763" algn="l"/>
                <a:tab pos="842963" algn="l"/>
                <a:tab pos="1300163" algn="l"/>
                <a:tab pos="1757363" algn="l"/>
                <a:tab pos="2214563" algn="l"/>
                <a:tab pos="2671763" algn="l"/>
                <a:tab pos="3128963" algn="l"/>
                <a:tab pos="3586163" algn="l"/>
                <a:tab pos="4043363" algn="l"/>
                <a:tab pos="4500563" algn="l"/>
                <a:tab pos="4957763" algn="l"/>
                <a:tab pos="5414963" algn="l"/>
                <a:tab pos="5872163" algn="l"/>
                <a:tab pos="6329363" algn="l"/>
                <a:tab pos="6786563" algn="l"/>
                <a:tab pos="7243763" algn="l"/>
                <a:tab pos="7700963" algn="l"/>
                <a:tab pos="8158163" algn="l"/>
                <a:tab pos="8615363" algn="l"/>
                <a:tab pos="9072563" algn="l"/>
                <a:tab pos="9529763" algn="l"/>
              </a:tabLst>
              <a:defRPr sz="4000" i="1">
                <a:solidFill>
                  <a:schemeClr val="bg1"/>
                </a:solidFill>
                <a:latin typeface="Times New Roman" panose="02020603050405020304" pitchFamily="18" charset="0"/>
                <a:ea typeface="MS PGothic"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385763" algn="l"/>
                <a:tab pos="842963" algn="l"/>
                <a:tab pos="1300163" algn="l"/>
                <a:tab pos="1757363" algn="l"/>
                <a:tab pos="2214563" algn="l"/>
                <a:tab pos="2671763" algn="l"/>
                <a:tab pos="3128963" algn="l"/>
                <a:tab pos="3586163" algn="l"/>
                <a:tab pos="4043363" algn="l"/>
                <a:tab pos="4500563" algn="l"/>
                <a:tab pos="4957763" algn="l"/>
                <a:tab pos="5414963" algn="l"/>
                <a:tab pos="5872163" algn="l"/>
                <a:tab pos="6329363" algn="l"/>
                <a:tab pos="6786563" algn="l"/>
                <a:tab pos="7243763" algn="l"/>
                <a:tab pos="7700963" algn="l"/>
                <a:tab pos="8158163" algn="l"/>
                <a:tab pos="8615363" algn="l"/>
                <a:tab pos="9072563" algn="l"/>
                <a:tab pos="9529763" algn="l"/>
              </a:tabLst>
              <a:defRPr sz="4000" i="1">
                <a:solidFill>
                  <a:schemeClr val="bg1"/>
                </a:solidFill>
                <a:latin typeface="Times New Roman" panose="02020603050405020304" pitchFamily="18" charset="0"/>
                <a:ea typeface="MS PGothic"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385763" algn="l"/>
                <a:tab pos="842963" algn="l"/>
                <a:tab pos="1300163" algn="l"/>
                <a:tab pos="1757363" algn="l"/>
                <a:tab pos="2214563" algn="l"/>
                <a:tab pos="2671763" algn="l"/>
                <a:tab pos="3128963" algn="l"/>
                <a:tab pos="3586163" algn="l"/>
                <a:tab pos="4043363" algn="l"/>
                <a:tab pos="4500563" algn="l"/>
                <a:tab pos="4957763" algn="l"/>
                <a:tab pos="5414963" algn="l"/>
                <a:tab pos="5872163" algn="l"/>
                <a:tab pos="6329363" algn="l"/>
                <a:tab pos="6786563" algn="l"/>
                <a:tab pos="7243763" algn="l"/>
                <a:tab pos="7700963" algn="l"/>
                <a:tab pos="8158163" algn="l"/>
                <a:tab pos="8615363" algn="l"/>
                <a:tab pos="9072563" algn="l"/>
                <a:tab pos="9529763" algn="l"/>
              </a:tabLst>
              <a:defRPr sz="4000" i="1">
                <a:solidFill>
                  <a:schemeClr val="bg1"/>
                </a:solidFill>
                <a:latin typeface="Times New Roman" panose="02020603050405020304" pitchFamily="18" charset="0"/>
                <a:ea typeface="MS PGothic" panose="020B0600070205080204" pitchFamily="34" charset="-128"/>
              </a:defRPr>
            </a:lvl9pPr>
          </a:lstStyle>
          <a:p>
            <a:pPr lvl="1" eaLnBrk="1" hangingPunct="1">
              <a:spcBef>
                <a:spcPts val="800"/>
              </a:spcBef>
              <a:buClr>
                <a:schemeClr val="tx2"/>
              </a:buClr>
              <a:buFont typeface="Wingdings" panose="05000000000000000000" pitchFamily="2" charset="2"/>
              <a:buChar char=""/>
            </a:pPr>
            <a:r>
              <a:rPr lang="en-US" sz="3200" i="0">
                <a:solidFill>
                  <a:srgbClr val="000000"/>
                </a:solidFill>
              </a:rPr>
              <a:t>Benefits include</a:t>
            </a:r>
          </a:p>
          <a:p>
            <a:pPr lvl="2" eaLnBrk="1" hangingPunct="1">
              <a:spcBef>
                <a:spcPts val="700"/>
              </a:spcBef>
              <a:buClr>
                <a:schemeClr val="tx2"/>
              </a:buClr>
              <a:buFont typeface="Desdemona" charset="0"/>
              <a:buChar char="–"/>
            </a:pPr>
            <a:r>
              <a:rPr lang="en-US" sz="2800" i="0">
                <a:solidFill>
                  <a:srgbClr val="000000"/>
                </a:solidFill>
              </a:rPr>
              <a:t>Rapid feedback</a:t>
            </a:r>
          </a:p>
          <a:p>
            <a:pPr lvl="2" eaLnBrk="1" hangingPunct="1">
              <a:spcBef>
                <a:spcPts val="700"/>
              </a:spcBef>
              <a:buClr>
                <a:schemeClr val="tx2"/>
              </a:buClr>
              <a:buFont typeface="Desdemona" charset="0"/>
              <a:buChar char="–"/>
            </a:pPr>
            <a:r>
              <a:rPr lang="en-US" sz="2800" i="0">
                <a:solidFill>
                  <a:srgbClr val="000000"/>
                </a:solidFill>
              </a:rPr>
              <a:t>Interface before algorithm</a:t>
            </a:r>
          </a:p>
          <a:p>
            <a:pPr lvl="2" eaLnBrk="1" hangingPunct="1">
              <a:spcBef>
                <a:spcPts val="700"/>
              </a:spcBef>
              <a:buClr>
                <a:schemeClr val="tx2"/>
              </a:buClr>
              <a:buFont typeface="Desdemona" charset="0"/>
              <a:buChar char="–"/>
            </a:pPr>
            <a:r>
              <a:rPr lang="en-US" sz="2800" i="0">
                <a:solidFill>
                  <a:srgbClr val="000000"/>
                </a:solidFill>
              </a:rPr>
              <a:t>Know when you</a:t>
            </a:r>
            <a:r>
              <a:rPr lang="en-US" altLang="en-US" sz="2800" i="0">
                <a:solidFill>
                  <a:srgbClr val="000000"/>
                </a:solidFill>
              </a:rPr>
              <a:t>’</a:t>
            </a:r>
            <a:r>
              <a:rPr lang="en-US" sz="2800" i="0">
                <a:solidFill>
                  <a:srgbClr val="000000"/>
                </a:solidFill>
              </a:rPr>
              <a:t>re finished</a:t>
            </a:r>
          </a:p>
          <a:p>
            <a:pPr lvl="2" eaLnBrk="1" hangingPunct="1">
              <a:spcBef>
                <a:spcPts val="700"/>
              </a:spcBef>
              <a:buClr>
                <a:schemeClr val="tx2"/>
              </a:buClr>
              <a:buFont typeface="Desdemona" charset="0"/>
              <a:buChar char="–"/>
            </a:pPr>
            <a:r>
              <a:rPr lang="en-US" sz="2800" i="0">
                <a:solidFill>
                  <a:srgbClr val="000000"/>
                </a:solidFill>
              </a:rPr>
              <a:t>Change the code with confidence</a:t>
            </a:r>
          </a:p>
          <a:p>
            <a:pPr eaLnBrk="1" hangingPunct="1">
              <a:spcBef>
                <a:spcPts val="700"/>
              </a:spcBef>
              <a:buClr>
                <a:schemeClr val="tx2"/>
              </a:buClr>
            </a:pPr>
            <a:endParaRPr lang="en-US" sz="2800" i="0">
              <a:solidFill>
                <a:srgbClr val="000000"/>
              </a:solidFill>
            </a:endParaRPr>
          </a:p>
          <a:p>
            <a:pPr algn="l" eaLnBrk="1" hangingPunct="1">
              <a:buClr>
                <a:schemeClr val="tx2"/>
              </a:buClr>
              <a:buSzTx/>
              <a:buFontTx/>
              <a:buNone/>
            </a:pPr>
            <a:endParaRPr lang="en-US" sz="2800" i="0">
              <a:solidFill>
                <a:srgbClr val="000000"/>
              </a:solidFill>
            </a:endParaRPr>
          </a:p>
        </p:txBody>
      </p:sp>
    </p:spTree>
    <p:extLst>
      <p:ext uri="{BB962C8B-B14F-4D97-AF65-F5344CB8AC3E}">
        <p14:creationId xmlns:p14="http://schemas.microsoft.com/office/powerpoint/2010/main" val="2188328429"/>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Text Box 1"/>
          <p:cNvSpPr txBox="1">
            <a:spLocks noChangeArrowheads="1"/>
          </p:cNvSpPr>
          <p:nvPr/>
        </p:nvSpPr>
        <p:spPr bwMode="auto">
          <a:xfrm>
            <a:off x="1905000" y="1524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b"/>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4000" i="1">
                <a:solidFill>
                  <a:schemeClr val="bg1"/>
                </a:solidFill>
                <a:latin typeface="Times New Roman" panose="02020603050405020304" pitchFamily="18" charset="0"/>
                <a:ea typeface="MS PGothic" panose="020B0600070205080204" pitchFamily="34" charset="-128"/>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4000" i="1">
                <a:solidFill>
                  <a:schemeClr val="bg1"/>
                </a:solidFill>
                <a:latin typeface="Times New Roman" panose="02020603050405020304" pitchFamily="18" charset="0"/>
                <a:ea typeface="MS PGothic" panose="020B0600070205080204" pitchFamily="34" charset="-128"/>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4000" i="1">
                <a:solidFill>
                  <a:schemeClr val="bg1"/>
                </a:solidFill>
                <a:latin typeface="Times New Roman" panose="02020603050405020304" pitchFamily="18" charset="0"/>
                <a:ea typeface="MS PGothic" panose="020B0600070205080204" pitchFamily="34" charset="-128"/>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4000" i="1">
                <a:solidFill>
                  <a:schemeClr val="bg1"/>
                </a:solidFill>
                <a:latin typeface="Times New Roman" panose="02020603050405020304" pitchFamily="18" charset="0"/>
                <a:ea typeface="MS PGothic" panose="020B0600070205080204" pitchFamily="34" charset="-128"/>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4000" i="1">
                <a:solidFill>
                  <a:schemeClr val="bg1"/>
                </a:solidFill>
                <a:latin typeface="Times New Roman" panose="02020603050405020304" pitchFamily="18" charset="0"/>
                <a:ea typeface="MS PGothic"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4000" i="1">
                <a:solidFill>
                  <a:schemeClr val="bg1"/>
                </a:solidFill>
                <a:latin typeface="Times New Roman" panose="02020603050405020304" pitchFamily="18" charset="0"/>
                <a:ea typeface="MS PGothic"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4000" i="1">
                <a:solidFill>
                  <a:schemeClr val="bg1"/>
                </a:solidFill>
                <a:latin typeface="Times New Roman" panose="02020603050405020304" pitchFamily="18" charset="0"/>
                <a:ea typeface="MS PGothic"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4000" i="1">
                <a:solidFill>
                  <a:schemeClr val="bg1"/>
                </a:solidFill>
                <a:latin typeface="Times New Roman" panose="02020603050405020304" pitchFamily="18" charset="0"/>
                <a:ea typeface="MS PGothic"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4000" i="1">
                <a:solidFill>
                  <a:schemeClr val="bg1"/>
                </a:solidFill>
                <a:latin typeface="Times New Roman" panose="02020603050405020304" pitchFamily="18" charset="0"/>
                <a:ea typeface="MS PGothic" panose="020B0600070205080204" pitchFamily="34" charset="-128"/>
              </a:defRPr>
            </a:lvl9pPr>
          </a:lstStyle>
          <a:p>
            <a:pPr eaLnBrk="1" hangingPunct="1"/>
            <a:r>
              <a:rPr lang="en-US" i="0">
                <a:solidFill>
                  <a:srgbClr val="000000"/>
                </a:solidFill>
              </a:rPr>
              <a:t>Principles of TDD</a:t>
            </a:r>
          </a:p>
        </p:txBody>
      </p:sp>
      <p:sp>
        <p:nvSpPr>
          <p:cNvPr id="32770" name="Text Box 2"/>
          <p:cNvSpPr txBox="1">
            <a:spLocks noChangeArrowheads="1"/>
          </p:cNvSpPr>
          <p:nvPr/>
        </p:nvSpPr>
        <p:spPr bwMode="auto">
          <a:xfrm>
            <a:off x="1828800" y="1600200"/>
            <a:ext cx="8001000" cy="441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2160" tIns="46080" rIns="92160" bIns="46080"/>
          <a:lstStyle>
            <a:lvl1pPr marL="342900" indent="-342900" eaLnBrk="0" hangingPunct="0">
              <a:tabLst>
                <a:tab pos="385763" algn="l"/>
                <a:tab pos="842963" algn="l"/>
                <a:tab pos="1300163" algn="l"/>
                <a:tab pos="1757363" algn="l"/>
                <a:tab pos="2214563" algn="l"/>
                <a:tab pos="2671763" algn="l"/>
                <a:tab pos="3128963" algn="l"/>
                <a:tab pos="3586163" algn="l"/>
                <a:tab pos="4043363" algn="l"/>
                <a:tab pos="4500563" algn="l"/>
                <a:tab pos="4957763" algn="l"/>
                <a:tab pos="5414963" algn="l"/>
                <a:tab pos="5872163" algn="l"/>
                <a:tab pos="6329363" algn="l"/>
                <a:tab pos="6786563" algn="l"/>
                <a:tab pos="7243763" algn="l"/>
                <a:tab pos="7700963" algn="l"/>
                <a:tab pos="8158163" algn="l"/>
                <a:tab pos="8615363" algn="l"/>
                <a:tab pos="9072563" algn="l"/>
                <a:tab pos="9529763" algn="l"/>
              </a:tabLst>
              <a:defRPr sz="4000" i="1">
                <a:solidFill>
                  <a:schemeClr val="bg1"/>
                </a:solidFill>
                <a:latin typeface="Times New Roman" panose="02020603050405020304" pitchFamily="18" charset="0"/>
                <a:ea typeface="MS PGothic" panose="020B0600070205080204" pitchFamily="34" charset="-128"/>
              </a:defRPr>
            </a:lvl1pPr>
            <a:lvl2pPr marL="385763" indent="-273050" eaLnBrk="0" hangingPunct="0">
              <a:tabLst>
                <a:tab pos="385763" algn="l"/>
                <a:tab pos="842963" algn="l"/>
                <a:tab pos="1300163" algn="l"/>
                <a:tab pos="1757363" algn="l"/>
                <a:tab pos="2214563" algn="l"/>
                <a:tab pos="2671763" algn="l"/>
                <a:tab pos="3128963" algn="l"/>
                <a:tab pos="3586163" algn="l"/>
                <a:tab pos="4043363" algn="l"/>
                <a:tab pos="4500563" algn="l"/>
                <a:tab pos="4957763" algn="l"/>
                <a:tab pos="5414963" algn="l"/>
                <a:tab pos="5872163" algn="l"/>
                <a:tab pos="6329363" algn="l"/>
                <a:tab pos="6786563" algn="l"/>
                <a:tab pos="7243763" algn="l"/>
                <a:tab pos="7700963" algn="l"/>
                <a:tab pos="8158163" algn="l"/>
                <a:tab pos="8615363" algn="l"/>
                <a:tab pos="9072563" algn="l"/>
                <a:tab pos="9529763" algn="l"/>
              </a:tabLst>
              <a:defRPr sz="4000" i="1">
                <a:solidFill>
                  <a:schemeClr val="bg1"/>
                </a:solidFill>
                <a:latin typeface="Times New Roman" panose="02020603050405020304" pitchFamily="18" charset="0"/>
                <a:ea typeface="MS PGothic" panose="020B0600070205080204" pitchFamily="34" charset="-128"/>
              </a:defRPr>
            </a:lvl2pPr>
            <a:lvl3pPr marL="919163" indent="-344488" eaLnBrk="0" hangingPunct="0">
              <a:tabLst>
                <a:tab pos="385763" algn="l"/>
                <a:tab pos="842963" algn="l"/>
                <a:tab pos="1300163" algn="l"/>
                <a:tab pos="1757363" algn="l"/>
                <a:tab pos="2214563" algn="l"/>
                <a:tab pos="2671763" algn="l"/>
                <a:tab pos="3128963" algn="l"/>
                <a:tab pos="3586163" algn="l"/>
                <a:tab pos="4043363" algn="l"/>
                <a:tab pos="4500563" algn="l"/>
                <a:tab pos="4957763" algn="l"/>
                <a:tab pos="5414963" algn="l"/>
                <a:tab pos="5872163" algn="l"/>
                <a:tab pos="6329363" algn="l"/>
                <a:tab pos="6786563" algn="l"/>
                <a:tab pos="7243763" algn="l"/>
                <a:tab pos="7700963" algn="l"/>
                <a:tab pos="8158163" algn="l"/>
                <a:tab pos="8615363" algn="l"/>
                <a:tab pos="9072563" algn="l"/>
                <a:tab pos="9529763" algn="l"/>
              </a:tabLst>
              <a:defRPr sz="4000" i="1">
                <a:solidFill>
                  <a:schemeClr val="bg1"/>
                </a:solidFill>
                <a:latin typeface="Times New Roman" panose="02020603050405020304" pitchFamily="18" charset="0"/>
                <a:ea typeface="MS PGothic" panose="020B0600070205080204" pitchFamily="34" charset="-128"/>
              </a:defRPr>
            </a:lvl3pPr>
            <a:lvl4pPr eaLnBrk="0" hangingPunct="0">
              <a:tabLst>
                <a:tab pos="385763" algn="l"/>
                <a:tab pos="842963" algn="l"/>
                <a:tab pos="1300163" algn="l"/>
                <a:tab pos="1757363" algn="l"/>
                <a:tab pos="2214563" algn="l"/>
                <a:tab pos="2671763" algn="l"/>
                <a:tab pos="3128963" algn="l"/>
                <a:tab pos="3586163" algn="l"/>
                <a:tab pos="4043363" algn="l"/>
                <a:tab pos="4500563" algn="l"/>
                <a:tab pos="4957763" algn="l"/>
                <a:tab pos="5414963" algn="l"/>
                <a:tab pos="5872163" algn="l"/>
                <a:tab pos="6329363" algn="l"/>
                <a:tab pos="6786563" algn="l"/>
                <a:tab pos="7243763" algn="l"/>
                <a:tab pos="7700963" algn="l"/>
                <a:tab pos="8158163" algn="l"/>
                <a:tab pos="8615363" algn="l"/>
                <a:tab pos="9072563" algn="l"/>
                <a:tab pos="9529763" algn="l"/>
              </a:tabLst>
              <a:defRPr sz="4000" i="1">
                <a:solidFill>
                  <a:schemeClr val="bg1"/>
                </a:solidFill>
                <a:latin typeface="Times New Roman" panose="02020603050405020304" pitchFamily="18" charset="0"/>
                <a:ea typeface="MS PGothic" panose="020B0600070205080204" pitchFamily="34" charset="-128"/>
              </a:defRPr>
            </a:lvl4pPr>
            <a:lvl5pPr eaLnBrk="0" hangingPunct="0">
              <a:tabLst>
                <a:tab pos="385763" algn="l"/>
                <a:tab pos="842963" algn="l"/>
                <a:tab pos="1300163" algn="l"/>
                <a:tab pos="1757363" algn="l"/>
                <a:tab pos="2214563" algn="l"/>
                <a:tab pos="2671763" algn="l"/>
                <a:tab pos="3128963" algn="l"/>
                <a:tab pos="3586163" algn="l"/>
                <a:tab pos="4043363" algn="l"/>
                <a:tab pos="4500563" algn="l"/>
                <a:tab pos="4957763" algn="l"/>
                <a:tab pos="5414963" algn="l"/>
                <a:tab pos="5872163" algn="l"/>
                <a:tab pos="6329363" algn="l"/>
                <a:tab pos="6786563" algn="l"/>
                <a:tab pos="7243763" algn="l"/>
                <a:tab pos="7700963" algn="l"/>
                <a:tab pos="8158163" algn="l"/>
                <a:tab pos="8615363" algn="l"/>
                <a:tab pos="9072563" algn="l"/>
                <a:tab pos="9529763" algn="l"/>
              </a:tabLst>
              <a:defRPr sz="4000" i="1">
                <a:solidFill>
                  <a:schemeClr val="bg1"/>
                </a:solidFill>
                <a:latin typeface="Times New Roman" panose="02020603050405020304" pitchFamily="18" charset="0"/>
                <a:ea typeface="MS PGothic"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385763" algn="l"/>
                <a:tab pos="842963" algn="l"/>
                <a:tab pos="1300163" algn="l"/>
                <a:tab pos="1757363" algn="l"/>
                <a:tab pos="2214563" algn="l"/>
                <a:tab pos="2671763" algn="l"/>
                <a:tab pos="3128963" algn="l"/>
                <a:tab pos="3586163" algn="l"/>
                <a:tab pos="4043363" algn="l"/>
                <a:tab pos="4500563" algn="l"/>
                <a:tab pos="4957763" algn="l"/>
                <a:tab pos="5414963" algn="l"/>
                <a:tab pos="5872163" algn="l"/>
                <a:tab pos="6329363" algn="l"/>
                <a:tab pos="6786563" algn="l"/>
                <a:tab pos="7243763" algn="l"/>
                <a:tab pos="7700963" algn="l"/>
                <a:tab pos="8158163" algn="l"/>
                <a:tab pos="8615363" algn="l"/>
                <a:tab pos="9072563" algn="l"/>
                <a:tab pos="9529763" algn="l"/>
              </a:tabLst>
              <a:defRPr sz="4000" i="1">
                <a:solidFill>
                  <a:schemeClr val="bg1"/>
                </a:solidFill>
                <a:latin typeface="Times New Roman" panose="02020603050405020304" pitchFamily="18" charset="0"/>
                <a:ea typeface="MS PGothic"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385763" algn="l"/>
                <a:tab pos="842963" algn="l"/>
                <a:tab pos="1300163" algn="l"/>
                <a:tab pos="1757363" algn="l"/>
                <a:tab pos="2214563" algn="l"/>
                <a:tab pos="2671763" algn="l"/>
                <a:tab pos="3128963" algn="l"/>
                <a:tab pos="3586163" algn="l"/>
                <a:tab pos="4043363" algn="l"/>
                <a:tab pos="4500563" algn="l"/>
                <a:tab pos="4957763" algn="l"/>
                <a:tab pos="5414963" algn="l"/>
                <a:tab pos="5872163" algn="l"/>
                <a:tab pos="6329363" algn="l"/>
                <a:tab pos="6786563" algn="l"/>
                <a:tab pos="7243763" algn="l"/>
                <a:tab pos="7700963" algn="l"/>
                <a:tab pos="8158163" algn="l"/>
                <a:tab pos="8615363" algn="l"/>
                <a:tab pos="9072563" algn="l"/>
                <a:tab pos="9529763" algn="l"/>
              </a:tabLst>
              <a:defRPr sz="4000" i="1">
                <a:solidFill>
                  <a:schemeClr val="bg1"/>
                </a:solidFill>
                <a:latin typeface="Times New Roman" panose="02020603050405020304" pitchFamily="18" charset="0"/>
                <a:ea typeface="MS PGothic"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385763" algn="l"/>
                <a:tab pos="842963" algn="l"/>
                <a:tab pos="1300163" algn="l"/>
                <a:tab pos="1757363" algn="l"/>
                <a:tab pos="2214563" algn="l"/>
                <a:tab pos="2671763" algn="l"/>
                <a:tab pos="3128963" algn="l"/>
                <a:tab pos="3586163" algn="l"/>
                <a:tab pos="4043363" algn="l"/>
                <a:tab pos="4500563" algn="l"/>
                <a:tab pos="4957763" algn="l"/>
                <a:tab pos="5414963" algn="l"/>
                <a:tab pos="5872163" algn="l"/>
                <a:tab pos="6329363" algn="l"/>
                <a:tab pos="6786563" algn="l"/>
                <a:tab pos="7243763" algn="l"/>
                <a:tab pos="7700963" algn="l"/>
                <a:tab pos="8158163" algn="l"/>
                <a:tab pos="8615363" algn="l"/>
                <a:tab pos="9072563" algn="l"/>
                <a:tab pos="9529763" algn="l"/>
              </a:tabLst>
              <a:defRPr sz="4000" i="1">
                <a:solidFill>
                  <a:schemeClr val="bg1"/>
                </a:solidFill>
                <a:latin typeface="Times New Roman" panose="02020603050405020304" pitchFamily="18" charset="0"/>
                <a:ea typeface="MS PGothic"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385763" algn="l"/>
                <a:tab pos="842963" algn="l"/>
                <a:tab pos="1300163" algn="l"/>
                <a:tab pos="1757363" algn="l"/>
                <a:tab pos="2214563" algn="l"/>
                <a:tab pos="2671763" algn="l"/>
                <a:tab pos="3128963" algn="l"/>
                <a:tab pos="3586163" algn="l"/>
                <a:tab pos="4043363" algn="l"/>
                <a:tab pos="4500563" algn="l"/>
                <a:tab pos="4957763" algn="l"/>
                <a:tab pos="5414963" algn="l"/>
                <a:tab pos="5872163" algn="l"/>
                <a:tab pos="6329363" algn="l"/>
                <a:tab pos="6786563" algn="l"/>
                <a:tab pos="7243763" algn="l"/>
                <a:tab pos="7700963" algn="l"/>
                <a:tab pos="8158163" algn="l"/>
                <a:tab pos="8615363" algn="l"/>
                <a:tab pos="9072563" algn="l"/>
                <a:tab pos="9529763" algn="l"/>
              </a:tabLst>
              <a:defRPr sz="4000" i="1">
                <a:solidFill>
                  <a:schemeClr val="bg1"/>
                </a:solidFill>
                <a:latin typeface="Times New Roman" panose="02020603050405020304" pitchFamily="18" charset="0"/>
                <a:ea typeface="MS PGothic" panose="020B0600070205080204" pitchFamily="34" charset="-128"/>
              </a:defRPr>
            </a:lvl9pPr>
          </a:lstStyle>
          <a:p>
            <a:pPr lvl="1" eaLnBrk="1" hangingPunct="1">
              <a:spcBef>
                <a:spcPts val="800"/>
              </a:spcBef>
              <a:buClr>
                <a:schemeClr val="tx2"/>
              </a:buClr>
              <a:buFont typeface="Wingdings" panose="05000000000000000000" pitchFamily="2" charset="2"/>
              <a:buChar char=""/>
            </a:pPr>
            <a:r>
              <a:rPr lang="en-US" sz="3200" i="0">
                <a:solidFill>
                  <a:srgbClr val="000000"/>
                </a:solidFill>
              </a:rPr>
              <a:t>You maintain an exhaustive suite of Programmer Tests</a:t>
            </a:r>
          </a:p>
          <a:p>
            <a:pPr lvl="1" eaLnBrk="1" hangingPunct="1">
              <a:spcBef>
                <a:spcPts val="800"/>
              </a:spcBef>
              <a:buClr>
                <a:schemeClr val="tx2"/>
              </a:buClr>
              <a:buFont typeface="Wingdings" panose="05000000000000000000" pitchFamily="2" charset="2"/>
              <a:buChar char=""/>
            </a:pPr>
            <a:r>
              <a:rPr lang="en-US" sz="3200" i="0">
                <a:solidFill>
                  <a:srgbClr val="000000"/>
                </a:solidFill>
              </a:rPr>
              <a:t>No code goes into production unless it has associated tests</a:t>
            </a:r>
          </a:p>
          <a:p>
            <a:pPr lvl="1" eaLnBrk="1" hangingPunct="1">
              <a:spcBef>
                <a:spcPts val="800"/>
              </a:spcBef>
              <a:buClr>
                <a:schemeClr val="tx2"/>
              </a:buClr>
              <a:buFont typeface="Wingdings" panose="05000000000000000000" pitchFamily="2" charset="2"/>
              <a:buChar char=""/>
            </a:pPr>
            <a:r>
              <a:rPr lang="en-US" sz="3200" i="0">
                <a:solidFill>
                  <a:srgbClr val="000000"/>
                </a:solidFill>
              </a:rPr>
              <a:t>You write the tests first</a:t>
            </a:r>
          </a:p>
          <a:p>
            <a:pPr lvl="1" eaLnBrk="1" hangingPunct="1">
              <a:spcBef>
                <a:spcPts val="800"/>
              </a:spcBef>
              <a:buClr>
                <a:schemeClr val="tx2"/>
              </a:buClr>
              <a:buFont typeface="Wingdings" panose="05000000000000000000" pitchFamily="2" charset="2"/>
              <a:buChar char=""/>
            </a:pPr>
            <a:r>
              <a:rPr lang="en-US" sz="3200" i="0">
                <a:solidFill>
                  <a:srgbClr val="000000"/>
                </a:solidFill>
              </a:rPr>
              <a:t>Tests determine what code you need to write if you are programming by intention</a:t>
            </a:r>
          </a:p>
          <a:p>
            <a:pPr lvl="2" eaLnBrk="1" hangingPunct="1">
              <a:spcBef>
                <a:spcPts val="700"/>
              </a:spcBef>
              <a:buClr>
                <a:schemeClr val="tx2"/>
              </a:buClr>
              <a:buFont typeface="Desdemona" charset="0"/>
              <a:buChar char="–"/>
            </a:pPr>
            <a:r>
              <a:rPr lang="en-US" sz="2800" i="0">
                <a:solidFill>
                  <a:srgbClr val="000000"/>
                </a:solidFill>
              </a:rPr>
              <a:t>Then you are designing as you write tests</a:t>
            </a:r>
          </a:p>
        </p:txBody>
      </p:sp>
    </p:spTree>
    <p:extLst>
      <p:ext uri="{BB962C8B-B14F-4D97-AF65-F5344CB8AC3E}">
        <p14:creationId xmlns:p14="http://schemas.microsoft.com/office/powerpoint/2010/main" val="3855243646"/>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Text Box 1"/>
          <p:cNvSpPr txBox="1">
            <a:spLocks noChangeArrowheads="1"/>
          </p:cNvSpPr>
          <p:nvPr/>
        </p:nvSpPr>
        <p:spPr bwMode="auto">
          <a:xfrm>
            <a:off x="1752600" y="76200"/>
            <a:ext cx="84582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b"/>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4000" i="1">
                <a:solidFill>
                  <a:schemeClr val="bg1"/>
                </a:solidFill>
                <a:latin typeface="Times New Roman" panose="02020603050405020304" pitchFamily="18" charset="0"/>
                <a:ea typeface="MS PGothic" panose="020B0600070205080204" pitchFamily="34" charset="-128"/>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4000" i="1">
                <a:solidFill>
                  <a:schemeClr val="bg1"/>
                </a:solidFill>
                <a:latin typeface="Times New Roman" panose="02020603050405020304" pitchFamily="18" charset="0"/>
                <a:ea typeface="MS PGothic" panose="020B0600070205080204" pitchFamily="34" charset="-128"/>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4000" i="1">
                <a:solidFill>
                  <a:schemeClr val="bg1"/>
                </a:solidFill>
                <a:latin typeface="Times New Roman" panose="02020603050405020304" pitchFamily="18" charset="0"/>
                <a:ea typeface="MS PGothic" panose="020B0600070205080204" pitchFamily="34" charset="-128"/>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4000" i="1">
                <a:solidFill>
                  <a:schemeClr val="bg1"/>
                </a:solidFill>
                <a:latin typeface="Times New Roman" panose="02020603050405020304" pitchFamily="18" charset="0"/>
                <a:ea typeface="MS PGothic" panose="020B0600070205080204" pitchFamily="34" charset="-128"/>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4000" i="1">
                <a:solidFill>
                  <a:schemeClr val="bg1"/>
                </a:solidFill>
                <a:latin typeface="Times New Roman" panose="02020603050405020304" pitchFamily="18" charset="0"/>
                <a:ea typeface="MS PGothic"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4000" i="1">
                <a:solidFill>
                  <a:schemeClr val="bg1"/>
                </a:solidFill>
                <a:latin typeface="Times New Roman" panose="02020603050405020304" pitchFamily="18" charset="0"/>
                <a:ea typeface="MS PGothic"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4000" i="1">
                <a:solidFill>
                  <a:schemeClr val="bg1"/>
                </a:solidFill>
                <a:latin typeface="Times New Roman" panose="02020603050405020304" pitchFamily="18" charset="0"/>
                <a:ea typeface="MS PGothic"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4000" i="1">
                <a:solidFill>
                  <a:schemeClr val="bg1"/>
                </a:solidFill>
                <a:latin typeface="Times New Roman" panose="02020603050405020304" pitchFamily="18" charset="0"/>
                <a:ea typeface="MS PGothic"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4000" i="1">
                <a:solidFill>
                  <a:schemeClr val="bg1"/>
                </a:solidFill>
                <a:latin typeface="Times New Roman" panose="02020603050405020304" pitchFamily="18" charset="0"/>
                <a:ea typeface="MS PGothic" panose="020B0600070205080204" pitchFamily="34" charset="-128"/>
              </a:defRPr>
            </a:lvl9pPr>
          </a:lstStyle>
          <a:p>
            <a:pPr eaLnBrk="1" hangingPunct="1"/>
            <a:r>
              <a:rPr lang="en-US" i="0">
                <a:solidFill>
                  <a:srgbClr val="000000"/>
                </a:solidFill>
              </a:rPr>
              <a:t>A unit test with 2 test methods</a:t>
            </a:r>
          </a:p>
        </p:txBody>
      </p:sp>
      <p:sp>
        <p:nvSpPr>
          <p:cNvPr id="34818" name="Text Box 2"/>
          <p:cNvSpPr txBox="1">
            <a:spLocks noChangeArrowheads="1"/>
          </p:cNvSpPr>
          <p:nvPr/>
        </p:nvSpPr>
        <p:spPr bwMode="auto">
          <a:xfrm>
            <a:off x="1828800" y="838200"/>
            <a:ext cx="8610600" cy="533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2160" tIns="46080" rIns="92160" bIns="46080"/>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4000" i="1">
                <a:solidFill>
                  <a:schemeClr val="bg1"/>
                </a:solidFill>
                <a:latin typeface="Times New Roman" panose="02020603050405020304" pitchFamily="18" charset="0"/>
                <a:ea typeface="MS PGothic" panose="020B0600070205080204" pitchFamily="34" charset="-128"/>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4000" i="1">
                <a:solidFill>
                  <a:schemeClr val="bg1"/>
                </a:solidFill>
                <a:latin typeface="Times New Roman" panose="02020603050405020304" pitchFamily="18" charset="0"/>
                <a:ea typeface="MS PGothic" panose="020B0600070205080204" pitchFamily="34" charset="-128"/>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4000" i="1">
                <a:solidFill>
                  <a:schemeClr val="bg1"/>
                </a:solidFill>
                <a:latin typeface="Times New Roman" panose="02020603050405020304" pitchFamily="18" charset="0"/>
                <a:ea typeface="MS PGothic" panose="020B0600070205080204" pitchFamily="34" charset="-128"/>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4000" i="1">
                <a:solidFill>
                  <a:schemeClr val="bg1"/>
                </a:solidFill>
                <a:latin typeface="Times New Roman" panose="02020603050405020304" pitchFamily="18" charset="0"/>
                <a:ea typeface="MS PGothic" panose="020B0600070205080204" pitchFamily="34" charset="-128"/>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4000" i="1">
                <a:solidFill>
                  <a:schemeClr val="bg1"/>
                </a:solidFill>
                <a:latin typeface="Times New Roman" panose="02020603050405020304" pitchFamily="18" charset="0"/>
                <a:ea typeface="MS PGothic"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4000" i="1">
                <a:solidFill>
                  <a:schemeClr val="bg1"/>
                </a:solidFill>
                <a:latin typeface="Times New Roman" panose="02020603050405020304" pitchFamily="18" charset="0"/>
                <a:ea typeface="MS PGothic"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4000" i="1">
                <a:solidFill>
                  <a:schemeClr val="bg1"/>
                </a:solidFill>
                <a:latin typeface="Times New Roman" panose="02020603050405020304" pitchFamily="18" charset="0"/>
                <a:ea typeface="MS PGothic"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4000" i="1">
                <a:solidFill>
                  <a:schemeClr val="bg1"/>
                </a:solidFill>
                <a:latin typeface="Times New Roman" panose="02020603050405020304" pitchFamily="18" charset="0"/>
                <a:ea typeface="MS PGothic"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4000" i="1">
                <a:solidFill>
                  <a:schemeClr val="bg1"/>
                </a:solidFill>
                <a:latin typeface="Times New Roman" panose="02020603050405020304" pitchFamily="18" charset="0"/>
                <a:ea typeface="MS PGothic" panose="020B0600070205080204" pitchFamily="34" charset="-128"/>
              </a:defRPr>
            </a:lvl9pPr>
          </a:lstStyle>
          <a:p>
            <a:pPr algn="l" eaLnBrk="1" hangingPunct="1"/>
            <a:r>
              <a:rPr lang="en-US" sz="1800" b="1" i="0">
                <a:solidFill>
                  <a:srgbClr val="7F0055"/>
                </a:solidFill>
                <a:latin typeface="Courier New" panose="02070309020205020404" pitchFamily="49" charset="0"/>
              </a:rPr>
              <a:t>import</a:t>
            </a:r>
            <a:r>
              <a:rPr lang="en-US" sz="1800" b="1" i="0">
                <a:solidFill>
                  <a:srgbClr val="000000"/>
                </a:solidFill>
                <a:latin typeface="Courier New" panose="02070309020205020404" pitchFamily="49" charset="0"/>
              </a:rPr>
              <a:t> </a:t>
            </a:r>
            <a:r>
              <a:rPr lang="en-US" sz="1800" b="1" i="0">
                <a:solidFill>
                  <a:srgbClr val="7F0055"/>
                </a:solidFill>
                <a:latin typeface="Courier New" panose="02070309020205020404" pitchFamily="49" charset="0"/>
              </a:rPr>
              <a:t>static</a:t>
            </a:r>
            <a:r>
              <a:rPr lang="en-US" sz="1800" b="1" i="0">
                <a:solidFill>
                  <a:srgbClr val="000000"/>
                </a:solidFill>
                <a:latin typeface="Courier New" panose="02070309020205020404" pitchFamily="49" charset="0"/>
              </a:rPr>
              <a:t> org.junit.Assert.*;</a:t>
            </a:r>
          </a:p>
          <a:p>
            <a:pPr algn="l" eaLnBrk="1" hangingPunct="1"/>
            <a:r>
              <a:rPr lang="en-US" sz="1800" b="1" i="0">
                <a:solidFill>
                  <a:srgbClr val="7F0055"/>
                </a:solidFill>
                <a:latin typeface="Courier New" panose="02070309020205020404" pitchFamily="49" charset="0"/>
              </a:rPr>
              <a:t>import</a:t>
            </a:r>
            <a:r>
              <a:rPr lang="en-US" sz="1800" b="1" i="0">
                <a:solidFill>
                  <a:srgbClr val="000000"/>
                </a:solidFill>
                <a:latin typeface="Courier New" panose="02070309020205020404" pitchFamily="49" charset="0"/>
              </a:rPr>
              <a:t> org.junit.Test;</a:t>
            </a:r>
          </a:p>
          <a:p>
            <a:pPr algn="l" eaLnBrk="1" hangingPunct="1"/>
            <a:endParaRPr lang="en-US" sz="1800" b="1" i="0">
              <a:solidFill>
                <a:srgbClr val="000000"/>
              </a:solidFill>
              <a:latin typeface="Courier New" panose="02070309020205020404" pitchFamily="49" charset="0"/>
            </a:endParaRPr>
          </a:p>
          <a:p>
            <a:pPr algn="l" eaLnBrk="1" hangingPunct="1"/>
            <a:r>
              <a:rPr lang="en-US" sz="1800" b="1" i="0">
                <a:solidFill>
                  <a:srgbClr val="7F0055"/>
                </a:solidFill>
                <a:latin typeface="Courier New" panose="02070309020205020404" pitchFamily="49" charset="0"/>
              </a:rPr>
              <a:t>public</a:t>
            </a:r>
            <a:r>
              <a:rPr lang="en-US" sz="1800" b="1" i="0">
                <a:solidFill>
                  <a:srgbClr val="000000"/>
                </a:solidFill>
                <a:latin typeface="Courier New" panose="02070309020205020404" pitchFamily="49" charset="0"/>
              </a:rPr>
              <a:t> </a:t>
            </a:r>
            <a:r>
              <a:rPr lang="en-US" sz="1800" b="1" i="0">
                <a:solidFill>
                  <a:srgbClr val="7F0055"/>
                </a:solidFill>
                <a:latin typeface="Courier New" panose="02070309020205020404" pitchFamily="49" charset="0"/>
              </a:rPr>
              <a:t>class</a:t>
            </a:r>
            <a:r>
              <a:rPr lang="en-US" sz="1800" b="1" i="0">
                <a:solidFill>
                  <a:srgbClr val="000000"/>
                </a:solidFill>
                <a:latin typeface="Courier New" panose="02070309020205020404" pitchFamily="49" charset="0"/>
              </a:rPr>
              <a:t> BankAccountTest {</a:t>
            </a:r>
          </a:p>
          <a:p>
            <a:pPr algn="l" eaLnBrk="1" hangingPunct="1"/>
            <a:endParaRPr lang="en-US" sz="1800" b="1" i="0">
              <a:solidFill>
                <a:srgbClr val="000000"/>
              </a:solidFill>
              <a:latin typeface="Courier New" panose="02070309020205020404" pitchFamily="49" charset="0"/>
            </a:endParaRPr>
          </a:p>
          <a:p>
            <a:pPr algn="l" eaLnBrk="1" hangingPunct="1"/>
            <a:r>
              <a:rPr lang="en-US" sz="1800" b="1" i="0">
                <a:solidFill>
                  <a:srgbClr val="000000"/>
                </a:solidFill>
                <a:latin typeface="Courier New" panose="02070309020205020404" pitchFamily="49" charset="0"/>
              </a:rPr>
              <a:t>  </a:t>
            </a:r>
            <a:r>
              <a:rPr lang="en-US" sz="1800" b="1" i="0">
                <a:solidFill>
                  <a:srgbClr val="646464"/>
                </a:solidFill>
                <a:latin typeface="Courier New" panose="02070309020205020404" pitchFamily="49" charset="0"/>
              </a:rPr>
              <a:t>@Test</a:t>
            </a:r>
          </a:p>
          <a:p>
            <a:pPr algn="l" eaLnBrk="1" hangingPunct="1"/>
            <a:r>
              <a:rPr lang="en-US" sz="1800" b="1" i="0">
                <a:solidFill>
                  <a:srgbClr val="000000"/>
                </a:solidFill>
                <a:latin typeface="Courier New" panose="02070309020205020404" pitchFamily="49" charset="0"/>
              </a:rPr>
              <a:t>  </a:t>
            </a:r>
            <a:r>
              <a:rPr lang="en-US" sz="1800" b="1" i="0">
                <a:solidFill>
                  <a:srgbClr val="7F0055"/>
                </a:solidFill>
                <a:latin typeface="Courier New" panose="02070309020205020404" pitchFamily="49" charset="0"/>
              </a:rPr>
              <a:t>public</a:t>
            </a:r>
            <a:r>
              <a:rPr lang="en-US" sz="1800" b="1" i="0">
                <a:solidFill>
                  <a:srgbClr val="000000"/>
                </a:solidFill>
                <a:latin typeface="Courier New" panose="02070309020205020404" pitchFamily="49" charset="0"/>
              </a:rPr>
              <a:t> </a:t>
            </a:r>
            <a:r>
              <a:rPr lang="en-US" sz="1800" b="1" i="0">
                <a:solidFill>
                  <a:srgbClr val="7F0055"/>
                </a:solidFill>
                <a:latin typeface="Courier New" panose="02070309020205020404" pitchFamily="49" charset="0"/>
              </a:rPr>
              <a:t>void</a:t>
            </a:r>
            <a:r>
              <a:rPr lang="en-US" sz="1800" b="1" i="0">
                <a:solidFill>
                  <a:srgbClr val="000000"/>
                </a:solidFill>
                <a:latin typeface="Courier New" panose="02070309020205020404" pitchFamily="49" charset="0"/>
              </a:rPr>
              <a:t> testDeposit() {</a:t>
            </a:r>
          </a:p>
          <a:p>
            <a:pPr algn="l" eaLnBrk="1" hangingPunct="1"/>
            <a:r>
              <a:rPr lang="en-US" sz="1800" b="1" i="0">
                <a:solidFill>
                  <a:srgbClr val="000000"/>
                </a:solidFill>
                <a:latin typeface="Courier New" panose="02070309020205020404" pitchFamily="49" charset="0"/>
              </a:rPr>
              <a:t>    BankAccount anAcct = </a:t>
            </a:r>
            <a:r>
              <a:rPr lang="en-US" sz="1800" b="1" i="0">
                <a:solidFill>
                  <a:srgbClr val="7F0055"/>
                </a:solidFill>
                <a:latin typeface="Courier New" panose="02070309020205020404" pitchFamily="49" charset="0"/>
              </a:rPr>
              <a:t>new</a:t>
            </a:r>
            <a:r>
              <a:rPr lang="en-US" sz="1800" b="1" i="0">
                <a:solidFill>
                  <a:srgbClr val="000000"/>
                </a:solidFill>
                <a:latin typeface="Courier New" panose="02070309020205020404" pitchFamily="49" charset="0"/>
              </a:rPr>
              <a:t> BankAccount(</a:t>
            </a:r>
            <a:r>
              <a:rPr lang="en-US" sz="1800" b="1" i="0">
                <a:solidFill>
                  <a:srgbClr val="2A00FF"/>
                </a:solidFill>
                <a:latin typeface="Courier New" panose="02070309020205020404" pitchFamily="49" charset="0"/>
              </a:rPr>
              <a:t>"Zac"</a:t>
            </a:r>
            <a:r>
              <a:rPr lang="en-US" sz="1800" b="1" i="0">
                <a:solidFill>
                  <a:srgbClr val="000000"/>
                </a:solidFill>
                <a:latin typeface="Courier New" panose="02070309020205020404" pitchFamily="49" charset="0"/>
              </a:rPr>
              <a:t>, 1000.00);</a:t>
            </a:r>
          </a:p>
          <a:p>
            <a:pPr algn="l" eaLnBrk="1" hangingPunct="1"/>
            <a:r>
              <a:rPr lang="en-US" sz="1800" b="1" i="0">
                <a:solidFill>
                  <a:srgbClr val="000000"/>
                </a:solidFill>
                <a:latin typeface="Courier New" panose="02070309020205020404" pitchFamily="49" charset="0"/>
              </a:rPr>
              <a:t>    assertEquals(1000.00, anAcct.getBalance(), 1e-12);</a:t>
            </a:r>
          </a:p>
          <a:p>
            <a:pPr algn="l" eaLnBrk="1" hangingPunct="1"/>
            <a:r>
              <a:rPr lang="en-US" sz="1800" b="1" i="0">
                <a:solidFill>
                  <a:srgbClr val="000000"/>
                </a:solidFill>
                <a:latin typeface="Courier New" panose="02070309020205020404" pitchFamily="49" charset="0"/>
              </a:rPr>
              <a:t>    anAcct.deposit(0.52);</a:t>
            </a:r>
          </a:p>
          <a:p>
            <a:pPr algn="l" eaLnBrk="1" hangingPunct="1"/>
            <a:r>
              <a:rPr lang="en-US" sz="1800" b="1" i="0">
                <a:solidFill>
                  <a:srgbClr val="000000"/>
                </a:solidFill>
                <a:latin typeface="Courier New" panose="02070309020205020404" pitchFamily="49" charset="0"/>
              </a:rPr>
              <a:t>    assertEquals(1000.52, anAcct.getBalance(), 1e-12);</a:t>
            </a:r>
          </a:p>
          <a:p>
            <a:pPr algn="l" eaLnBrk="1" hangingPunct="1"/>
            <a:r>
              <a:rPr lang="en-US" sz="1800" b="1" i="0">
                <a:solidFill>
                  <a:srgbClr val="000000"/>
                </a:solidFill>
                <a:latin typeface="Courier New" panose="02070309020205020404" pitchFamily="49" charset="0"/>
              </a:rPr>
              <a:t>  }</a:t>
            </a:r>
          </a:p>
          <a:p>
            <a:pPr algn="l" eaLnBrk="1" hangingPunct="1"/>
            <a:endParaRPr lang="en-US" sz="1800" b="1" i="0">
              <a:solidFill>
                <a:srgbClr val="000000"/>
              </a:solidFill>
              <a:latin typeface="Courier New" panose="02070309020205020404" pitchFamily="49" charset="0"/>
            </a:endParaRPr>
          </a:p>
          <a:p>
            <a:pPr algn="l" eaLnBrk="1" hangingPunct="1"/>
            <a:r>
              <a:rPr lang="en-US" sz="1800" b="1" i="0">
                <a:solidFill>
                  <a:srgbClr val="000000"/>
                </a:solidFill>
                <a:latin typeface="Courier New" panose="02070309020205020404" pitchFamily="49" charset="0"/>
              </a:rPr>
              <a:t>  </a:t>
            </a:r>
            <a:r>
              <a:rPr lang="en-US" sz="1800" b="1" i="0">
                <a:solidFill>
                  <a:srgbClr val="646464"/>
                </a:solidFill>
                <a:latin typeface="Courier New" panose="02070309020205020404" pitchFamily="49" charset="0"/>
              </a:rPr>
              <a:t>@Test</a:t>
            </a:r>
          </a:p>
          <a:p>
            <a:pPr algn="l" eaLnBrk="1" hangingPunct="1"/>
            <a:r>
              <a:rPr lang="en-US" sz="1800" b="1" i="0">
                <a:solidFill>
                  <a:srgbClr val="000000"/>
                </a:solidFill>
                <a:latin typeface="Courier New" panose="02070309020205020404" pitchFamily="49" charset="0"/>
              </a:rPr>
              <a:t>  </a:t>
            </a:r>
            <a:r>
              <a:rPr lang="en-US" sz="1800" b="1" i="0">
                <a:solidFill>
                  <a:srgbClr val="7F0055"/>
                </a:solidFill>
                <a:latin typeface="Courier New" panose="02070309020205020404" pitchFamily="49" charset="0"/>
              </a:rPr>
              <a:t>public</a:t>
            </a:r>
            <a:r>
              <a:rPr lang="en-US" sz="1800" b="1" i="0">
                <a:solidFill>
                  <a:srgbClr val="000000"/>
                </a:solidFill>
                <a:latin typeface="Courier New" panose="02070309020205020404" pitchFamily="49" charset="0"/>
              </a:rPr>
              <a:t> </a:t>
            </a:r>
            <a:r>
              <a:rPr lang="en-US" sz="1800" b="1" i="0">
                <a:solidFill>
                  <a:srgbClr val="7F0055"/>
                </a:solidFill>
                <a:latin typeface="Courier New" panose="02070309020205020404" pitchFamily="49" charset="0"/>
              </a:rPr>
              <a:t>void</a:t>
            </a:r>
            <a:r>
              <a:rPr lang="en-US" sz="1800" b="1" i="0">
                <a:solidFill>
                  <a:srgbClr val="000000"/>
                </a:solidFill>
                <a:latin typeface="Courier New" panose="02070309020205020404" pitchFamily="49" charset="0"/>
              </a:rPr>
              <a:t> testWithdraw() {</a:t>
            </a:r>
          </a:p>
          <a:p>
            <a:pPr algn="l" eaLnBrk="1" hangingPunct="1"/>
            <a:r>
              <a:rPr lang="en-US" sz="1800" b="1" i="0">
                <a:solidFill>
                  <a:srgbClr val="000000"/>
                </a:solidFill>
                <a:latin typeface="Courier New" panose="02070309020205020404" pitchFamily="49" charset="0"/>
              </a:rPr>
              <a:t>    BankAccount anAcct = </a:t>
            </a:r>
            <a:r>
              <a:rPr lang="en-US" sz="1800" b="1" i="0">
                <a:solidFill>
                  <a:srgbClr val="7F0055"/>
                </a:solidFill>
                <a:latin typeface="Courier New" panose="02070309020205020404" pitchFamily="49" charset="0"/>
              </a:rPr>
              <a:t>new</a:t>
            </a:r>
            <a:r>
              <a:rPr lang="en-US" sz="1800" b="1" i="0">
                <a:solidFill>
                  <a:srgbClr val="000000"/>
                </a:solidFill>
                <a:latin typeface="Courier New" panose="02070309020205020404" pitchFamily="49" charset="0"/>
              </a:rPr>
              <a:t> BankAccount(</a:t>
            </a:r>
            <a:r>
              <a:rPr lang="en-US" sz="1800" b="1" i="0">
                <a:solidFill>
                  <a:srgbClr val="2A00FF"/>
                </a:solidFill>
                <a:latin typeface="Courier New" panose="02070309020205020404" pitchFamily="49" charset="0"/>
              </a:rPr>
              <a:t>"Zac"</a:t>
            </a:r>
            <a:r>
              <a:rPr lang="en-US" sz="1800" b="1" i="0">
                <a:solidFill>
                  <a:srgbClr val="000000"/>
                </a:solidFill>
                <a:latin typeface="Courier New" panose="02070309020205020404" pitchFamily="49" charset="0"/>
              </a:rPr>
              <a:t>, 1000.52);</a:t>
            </a:r>
          </a:p>
          <a:p>
            <a:pPr algn="l" eaLnBrk="1" hangingPunct="1"/>
            <a:r>
              <a:rPr lang="en-US" sz="1800" b="1" i="0">
                <a:solidFill>
                  <a:srgbClr val="000000"/>
                </a:solidFill>
                <a:latin typeface="Courier New" panose="02070309020205020404" pitchFamily="49" charset="0"/>
              </a:rPr>
              <a:t>    assertEquals(1000.52, anAcct.getBalance(), 1e-12);</a:t>
            </a:r>
          </a:p>
          <a:p>
            <a:pPr algn="l" eaLnBrk="1" hangingPunct="1"/>
            <a:r>
              <a:rPr lang="en-US" sz="1800" b="1" i="0">
                <a:solidFill>
                  <a:srgbClr val="000000"/>
                </a:solidFill>
                <a:latin typeface="Courier New" panose="02070309020205020404" pitchFamily="49" charset="0"/>
              </a:rPr>
              <a:t>    anAcct.withdraw(10.52);</a:t>
            </a:r>
          </a:p>
          <a:p>
            <a:pPr algn="l" eaLnBrk="1" hangingPunct="1"/>
            <a:r>
              <a:rPr lang="en-US" sz="1800" b="1" i="0">
                <a:solidFill>
                  <a:srgbClr val="000000"/>
                </a:solidFill>
                <a:latin typeface="Courier New" panose="02070309020205020404" pitchFamily="49" charset="0"/>
              </a:rPr>
              <a:t>    assertEquals(990.00, anAcct.getBalance(), 1e-12);</a:t>
            </a:r>
          </a:p>
          <a:p>
            <a:pPr algn="l" eaLnBrk="1" hangingPunct="1"/>
            <a:r>
              <a:rPr lang="en-US" sz="1800" b="1" i="0">
                <a:solidFill>
                  <a:srgbClr val="000000"/>
                </a:solidFill>
                <a:latin typeface="Courier New" panose="02070309020205020404" pitchFamily="49" charset="0"/>
              </a:rPr>
              <a:t>  }</a:t>
            </a:r>
          </a:p>
          <a:p>
            <a:pPr algn="l" eaLnBrk="1" hangingPunct="1"/>
            <a:r>
              <a:rPr lang="en-US" sz="1800" b="1" i="0">
                <a:solidFill>
                  <a:srgbClr val="000000"/>
                </a:solidFill>
                <a:latin typeface="Courier New" panose="02070309020205020404" pitchFamily="49" charset="0"/>
              </a:rPr>
              <a:t>}</a:t>
            </a:r>
          </a:p>
        </p:txBody>
      </p:sp>
    </p:spTree>
    <p:extLst>
      <p:ext uri="{BB962C8B-B14F-4D97-AF65-F5344CB8AC3E}">
        <p14:creationId xmlns:p14="http://schemas.microsoft.com/office/powerpoint/2010/main" val="3259666311"/>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Text Box 1"/>
          <p:cNvSpPr txBox="1">
            <a:spLocks noChangeArrowheads="1"/>
          </p:cNvSpPr>
          <p:nvPr/>
        </p:nvSpPr>
        <p:spPr bwMode="auto">
          <a:xfrm>
            <a:off x="1905000" y="1524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b"/>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4000" i="1">
                <a:solidFill>
                  <a:schemeClr val="bg1"/>
                </a:solidFill>
                <a:latin typeface="Times New Roman" panose="02020603050405020304" pitchFamily="18" charset="0"/>
                <a:ea typeface="MS PGothic" panose="020B0600070205080204" pitchFamily="34" charset="-128"/>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4000" i="1">
                <a:solidFill>
                  <a:schemeClr val="bg1"/>
                </a:solidFill>
                <a:latin typeface="Times New Roman" panose="02020603050405020304" pitchFamily="18" charset="0"/>
                <a:ea typeface="MS PGothic" panose="020B0600070205080204" pitchFamily="34" charset="-128"/>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4000" i="1">
                <a:solidFill>
                  <a:schemeClr val="bg1"/>
                </a:solidFill>
                <a:latin typeface="Times New Roman" panose="02020603050405020304" pitchFamily="18" charset="0"/>
                <a:ea typeface="MS PGothic" panose="020B0600070205080204" pitchFamily="34" charset="-128"/>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4000" i="1">
                <a:solidFill>
                  <a:schemeClr val="bg1"/>
                </a:solidFill>
                <a:latin typeface="Times New Roman" panose="02020603050405020304" pitchFamily="18" charset="0"/>
                <a:ea typeface="MS PGothic" panose="020B0600070205080204" pitchFamily="34" charset="-128"/>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4000" i="1">
                <a:solidFill>
                  <a:schemeClr val="bg1"/>
                </a:solidFill>
                <a:latin typeface="Times New Roman" panose="02020603050405020304" pitchFamily="18" charset="0"/>
                <a:ea typeface="MS PGothic"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4000" i="1">
                <a:solidFill>
                  <a:schemeClr val="bg1"/>
                </a:solidFill>
                <a:latin typeface="Times New Roman" panose="02020603050405020304" pitchFamily="18" charset="0"/>
                <a:ea typeface="MS PGothic"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4000" i="1">
                <a:solidFill>
                  <a:schemeClr val="bg1"/>
                </a:solidFill>
                <a:latin typeface="Times New Roman" panose="02020603050405020304" pitchFamily="18" charset="0"/>
                <a:ea typeface="MS PGothic"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4000" i="1">
                <a:solidFill>
                  <a:schemeClr val="bg1"/>
                </a:solidFill>
                <a:latin typeface="Times New Roman" panose="02020603050405020304" pitchFamily="18" charset="0"/>
                <a:ea typeface="MS PGothic"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4000" i="1">
                <a:solidFill>
                  <a:schemeClr val="bg1"/>
                </a:solidFill>
                <a:latin typeface="Times New Roman" panose="02020603050405020304" pitchFamily="18" charset="0"/>
                <a:ea typeface="MS PGothic" panose="020B0600070205080204" pitchFamily="34" charset="-128"/>
              </a:defRPr>
            </a:lvl9pPr>
          </a:lstStyle>
          <a:p>
            <a:pPr eaLnBrk="1" hangingPunct="1"/>
            <a:r>
              <a:rPr lang="en-US" i="0">
                <a:solidFill>
                  <a:srgbClr val="000000"/>
                </a:solidFill>
              </a:rPr>
              <a:t>Annotations</a:t>
            </a:r>
          </a:p>
        </p:txBody>
      </p:sp>
      <p:sp>
        <p:nvSpPr>
          <p:cNvPr id="13315" name="Text Box 2"/>
          <p:cNvSpPr txBox="1">
            <a:spLocks noChangeArrowheads="1"/>
          </p:cNvSpPr>
          <p:nvPr/>
        </p:nvSpPr>
        <p:spPr bwMode="auto">
          <a:xfrm>
            <a:off x="1828800" y="1524000"/>
            <a:ext cx="8305800" cy="4648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lIns="92160" tIns="46080" rIns="92160" bIns="46080"/>
          <a:lstStyle>
            <a:lvl1pPr eaLnBrk="0" hangingPunct="0">
              <a:tabLst>
                <a:tab pos="385763" algn="l"/>
                <a:tab pos="842963" algn="l"/>
                <a:tab pos="1300163" algn="l"/>
                <a:tab pos="1757363" algn="l"/>
                <a:tab pos="2214563" algn="l"/>
                <a:tab pos="2671763" algn="l"/>
                <a:tab pos="3128963" algn="l"/>
                <a:tab pos="3586163" algn="l"/>
                <a:tab pos="4043363" algn="l"/>
                <a:tab pos="4500563" algn="l"/>
                <a:tab pos="4957763" algn="l"/>
                <a:tab pos="5414963" algn="l"/>
                <a:tab pos="5872163" algn="l"/>
                <a:tab pos="6329363" algn="l"/>
                <a:tab pos="6786563" algn="l"/>
                <a:tab pos="7243763" algn="l"/>
                <a:tab pos="7700963" algn="l"/>
                <a:tab pos="8158163" algn="l"/>
                <a:tab pos="8615363" algn="l"/>
                <a:tab pos="9072563" algn="l"/>
                <a:tab pos="9529763" algn="l"/>
              </a:tabLst>
              <a:defRPr sz="4000" i="1">
                <a:solidFill>
                  <a:schemeClr val="bg1"/>
                </a:solidFill>
                <a:latin typeface="Times New Roman" charset="0"/>
                <a:ea typeface="ＭＳ Ｐゴシック" charset="0"/>
                <a:cs typeface="Arial" charset="0"/>
              </a:defRPr>
            </a:lvl1pPr>
            <a:lvl2pPr marL="385763" indent="-273050" eaLnBrk="0" hangingPunct="0">
              <a:tabLst>
                <a:tab pos="385763" algn="l"/>
                <a:tab pos="842963" algn="l"/>
                <a:tab pos="1300163" algn="l"/>
                <a:tab pos="1757363" algn="l"/>
                <a:tab pos="2214563" algn="l"/>
                <a:tab pos="2671763" algn="l"/>
                <a:tab pos="3128963" algn="l"/>
                <a:tab pos="3586163" algn="l"/>
                <a:tab pos="4043363" algn="l"/>
                <a:tab pos="4500563" algn="l"/>
                <a:tab pos="4957763" algn="l"/>
                <a:tab pos="5414963" algn="l"/>
                <a:tab pos="5872163" algn="l"/>
                <a:tab pos="6329363" algn="l"/>
                <a:tab pos="6786563" algn="l"/>
                <a:tab pos="7243763" algn="l"/>
                <a:tab pos="7700963" algn="l"/>
                <a:tab pos="8158163" algn="l"/>
                <a:tab pos="8615363" algn="l"/>
                <a:tab pos="9072563" algn="l"/>
                <a:tab pos="9529763" algn="l"/>
              </a:tabLst>
              <a:defRPr sz="4000" i="1">
                <a:solidFill>
                  <a:schemeClr val="bg1"/>
                </a:solidFill>
                <a:latin typeface="Times New Roman" charset="0"/>
                <a:ea typeface="Arial" charset="0"/>
                <a:cs typeface="Arial" charset="0"/>
              </a:defRPr>
            </a:lvl2pPr>
            <a:lvl3pPr marL="919163" indent="-344488" eaLnBrk="0" hangingPunct="0">
              <a:tabLst>
                <a:tab pos="385763" algn="l"/>
                <a:tab pos="842963" algn="l"/>
                <a:tab pos="1300163" algn="l"/>
                <a:tab pos="1757363" algn="l"/>
                <a:tab pos="2214563" algn="l"/>
                <a:tab pos="2671763" algn="l"/>
                <a:tab pos="3128963" algn="l"/>
                <a:tab pos="3586163" algn="l"/>
                <a:tab pos="4043363" algn="l"/>
                <a:tab pos="4500563" algn="l"/>
                <a:tab pos="4957763" algn="l"/>
                <a:tab pos="5414963" algn="l"/>
                <a:tab pos="5872163" algn="l"/>
                <a:tab pos="6329363" algn="l"/>
                <a:tab pos="6786563" algn="l"/>
                <a:tab pos="7243763" algn="l"/>
                <a:tab pos="7700963" algn="l"/>
                <a:tab pos="8158163" algn="l"/>
                <a:tab pos="8615363" algn="l"/>
                <a:tab pos="9072563" algn="l"/>
                <a:tab pos="9529763" algn="l"/>
              </a:tabLst>
              <a:defRPr sz="4000" i="1">
                <a:solidFill>
                  <a:schemeClr val="bg1"/>
                </a:solidFill>
                <a:latin typeface="Times New Roman" charset="0"/>
                <a:ea typeface="Arial" charset="0"/>
                <a:cs typeface="Arial" charset="0"/>
              </a:defRPr>
            </a:lvl3pPr>
            <a:lvl4pPr eaLnBrk="0" hangingPunct="0">
              <a:tabLst>
                <a:tab pos="385763" algn="l"/>
                <a:tab pos="842963" algn="l"/>
                <a:tab pos="1300163" algn="l"/>
                <a:tab pos="1757363" algn="l"/>
                <a:tab pos="2214563" algn="l"/>
                <a:tab pos="2671763" algn="l"/>
                <a:tab pos="3128963" algn="l"/>
                <a:tab pos="3586163" algn="l"/>
                <a:tab pos="4043363" algn="l"/>
                <a:tab pos="4500563" algn="l"/>
                <a:tab pos="4957763" algn="l"/>
                <a:tab pos="5414963" algn="l"/>
                <a:tab pos="5872163" algn="l"/>
                <a:tab pos="6329363" algn="l"/>
                <a:tab pos="6786563" algn="l"/>
                <a:tab pos="7243763" algn="l"/>
                <a:tab pos="7700963" algn="l"/>
                <a:tab pos="8158163" algn="l"/>
                <a:tab pos="8615363" algn="l"/>
                <a:tab pos="9072563" algn="l"/>
                <a:tab pos="9529763" algn="l"/>
              </a:tabLst>
              <a:defRPr sz="4000" i="1">
                <a:solidFill>
                  <a:schemeClr val="bg1"/>
                </a:solidFill>
                <a:latin typeface="Times New Roman" charset="0"/>
                <a:ea typeface="Arial" charset="0"/>
                <a:cs typeface="Arial" charset="0"/>
              </a:defRPr>
            </a:lvl4pPr>
            <a:lvl5pPr eaLnBrk="0" hangingPunct="0">
              <a:tabLst>
                <a:tab pos="385763" algn="l"/>
                <a:tab pos="842963" algn="l"/>
                <a:tab pos="1300163" algn="l"/>
                <a:tab pos="1757363" algn="l"/>
                <a:tab pos="2214563" algn="l"/>
                <a:tab pos="2671763" algn="l"/>
                <a:tab pos="3128963" algn="l"/>
                <a:tab pos="3586163" algn="l"/>
                <a:tab pos="4043363" algn="l"/>
                <a:tab pos="4500563" algn="l"/>
                <a:tab pos="4957763" algn="l"/>
                <a:tab pos="5414963" algn="l"/>
                <a:tab pos="5872163" algn="l"/>
                <a:tab pos="6329363" algn="l"/>
                <a:tab pos="6786563" algn="l"/>
                <a:tab pos="7243763" algn="l"/>
                <a:tab pos="7700963" algn="l"/>
                <a:tab pos="8158163" algn="l"/>
                <a:tab pos="8615363" algn="l"/>
                <a:tab pos="9072563" algn="l"/>
                <a:tab pos="9529763" algn="l"/>
              </a:tabLst>
              <a:defRPr sz="4000" i="1">
                <a:solidFill>
                  <a:schemeClr val="bg1"/>
                </a:solidFill>
                <a:latin typeface="Times New Roman" charset="0"/>
                <a:ea typeface="Arial" charset="0"/>
                <a:cs typeface="Arial" charset="0"/>
              </a:defRPr>
            </a:lvl5pPr>
            <a:lvl6pPr marL="2514600" indent="-228600" algn="ctr" eaLnBrk="0" fontAlgn="base" hangingPunct="0">
              <a:spcBef>
                <a:spcPct val="0"/>
              </a:spcBef>
              <a:spcAft>
                <a:spcPct val="0"/>
              </a:spcAft>
              <a:buClr>
                <a:srgbClr val="000000"/>
              </a:buClr>
              <a:buSzPct val="100000"/>
              <a:buFont typeface="Times New Roman" charset="0"/>
              <a:tabLst>
                <a:tab pos="385763" algn="l"/>
                <a:tab pos="842963" algn="l"/>
                <a:tab pos="1300163" algn="l"/>
                <a:tab pos="1757363" algn="l"/>
                <a:tab pos="2214563" algn="l"/>
                <a:tab pos="2671763" algn="l"/>
                <a:tab pos="3128963" algn="l"/>
                <a:tab pos="3586163" algn="l"/>
                <a:tab pos="4043363" algn="l"/>
                <a:tab pos="4500563" algn="l"/>
                <a:tab pos="4957763" algn="l"/>
                <a:tab pos="5414963" algn="l"/>
                <a:tab pos="5872163" algn="l"/>
                <a:tab pos="6329363" algn="l"/>
                <a:tab pos="6786563" algn="l"/>
                <a:tab pos="7243763" algn="l"/>
                <a:tab pos="7700963" algn="l"/>
                <a:tab pos="8158163" algn="l"/>
                <a:tab pos="8615363" algn="l"/>
                <a:tab pos="9072563" algn="l"/>
                <a:tab pos="9529763" algn="l"/>
              </a:tabLst>
              <a:defRPr sz="4000" i="1">
                <a:solidFill>
                  <a:schemeClr val="bg1"/>
                </a:solidFill>
                <a:latin typeface="Times New Roman" charset="0"/>
                <a:ea typeface="Arial" charset="0"/>
                <a:cs typeface="Arial" charset="0"/>
              </a:defRPr>
            </a:lvl6pPr>
            <a:lvl7pPr marL="2971800" indent="-228600" algn="ctr" eaLnBrk="0" fontAlgn="base" hangingPunct="0">
              <a:spcBef>
                <a:spcPct val="0"/>
              </a:spcBef>
              <a:spcAft>
                <a:spcPct val="0"/>
              </a:spcAft>
              <a:buClr>
                <a:srgbClr val="000000"/>
              </a:buClr>
              <a:buSzPct val="100000"/>
              <a:buFont typeface="Times New Roman" charset="0"/>
              <a:tabLst>
                <a:tab pos="385763" algn="l"/>
                <a:tab pos="842963" algn="l"/>
                <a:tab pos="1300163" algn="l"/>
                <a:tab pos="1757363" algn="l"/>
                <a:tab pos="2214563" algn="l"/>
                <a:tab pos="2671763" algn="l"/>
                <a:tab pos="3128963" algn="l"/>
                <a:tab pos="3586163" algn="l"/>
                <a:tab pos="4043363" algn="l"/>
                <a:tab pos="4500563" algn="l"/>
                <a:tab pos="4957763" algn="l"/>
                <a:tab pos="5414963" algn="l"/>
                <a:tab pos="5872163" algn="l"/>
                <a:tab pos="6329363" algn="l"/>
                <a:tab pos="6786563" algn="l"/>
                <a:tab pos="7243763" algn="l"/>
                <a:tab pos="7700963" algn="l"/>
                <a:tab pos="8158163" algn="l"/>
                <a:tab pos="8615363" algn="l"/>
                <a:tab pos="9072563" algn="l"/>
                <a:tab pos="9529763" algn="l"/>
              </a:tabLst>
              <a:defRPr sz="4000" i="1">
                <a:solidFill>
                  <a:schemeClr val="bg1"/>
                </a:solidFill>
                <a:latin typeface="Times New Roman" charset="0"/>
                <a:ea typeface="Arial" charset="0"/>
                <a:cs typeface="Arial" charset="0"/>
              </a:defRPr>
            </a:lvl7pPr>
            <a:lvl8pPr marL="3429000" indent="-228600" algn="ctr" eaLnBrk="0" fontAlgn="base" hangingPunct="0">
              <a:spcBef>
                <a:spcPct val="0"/>
              </a:spcBef>
              <a:spcAft>
                <a:spcPct val="0"/>
              </a:spcAft>
              <a:buClr>
                <a:srgbClr val="000000"/>
              </a:buClr>
              <a:buSzPct val="100000"/>
              <a:buFont typeface="Times New Roman" charset="0"/>
              <a:tabLst>
                <a:tab pos="385763" algn="l"/>
                <a:tab pos="842963" algn="l"/>
                <a:tab pos="1300163" algn="l"/>
                <a:tab pos="1757363" algn="l"/>
                <a:tab pos="2214563" algn="l"/>
                <a:tab pos="2671763" algn="l"/>
                <a:tab pos="3128963" algn="l"/>
                <a:tab pos="3586163" algn="l"/>
                <a:tab pos="4043363" algn="l"/>
                <a:tab pos="4500563" algn="l"/>
                <a:tab pos="4957763" algn="l"/>
                <a:tab pos="5414963" algn="l"/>
                <a:tab pos="5872163" algn="l"/>
                <a:tab pos="6329363" algn="l"/>
                <a:tab pos="6786563" algn="l"/>
                <a:tab pos="7243763" algn="l"/>
                <a:tab pos="7700963" algn="l"/>
                <a:tab pos="8158163" algn="l"/>
                <a:tab pos="8615363" algn="l"/>
                <a:tab pos="9072563" algn="l"/>
                <a:tab pos="9529763" algn="l"/>
              </a:tabLst>
              <a:defRPr sz="4000" i="1">
                <a:solidFill>
                  <a:schemeClr val="bg1"/>
                </a:solidFill>
                <a:latin typeface="Times New Roman" charset="0"/>
                <a:ea typeface="Arial" charset="0"/>
                <a:cs typeface="Arial" charset="0"/>
              </a:defRPr>
            </a:lvl8pPr>
            <a:lvl9pPr marL="3886200" indent="-228600" algn="ctr" eaLnBrk="0" fontAlgn="base" hangingPunct="0">
              <a:spcBef>
                <a:spcPct val="0"/>
              </a:spcBef>
              <a:spcAft>
                <a:spcPct val="0"/>
              </a:spcAft>
              <a:buClr>
                <a:srgbClr val="000000"/>
              </a:buClr>
              <a:buSzPct val="100000"/>
              <a:buFont typeface="Times New Roman" charset="0"/>
              <a:tabLst>
                <a:tab pos="385763" algn="l"/>
                <a:tab pos="842963" algn="l"/>
                <a:tab pos="1300163" algn="l"/>
                <a:tab pos="1757363" algn="l"/>
                <a:tab pos="2214563" algn="l"/>
                <a:tab pos="2671763" algn="l"/>
                <a:tab pos="3128963" algn="l"/>
                <a:tab pos="3586163" algn="l"/>
                <a:tab pos="4043363" algn="l"/>
                <a:tab pos="4500563" algn="l"/>
                <a:tab pos="4957763" algn="l"/>
                <a:tab pos="5414963" algn="l"/>
                <a:tab pos="5872163" algn="l"/>
                <a:tab pos="6329363" algn="l"/>
                <a:tab pos="6786563" algn="l"/>
                <a:tab pos="7243763" algn="l"/>
                <a:tab pos="7700963" algn="l"/>
                <a:tab pos="8158163" algn="l"/>
                <a:tab pos="8615363" algn="l"/>
                <a:tab pos="9072563" algn="l"/>
                <a:tab pos="9529763" algn="l"/>
              </a:tabLst>
              <a:defRPr sz="4000" i="1">
                <a:solidFill>
                  <a:schemeClr val="bg1"/>
                </a:solidFill>
                <a:latin typeface="Times New Roman" charset="0"/>
                <a:ea typeface="Arial" charset="0"/>
                <a:cs typeface="Arial" charset="0"/>
              </a:defRPr>
            </a:lvl9pPr>
          </a:lstStyle>
          <a:p>
            <a:pPr lvl="1" eaLnBrk="1" hangingPunct="1">
              <a:spcBef>
                <a:spcPts val="800"/>
              </a:spcBef>
              <a:buClr>
                <a:schemeClr val="tx2"/>
              </a:buClr>
              <a:buFont typeface="Wingdings" charset="0"/>
              <a:buChar char=""/>
              <a:defRPr/>
            </a:pPr>
            <a:r>
              <a:rPr lang="en-US" sz="3200" i="0" dirty="0">
                <a:solidFill>
                  <a:srgbClr val="000000"/>
                </a:solidFill>
                <a:ea typeface="ＭＳ Ｐゴシック" charset="0"/>
              </a:rPr>
              <a:t>Annotations provide data about a program that is not part of the program itself.  Uses include</a:t>
            </a:r>
          </a:p>
          <a:p>
            <a:pPr marL="842963" lvl="1" indent="-457200">
              <a:buFont typeface="Lucida Grande"/>
              <a:buChar char="-"/>
              <a:defRPr/>
            </a:pPr>
            <a:r>
              <a:rPr lang="en-US" sz="2800" i="0" dirty="0">
                <a:solidFill>
                  <a:srgbClr val="000000"/>
                </a:solidFill>
              </a:rPr>
              <a:t>Information for the compiler  </a:t>
            </a:r>
          </a:p>
          <a:p>
            <a:pPr marL="1376363" lvl="2" indent="-457200">
              <a:buSzPct val="40000"/>
              <a:buFont typeface="Wingdings" charset="2"/>
              <a:buChar char=""/>
              <a:defRPr/>
            </a:pPr>
            <a:r>
              <a:rPr lang="en-US" sz="2400" i="0" dirty="0">
                <a:solidFill>
                  <a:srgbClr val="000000"/>
                </a:solidFill>
              </a:rPr>
              <a:t>Annotations can be used by the compiler to detect errors or suppress warnings</a:t>
            </a:r>
            <a:br>
              <a:rPr lang="en-US" sz="2400" i="0" dirty="0">
                <a:solidFill>
                  <a:srgbClr val="000000"/>
                </a:solidFill>
              </a:rPr>
            </a:br>
            <a:r>
              <a:rPr lang="en-US" sz="2400" i="0" dirty="0">
                <a:solidFill>
                  <a:srgbClr val="000000"/>
                </a:solidFill>
              </a:rPr>
              <a:t>   </a:t>
            </a:r>
            <a:r>
              <a:rPr lang="en-US" sz="2000" b="1" i="0" dirty="0">
                <a:solidFill>
                  <a:srgbClr val="646464"/>
                </a:solidFill>
                <a:highlight>
                  <a:srgbClr val="E8F2FE"/>
                </a:highlight>
                <a:latin typeface="Courier New"/>
              </a:rPr>
              <a:t>@</a:t>
            </a:r>
            <a:r>
              <a:rPr lang="en-US" sz="2000" b="1" i="0" dirty="0" err="1">
                <a:solidFill>
                  <a:srgbClr val="646464"/>
                </a:solidFill>
                <a:highlight>
                  <a:srgbClr val="E8F2FE"/>
                </a:highlight>
                <a:latin typeface="Courier New"/>
              </a:rPr>
              <a:t>SuppressWarnings</a:t>
            </a:r>
            <a:r>
              <a:rPr lang="en-US" sz="2000" i="0" dirty="0">
                <a:solidFill>
                  <a:srgbClr val="000000"/>
                </a:solidFill>
                <a:highlight>
                  <a:srgbClr val="E8F2FE"/>
                </a:highlight>
                <a:latin typeface="Courier New"/>
              </a:rPr>
              <a:t>(</a:t>
            </a:r>
            <a:r>
              <a:rPr lang="en-US" sz="2000" i="0" dirty="0">
                <a:solidFill>
                  <a:srgbClr val="2A00FF"/>
                </a:solidFill>
                <a:highlight>
                  <a:srgbClr val="E8F2FE"/>
                </a:highlight>
                <a:latin typeface="Courier New"/>
              </a:rPr>
              <a:t>"unused"</a:t>
            </a:r>
            <a:r>
              <a:rPr lang="en-US" sz="2000" i="0" dirty="0">
                <a:solidFill>
                  <a:srgbClr val="000000"/>
                </a:solidFill>
                <a:highlight>
                  <a:srgbClr val="E8F2FE"/>
                </a:highlight>
                <a:latin typeface="Courier New"/>
              </a:rPr>
              <a:t>)</a:t>
            </a:r>
          </a:p>
          <a:p>
            <a:pPr marL="842963" lvl="1" indent="-457200">
              <a:buFont typeface="Lucida Grande"/>
              <a:buChar char="-"/>
              <a:defRPr/>
            </a:pPr>
            <a:r>
              <a:rPr lang="en-US" sz="2800" i="0" dirty="0">
                <a:solidFill>
                  <a:srgbClr val="000000"/>
                </a:solidFill>
              </a:rPr>
              <a:t>Compiler-time and deployment-time processing </a:t>
            </a:r>
          </a:p>
          <a:p>
            <a:pPr marL="1376363" lvl="2" indent="-457200">
              <a:buSzPct val="40000"/>
              <a:buFont typeface="Wingdings" charset="2"/>
              <a:buChar char=""/>
              <a:defRPr/>
            </a:pPr>
            <a:r>
              <a:rPr lang="en-US" sz="2400" i="0" dirty="0">
                <a:solidFill>
                  <a:srgbClr val="000000"/>
                </a:solidFill>
              </a:rPr>
              <a:t>Software tools can process annotation information to generate code, XML files</a:t>
            </a:r>
          </a:p>
          <a:p>
            <a:pPr marL="842963" lvl="1" indent="-457200">
              <a:buFont typeface="Lucida Grande"/>
              <a:buChar char="-"/>
              <a:defRPr/>
            </a:pPr>
            <a:r>
              <a:rPr lang="en-US" sz="2800" i="0" dirty="0">
                <a:solidFill>
                  <a:srgbClr val="000000"/>
                </a:solidFill>
              </a:rPr>
              <a:t>Runtime processing</a:t>
            </a:r>
          </a:p>
          <a:p>
            <a:pPr marL="1376363" lvl="2" indent="-457200">
              <a:buSzPct val="40000"/>
              <a:buFont typeface="Wingdings" charset="2"/>
              <a:buChar char=""/>
              <a:defRPr/>
            </a:pPr>
            <a:r>
              <a:rPr lang="en-US" sz="2400" i="0" dirty="0">
                <a:solidFill>
                  <a:srgbClr val="000000"/>
                </a:solidFill>
              </a:rPr>
              <a:t>examined at runtime </a:t>
            </a:r>
            <a:r>
              <a:rPr lang="en-US" sz="2000" b="1" i="0" dirty="0">
                <a:solidFill>
                  <a:srgbClr val="646464"/>
                </a:solidFill>
                <a:highlight>
                  <a:srgbClr val="E8F2FE"/>
                </a:highlight>
                <a:latin typeface="Courier New"/>
              </a:rPr>
              <a:t>@Test</a:t>
            </a:r>
            <a:endParaRPr lang="en-US" sz="2000" b="1" i="0" dirty="0">
              <a:solidFill>
                <a:srgbClr val="000000"/>
              </a:solidFill>
            </a:endParaRPr>
          </a:p>
          <a:p>
            <a:pPr eaLnBrk="1" hangingPunct="1">
              <a:spcBef>
                <a:spcPts val="800"/>
              </a:spcBef>
              <a:defRPr/>
            </a:pPr>
            <a:endParaRPr lang="en-US" sz="3200" i="0" dirty="0">
              <a:solidFill>
                <a:srgbClr val="000000"/>
              </a:solidFill>
            </a:endParaRPr>
          </a:p>
          <a:p>
            <a:pPr eaLnBrk="1" hangingPunct="1">
              <a:spcBef>
                <a:spcPts val="800"/>
              </a:spcBef>
              <a:defRPr/>
            </a:pPr>
            <a:endParaRPr lang="en-US" sz="3200" i="0" dirty="0">
              <a:solidFill>
                <a:srgbClr val="000000"/>
              </a:solidFill>
            </a:endParaRPr>
          </a:p>
        </p:txBody>
      </p:sp>
    </p:spTree>
    <p:extLst>
      <p:ext uri="{BB962C8B-B14F-4D97-AF65-F5344CB8AC3E}">
        <p14:creationId xmlns:p14="http://schemas.microsoft.com/office/powerpoint/2010/main" val="205219993"/>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Text Box 1"/>
          <p:cNvSpPr txBox="1">
            <a:spLocks noChangeArrowheads="1"/>
          </p:cNvSpPr>
          <p:nvPr/>
        </p:nvSpPr>
        <p:spPr bwMode="auto">
          <a:xfrm>
            <a:off x="1905000" y="1524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b"/>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4000" i="1">
                <a:solidFill>
                  <a:schemeClr val="bg1"/>
                </a:solidFill>
                <a:latin typeface="Times New Roman" panose="02020603050405020304" pitchFamily="18" charset="0"/>
                <a:ea typeface="MS PGothic" panose="020B0600070205080204" pitchFamily="34" charset="-128"/>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4000" i="1">
                <a:solidFill>
                  <a:schemeClr val="bg1"/>
                </a:solidFill>
                <a:latin typeface="Times New Roman" panose="02020603050405020304" pitchFamily="18" charset="0"/>
                <a:ea typeface="MS PGothic" panose="020B0600070205080204" pitchFamily="34" charset="-128"/>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4000" i="1">
                <a:solidFill>
                  <a:schemeClr val="bg1"/>
                </a:solidFill>
                <a:latin typeface="Times New Roman" panose="02020603050405020304" pitchFamily="18" charset="0"/>
                <a:ea typeface="MS PGothic" panose="020B0600070205080204" pitchFamily="34" charset="-128"/>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4000" i="1">
                <a:solidFill>
                  <a:schemeClr val="bg1"/>
                </a:solidFill>
                <a:latin typeface="Times New Roman" panose="02020603050405020304" pitchFamily="18" charset="0"/>
                <a:ea typeface="MS PGothic" panose="020B0600070205080204" pitchFamily="34" charset="-128"/>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4000" i="1">
                <a:solidFill>
                  <a:schemeClr val="bg1"/>
                </a:solidFill>
                <a:latin typeface="Times New Roman" panose="02020603050405020304" pitchFamily="18" charset="0"/>
                <a:ea typeface="MS PGothic"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4000" i="1">
                <a:solidFill>
                  <a:schemeClr val="bg1"/>
                </a:solidFill>
                <a:latin typeface="Times New Roman" panose="02020603050405020304" pitchFamily="18" charset="0"/>
                <a:ea typeface="MS PGothic"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4000" i="1">
                <a:solidFill>
                  <a:schemeClr val="bg1"/>
                </a:solidFill>
                <a:latin typeface="Times New Roman" panose="02020603050405020304" pitchFamily="18" charset="0"/>
                <a:ea typeface="MS PGothic"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4000" i="1">
                <a:solidFill>
                  <a:schemeClr val="bg1"/>
                </a:solidFill>
                <a:latin typeface="Times New Roman" panose="02020603050405020304" pitchFamily="18" charset="0"/>
                <a:ea typeface="MS PGothic"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4000" i="1">
                <a:solidFill>
                  <a:schemeClr val="bg1"/>
                </a:solidFill>
                <a:latin typeface="Times New Roman" panose="02020603050405020304" pitchFamily="18" charset="0"/>
                <a:ea typeface="MS PGothic" panose="020B0600070205080204" pitchFamily="34" charset="-128"/>
              </a:defRPr>
            </a:lvl9pPr>
          </a:lstStyle>
          <a:p>
            <a:pPr eaLnBrk="1" hangingPunct="1"/>
            <a:r>
              <a:rPr lang="en-US" i="0">
                <a:solidFill>
                  <a:srgbClr val="000000"/>
                </a:solidFill>
              </a:rPr>
              <a:t>JUnit Annotations</a:t>
            </a:r>
          </a:p>
        </p:txBody>
      </p:sp>
      <p:sp>
        <p:nvSpPr>
          <p:cNvPr id="13315" name="Text Box 2"/>
          <p:cNvSpPr txBox="1">
            <a:spLocks noChangeArrowheads="1"/>
          </p:cNvSpPr>
          <p:nvPr/>
        </p:nvSpPr>
        <p:spPr bwMode="auto">
          <a:xfrm>
            <a:off x="1828800" y="1524000"/>
            <a:ext cx="8610600" cy="4419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lIns="92160" tIns="46080" rIns="92160" bIns="46080"/>
          <a:lstStyle>
            <a:lvl1pPr eaLnBrk="0" hangingPunct="0">
              <a:tabLst>
                <a:tab pos="385763" algn="l"/>
                <a:tab pos="842963" algn="l"/>
                <a:tab pos="1300163" algn="l"/>
                <a:tab pos="1757363" algn="l"/>
                <a:tab pos="2214563" algn="l"/>
                <a:tab pos="2671763" algn="l"/>
                <a:tab pos="3128963" algn="l"/>
                <a:tab pos="3586163" algn="l"/>
                <a:tab pos="4043363" algn="l"/>
                <a:tab pos="4500563" algn="l"/>
                <a:tab pos="4957763" algn="l"/>
                <a:tab pos="5414963" algn="l"/>
                <a:tab pos="5872163" algn="l"/>
                <a:tab pos="6329363" algn="l"/>
                <a:tab pos="6786563" algn="l"/>
                <a:tab pos="7243763" algn="l"/>
                <a:tab pos="7700963" algn="l"/>
                <a:tab pos="8158163" algn="l"/>
                <a:tab pos="8615363" algn="l"/>
                <a:tab pos="9072563" algn="l"/>
                <a:tab pos="9529763" algn="l"/>
              </a:tabLst>
              <a:defRPr sz="4000" i="1">
                <a:solidFill>
                  <a:schemeClr val="bg1"/>
                </a:solidFill>
                <a:latin typeface="Times New Roman" charset="0"/>
                <a:ea typeface="ＭＳ Ｐゴシック" charset="0"/>
                <a:cs typeface="Arial" charset="0"/>
              </a:defRPr>
            </a:lvl1pPr>
            <a:lvl2pPr marL="385763" indent="-273050" eaLnBrk="0" hangingPunct="0">
              <a:tabLst>
                <a:tab pos="385763" algn="l"/>
                <a:tab pos="842963" algn="l"/>
                <a:tab pos="1300163" algn="l"/>
                <a:tab pos="1757363" algn="l"/>
                <a:tab pos="2214563" algn="l"/>
                <a:tab pos="2671763" algn="l"/>
                <a:tab pos="3128963" algn="l"/>
                <a:tab pos="3586163" algn="l"/>
                <a:tab pos="4043363" algn="l"/>
                <a:tab pos="4500563" algn="l"/>
                <a:tab pos="4957763" algn="l"/>
                <a:tab pos="5414963" algn="l"/>
                <a:tab pos="5872163" algn="l"/>
                <a:tab pos="6329363" algn="l"/>
                <a:tab pos="6786563" algn="l"/>
                <a:tab pos="7243763" algn="l"/>
                <a:tab pos="7700963" algn="l"/>
                <a:tab pos="8158163" algn="l"/>
                <a:tab pos="8615363" algn="l"/>
                <a:tab pos="9072563" algn="l"/>
                <a:tab pos="9529763" algn="l"/>
              </a:tabLst>
              <a:defRPr sz="4000" i="1">
                <a:solidFill>
                  <a:schemeClr val="bg1"/>
                </a:solidFill>
                <a:latin typeface="Times New Roman" charset="0"/>
                <a:ea typeface="Arial" charset="0"/>
                <a:cs typeface="Arial" charset="0"/>
              </a:defRPr>
            </a:lvl2pPr>
            <a:lvl3pPr marL="919163" indent="-344488" eaLnBrk="0" hangingPunct="0">
              <a:tabLst>
                <a:tab pos="385763" algn="l"/>
                <a:tab pos="842963" algn="l"/>
                <a:tab pos="1300163" algn="l"/>
                <a:tab pos="1757363" algn="l"/>
                <a:tab pos="2214563" algn="l"/>
                <a:tab pos="2671763" algn="l"/>
                <a:tab pos="3128963" algn="l"/>
                <a:tab pos="3586163" algn="l"/>
                <a:tab pos="4043363" algn="l"/>
                <a:tab pos="4500563" algn="l"/>
                <a:tab pos="4957763" algn="l"/>
                <a:tab pos="5414963" algn="l"/>
                <a:tab pos="5872163" algn="l"/>
                <a:tab pos="6329363" algn="l"/>
                <a:tab pos="6786563" algn="l"/>
                <a:tab pos="7243763" algn="l"/>
                <a:tab pos="7700963" algn="l"/>
                <a:tab pos="8158163" algn="l"/>
                <a:tab pos="8615363" algn="l"/>
                <a:tab pos="9072563" algn="l"/>
                <a:tab pos="9529763" algn="l"/>
              </a:tabLst>
              <a:defRPr sz="4000" i="1">
                <a:solidFill>
                  <a:schemeClr val="bg1"/>
                </a:solidFill>
                <a:latin typeface="Times New Roman" charset="0"/>
                <a:ea typeface="Arial" charset="0"/>
                <a:cs typeface="Arial" charset="0"/>
              </a:defRPr>
            </a:lvl3pPr>
            <a:lvl4pPr eaLnBrk="0" hangingPunct="0">
              <a:tabLst>
                <a:tab pos="385763" algn="l"/>
                <a:tab pos="842963" algn="l"/>
                <a:tab pos="1300163" algn="l"/>
                <a:tab pos="1757363" algn="l"/>
                <a:tab pos="2214563" algn="l"/>
                <a:tab pos="2671763" algn="l"/>
                <a:tab pos="3128963" algn="l"/>
                <a:tab pos="3586163" algn="l"/>
                <a:tab pos="4043363" algn="l"/>
                <a:tab pos="4500563" algn="l"/>
                <a:tab pos="4957763" algn="l"/>
                <a:tab pos="5414963" algn="l"/>
                <a:tab pos="5872163" algn="l"/>
                <a:tab pos="6329363" algn="l"/>
                <a:tab pos="6786563" algn="l"/>
                <a:tab pos="7243763" algn="l"/>
                <a:tab pos="7700963" algn="l"/>
                <a:tab pos="8158163" algn="l"/>
                <a:tab pos="8615363" algn="l"/>
                <a:tab pos="9072563" algn="l"/>
                <a:tab pos="9529763" algn="l"/>
              </a:tabLst>
              <a:defRPr sz="4000" i="1">
                <a:solidFill>
                  <a:schemeClr val="bg1"/>
                </a:solidFill>
                <a:latin typeface="Times New Roman" charset="0"/>
                <a:ea typeface="Arial" charset="0"/>
                <a:cs typeface="Arial" charset="0"/>
              </a:defRPr>
            </a:lvl4pPr>
            <a:lvl5pPr eaLnBrk="0" hangingPunct="0">
              <a:tabLst>
                <a:tab pos="385763" algn="l"/>
                <a:tab pos="842963" algn="l"/>
                <a:tab pos="1300163" algn="l"/>
                <a:tab pos="1757363" algn="l"/>
                <a:tab pos="2214563" algn="l"/>
                <a:tab pos="2671763" algn="l"/>
                <a:tab pos="3128963" algn="l"/>
                <a:tab pos="3586163" algn="l"/>
                <a:tab pos="4043363" algn="l"/>
                <a:tab pos="4500563" algn="l"/>
                <a:tab pos="4957763" algn="l"/>
                <a:tab pos="5414963" algn="l"/>
                <a:tab pos="5872163" algn="l"/>
                <a:tab pos="6329363" algn="l"/>
                <a:tab pos="6786563" algn="l"/>
                <a:tab pos="7243763" algn="l"/>
                <a:tab pos="7700963" algn="l"/>
                <a:tab pos="8158163" algn="l"/>
                <a:tab pos="8615363" algn="l"/>
                <a:tab pos="9072563" algn="l"/>
                <a:tab pos="9529763" algn="l"/>
              </a:tabLst>
              <a:defRPr sz="4000" i="1">
                <a:solidFill>
                  <a:schemeClr val="bg1"/>
                </a:solidFill>
                <a:latin typeface="Times New Roman" charset="0"/>
                <a:ea typeface="Arial" charset="0"/>
                <a:cs typeface="Arial" charset="0"/>
              </a:defRPr>
            </a:lvl5pPr>
            <a:lvl6pPr marL="2514600" indent="-228600" algn="ctr" eaLnBrk="0" fontAlgn="base" hangingPunct="0">
              <a:spcBef>
                <a:spcPct val="0"/>
              </a:spcBef>
              <a:spcAft>
                <a:spcPct val="0"/>
              </a:spcAft>
              <a:buClr>
                <a:srgbClr val="000000"/>
              </a:buClr>
              <a:buSzPct val="100000"/>
              <a:buFont typeface="Times New Roman" charset="0"/>
              <a:tabLst>
                <a:tab pos="385763" algn="l"/>
                <a:tab pos="842963" algn="l"/>
                <a:tab pos="1300163" algn="l"/>
                <a:tab pos="1757363" algn="l"/>
                <a:tab pos="2214563" algn="l"/>
                <a:tab pos="2671763" algn="l"/>
                <a:tab pos="3128963" algn="l"/>
                <a:tab pos="3586163" algn="l"/>
                <a:tab pos="4043363" algn="l"/>
                <a:tab pos="4500563" algn="l"/>
                <a:tab pos="4957763" algn="l"/>
                <a:tab pos="5414963" algn="l"/>
                <a:tab pos="5872163" algn="l"/>
                <a:tab pos="6329363" algn="l"/>
                <a:tab pos="6786563" algn="l"/>
                <a:tab pos="7243763" algn="l"/>
                <a:tab pos="7700963" algn="l"/>
                <a:tab pos="8158163" algn="l"/>
                <a:tab pos="8615363" algn="l"/>
                <a:tab pos="9072563" algn="l"/>
                <a:tab pos="9529763" algn="l"/>
              </a:tabLst>
              <a:defRPr sz="4000" i="1">
                <a:solidFill>
                  <a:schemeClr val="bg1"/>
                </a:solidFill>
                <a:latin typeface="Times New Roman" charset="0"/>
                <a:ea typeface="Arial" charset="0"/>
                <a:cs typeface="Arial" charset="0"/>
              </a:defRPr>
            </a:lvl6pPr>
            <a:lvl7pPr marL="2971800" indent="-228600" algn="ctr" eaLnBrk="0" fontAlgn="base" hangingPunct="0">
              <a:spcBef>
                <a:spcPct val="0"/>
              </a:spcBef>
              <a:spcAft>
                <a:spcPct val="0"/>
              </a:spcAft>
              <a:buClr>
                <a:srgbClr val="000000"/>
              </a:buClr>
              <a:buSzPct val="100000"/>
              <a:buFont typeface="Times New Roman" charset="0"/>
              <a:tabLst>
                <a:tab pos="385763" algn="l"/>
                <a:tab pos="842963" algn="l"/>
                <a:tab pos="1300163" algn="l"/>
                <a:tab pos="1757363" algn="l"/>
                <a:tab pos="2214563" algn="l"/>
                <a:tab pos="2671763" algn="l"/>
                <a:tab pos="3128963" algn="l"/>
                <a:tab pos="3586163" algn="l"/>
                <a:tab pos="4043363" algn="l"/>
                <a:tab pos="4500563" algn="l"/>
                <a:tab pos="4957763" algn="l"/>
                <a:tab pos="5414963" algn="l"/>
                <a:tab pos="5872163" algn="l"/>
                <a:tab pos="6329363" algn="l"/>
                <a:tab pos="6786563" algn="l"/>
                <a:tab pos="7243763" algn="l"/>
                <a:tab pos="7700963" algn="l"/>
                <a:tab pos="8158163" algn="l"/>
                <a:tab pos="8615363" algn="l"/>
                <a:tab pos="9072563" algn="l"/>
                <a:tab pos="9529763" algn="l"/>
              </a:tabLst>
              <a:defRPr sz="4000" i="1">
                <a:solidFill>
                  <a:schemeClr val="bg1"/>
                </a:solidFill>
                <a:latin typeface="Times New Roman" charset="0"/>
                <a:ea typeface="Arial" charset="0"/>
                <a:cs typeface="Arial" charset="0"/>
              </a:defRPr>
            </a:lvl7pPr>
            <a:lvl8pPr marL="3429000" indent="-228600" algn="ctr" eaLnBrk="0" fontAlgn="base" hangingPunct="0">
              <a:spcBef>
                <a:spcPct val="0"/>
              </a:spcBef>
              <a:spcAft>
                <a:spcPct val="0"/>
              </a:spcAft>
              <a:buClr>
                <a:srgbClr val="000000"/>
              </a:buClr>
              <a:buSzPct val="100000"/>
              <a:buFont typeface="Times New Roman" charset="0"/>
              <a:tabLst>
                <a:tab pos="385763" algn="l"/>
                <a:tab pos="842963" algn="l"/>
                <a:tab pos="1300163" algn="l"/>
                <a:tab pos="1757363" algn="l"/>
                <a:tab pos="2214563" algn="l"/>
                <a:tab pos="2671763" algn="l"/>
                <a:tab pos="3128963" algn="l"/>
                <a:tab pos="3586163" algn="l"/>
                <a:tab pos="4043363" algn="l"/>
                <a:tab pos="4500563" algn="l"/>
                <a:tab pos="4957763" algn="l"/>
                <a:tab pos="5414963" algn="l"/>
                <a:tab pos="5872163" algn="l"/>
                <a:tab pos="6329363" algn="l"/>
                <a:tab pos="6786563" algn="l"/>
                <a:tab pos="7243763" algn="l"/>
                <a:tab pos="7700963" algn="l"/>
                <a:tab pos="8158163" algn="l"/>
                <a:tab pos="8615363" algn="l"/>
                <a:tab pos="9072563" algn="l"/>
                <a:tab pos="9529763" algn="l"/>
              </a:tabLst>
              <a:defRPr sz="4000" i="1">
                <a:solidFill>
                  <a:schemeClr val="bg1"/>
                </a:solidFill>
                <a:latin typeface="Times New Roman" charset="0"/>
                <a:ea typeface="Arial" charset="0"/>
                <a:cs typeface="Arial" charset="0"/>
              </a:defRPr>
            </a:lvl8pPr>
            <a:lvl9pPr marL="3886200" indent="-228600" algn="ctr" eaLnBrk="0" fontAlgn="base" hangingPunct="0">
              <a:spcBef>
                <a:spcPct val="0"/>
              </a:spcBef>
              <a:spcAft>
                <a:spcPct val="0"/>
              </a:spcAft>
              <a:buClr>
                <a:srgbClr val="000000"/>
              </a:buClr>
              <a:buSzPct val="100000"/>
              <a:buFont typeface="Times New Roman" charset="0"/>
              <a:tabLst>
                <a:tab pos="385763" algn="l"/>
                <a:tab pos="842963" algn="l"/>
                <a:tab pos="1300163" algn="l"/>
                <a:tab pos="1757363" algn="l"/>
                <a:tab pos="2214563" algn="l"/>
                <a:tab pos="2671763" algn="l"/>
                <a:tab pos="3128963" algn="l"/>
                <a:tab pos="3586163" algn="l"/>
                <a:tab pos="4043363" algn="l"/>
                <a:tab pos="4500563" algn="l"/>
                <a:tab pos="4957763" algn="l"/>
                <a:tab pos="5414963" algn="l"/>
                <a:tab pos="5872163" algn="l"/>
                <a:tab pos="6329363" algn="l"/>
                <a:tab pos="6786563" algn="l"/>
                <a:tab pos="7243763" algn="l"/>
                <a:tab pos="7700963" algn="l"/>
                <a:tab pos="8158163" algn="l"/>
                <a:tab pos="8615363" algn="l"/>
                <a:tab pos="9072563" algn="l"/>
                <a:tab pos="9529763" algn="l"/>
              </a:tabLst>
              <a:defRPr sz="4000" i="1">
                <a:solidFill>
                  <a:schemeClr val="bg1"/>
                </a:solidFill>
                <a:latin typeface="Times New Roman" charset="0"/>
                <a:ea typeface="Arial" charset="0"/>
                <a:cs typeface="Arial" charset="0"/>
              </a:defRPr>
            </a:lvl9pPr>
          </a:lstStyle>
          <a:p>
            <a:pPr lvl="1" eaLnBrk="1" hangingPunct="1">
              <a:spcBef>
                <a:spcPts val="800"/>
              </a:spcBef>
              <a:buClr>
                <a:schemeClr val="tx2"/>
              </a:buClr>
              <a:buFont typeface="Wingdings" charset="0"/>
              <a:buChar char=""/>
              <a:defRPr/>
            </a:pPr>
            <a:r>
              <a:rPr lang="en-US" sz="3200" i="0" dirty="0">
                <a:solidFill>
                  <a:srgbClr val="000000"/>
                </a:solidFill>
                <a:ea typeface="ＭＳ Ｐゴシック" charset="0"/>
              </a:rPr>
              <a:t>Useful annotations used by </a:t>
            </a:r>
            <a:r>
              <a:rPr lang="en-US" sz="3200" i="0" dirty="0" err="1">
                <a:solidFill>
                  <a:srgbClr val="000000"/>
                </a:solidFill>
                <a:ea typeface="ＭＳ Ｐゴシック" charset="0"/>
              </a:rPr>
              <a:t>JUnit</a:t>
            </a:r>
            <a:endParaRPr lang="en-US" sz="3200" i="0" dirty="0">
              <a:solidFill>
                <a:srgbClr val="000000"/>
              </a:solidFill>
              <a:ea typeface="ＭＳ Ｐゴシック" charset="0"/>
            </a:endParaRPr>
          </a:p>
          <a:p>
            <a:pPr lvl="2" eaLnBrk="1" hangingPunct="1">
              <a:spcBef>
                <a:spcPts val="700"/>
              </a:spcBef>
              <a:buClr>
                <a:schemeClr val="tx2"/>
              </a:buClr>
              <a:buFont typeface="Desdemona" charset="0"/>
              <a:buChar char="–"/>
              <a:defRPr/>
            </a:pPr>
            <a:r>
              <a:rPr lang="en-US" sz="2400" b="1" i="0" dirty="0">
                <a:solidFill>
                  <a:schemeClr val="bg1">
                    <a:lumMod val="50000"/>
                  </a:schemeClr>
                </a:solidFill>
                <a:latin typeface="Courier New" charset="0"/>
                <a:ea typeface="ＭＳ Ｐゴシック" charset="0"/>
              </a:rPr>
              <a:t>@Test</a:t>
            </a:r>
            <a:r>
              <a:rPr lang="en-US" sz="2800" i="0" dirty="0">
                <a:solidFill>
                  <a:schemeClr val="bg1">
                    <a:lumMod val="50000"/>
                  </a:schemeClr>
                </a:solidFill>
                <a:ea typeface="ＭＳ Ｐゴシック" charset="0"/>
              </a:rPr>
              <a:t> </a:t>
            </a:r>
            <a:r>
              <a:rPr lang="en-US" sz="2800" i="0" dirty="0">
                <a:solidFill>
                  <a:srgbClr val="000000"/>
                </a:solidFill>
                <a:ea typeface="ＭＳ Ｐゴシック" charset="0"/>
              </a:rPr>
              <a:t>marks a test method</a:t>
            </a:r>
          </a:p>
          <a:p>
            <a:pPr lvl="2" eaLnBrk="1" hangingPunct="1">
              <a:spcBef>
                <a:spcPts val="700"/>
              </a:spcBef>
              <a:buClr>
                <a:schemeClr val="tx2"/>
              </a:buClr>
              <a:buFont typeface="Desdemona" charset="0"/>
              <a:buChar char="–"/>
              <a:defRPr/>
            </a:pPr>
            <a:r>
              <a:rPr lang="en-US" sz="2400" b="1" i="0" dirty="0">
                <a:solidFill>
                  <a:schemeClr val="bg1">
                    <a:lumMod val="50000"/>
                  </a:schemeClr>
                </a:solidFill>
                <a:latin typeface="Courier New" charset="0"/>
                <a:ea typeface="ＭＳ Ｐゴシック" charset="0"/>
              </a:rPr>
              <a:t>@Before </a:t>
            </a:r>
            <a:r>
              <a:rPr lang="en-US" sz="2800" i="0" dirty="0">
                <a:solidFill>
                  <a:srgbClr val="000000"/>
                </a:solidFill>
                <a:ea typeface="ＭＳ Ｐゴシック" charset="0"/>
              </a:rPr>
              <a:t>and </a:t>
            </a:r>
            <a:r>
              <a:rPr lang="en-US" sz="2400" b="1" i="0" dirty="0">
                <a:solidFill>
                  <a:schemeClr val="bg1">
                    <a:lumMod val="50000"/>
                  </a:schemeClr>
                </a:solidFill>
                <a:latin typeface="Courier New" charset="0"/>
                <a:ea typeface="ＭＳ Ｐゴシック" charset="0"/>
              </a:rPr>
              <a:t>@After </a:t>
            </a:r>
            <a:r>
              <a:rPr lang="en-US" sz="2800" i="0" dirty="0">
                <a:solidFill>
                  <a:srgbClr val="000000"/>
                </a:solidFill>
                <a:ea typeface="ＭＳ Ｐゴシック" charset="0"/>
              </a:rPr>
              <a:t>mark methods that execute before and after every test method in the unit test  </a:t>
            </a:r>
            <a:r>
              <a:rPr lang="en-US" sz="2400" b="1" i="0" dirty="0">
                <a:solidFill>
                  <a:schemeClr val="bg1">
                    <a:lumMod val="50000"/>
                  </a:schemeClr>
                </a:solidFill>
                <a:latin typeface="Courier New" charset="0"/>
                <a:ea typeface="ＭＳ Ｐゴシック" charset="0"/>
              </a:rPr>
              <a:t>@</a:t>
            </a:r>
            <a:r>
              <a:rPr lang="en-US" sz="2400" b="1" i="0" dirty="0" err="1">
                <a:solidFill>
                  <a:schemeClr val="bg1">
                    <a:lumMod val="50000"/>
                  </a:schemeClr>
                </a:solidFill>
                <a:latin typeface="Courier New" charset="0"/>
                <a:ea typeface="ＭＳ Ｐゴシック" charset="0"/>
              </a:rPr>
              <a:t>BeforeClass</a:t>
            </a:r>
            <a:r>
              <a:rPr lang="en-US" sz="2400" b="1" i="0" dirty="0">
                <a:solidFill>
                  <a:schemeClr val="bg1">
                    <a:lumMod val="50000"/>
                  </a:schemeClr>
                </a:solidFill>
                <a:latin typeface="Courier New" charset="0"/>
                <a:ea typeface="ＭＳ Ｐゴシック" charset="0"/>
              </a:rPr>
              <a:t> </a:t>
            </a:r>
            <a:r>
              <a:rPr lang="en-US" sz="2800" i="0" dirty="0">
                <a:solidFill>
                  <a:srgbClr val="000000"/>
                </a:solidFill>
                <a:ea typeface="ＭＳ Ｐゴシック" charset="0"/>
              </a:rPr>
              <a:t>marks a method that executes exactly once before any other annotated method in the unit test</a:t>
            </a:r>
          </a:p>
          <a:p>
            <a:pPr lvl="2" eaLnBrk="1" hangingPunct="1">
              <a:spcBef>
                <a:spcPts val="700"/>
              </a:spcBef>
              <a:buClr>
                <a:schemeClr val="tx2"/>
              </a:buClr>
              <a:buFont typeface="Desdemona" charset="0"/>
              <a:buChar char="–"/>
              <a:defRPr/>
            </a:pPr>
            <a:endParaRPr lang="en-US" sz="2800" i="0" dirty="0">
              <a:solidFill>
                <a:srgbClr val="000000"/>
              </a:solidFill>
              <a:ea typeface="ＭＳ Ｐゴシック" charset="0"/>
            </a:endParaRPr>
          </a:p>
        </p:txBody>
      </p:sp>
    </p:spTree>
    <p:extLst>
      <p:ext uri="{BB962C8B-B14F-4D97-AF65-F5344CB8AC3E}">
        <p14:creationId xmlns:p14="http://schemas.microsoft.com/office/powerpoint/2010/main" val="898503780"/>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Text Box 1"/>
          <p:cNvSpPr txBox="1">
            <a:spLocks noChangeArrowheads="1"/>
          </p:cNvSpPr>
          <p:nvPr/>
        </p:nvSpPr>
        <p:spPr bwMode="auto">
          <a:xfrm>
            <a:off x="7924800" y="1066800"/>
            <a:ext cx="1981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b"/>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4000" i="1">
                <a:solidFill>
                  <a:schemeClr val="bg1"/>
                </a:solidFill>
                <a:latin typeface="Times New Roman" panose="02020603050405020304" pitchFamily="18" charset="0"/>
                <a:ea typeface="MS PGothic" panose="020B0600070205080204" pitchFamily="34" charset="-128"/>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4000" i="1">
                <a:solidFill>
                  <a:schemeClr val="bg1"/>
                </a:solidFill>
                <a:latin typeface="Times New Roman" panose="02020603050405020304" pitchFamily="18" charset="0"/>
                <a:ea typeface="MS PGothic" panose="020B0600070205080204" pitchFamily="34" charset="-128"/>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4000" i="1">
                <a:solidFill>
                  <a:schemeClr val="bg1"/>
                </a:solidFill>
                <a:latin typeface="Times New Roman" panose="02020603050405020304" pitchFamily="18" charset="0"/>
                <a:ea typeface="MS PGothic" panose="020B0600070205080204" pitchFamily="34" charset="-128"/>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4000" i="1">
                <a:solidFill>
                  <a:schemeClr val="bg1"/>
                </a:solidFill>
                <a:latin typeface="Times New Roman" panose="02020603050405020304" pitchFamily="18" charset="0"/>
                <a:ea typeface="MS PGothic" panose="020B0600070205080204" pitchFamily="34" charset="-128"/>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4000" i="1">
                <a:solidFill>
                  <a:schemeClr val="bg1"/>
                </a:solidFill>
                <a:latin typeface="Times New Roman" panose="02020603050405020304" pitchFamily="18" charset="0"/>
                <a:ea typeface="MS PGothic"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4000" i="1">
                <a:solidFill>
                  <a:schemeClr val="bg1"/>
                </a:solidFill>
                <a:latin typeface="Times New Roman" panose="02020603050405020304" pitchFamily="18" charset="0"/>
                <a:ea typeface="MS PGothic"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4000" i="1">
                <a:solidFill>
                  <a:schemeClr val="bg1"/>
                </a:solidFill>
                <a:latin typeface="Times New Roman" panose="02020603050405020304" pitchFamily="18" charset="0"/>
                <a:ea typeface="MS PGothic"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4000" i="1">
                <a:solidFill>
                  <a:schemeClr val="bg1"/>
                </a:solidFill>
                <a:latin typeface="Times New Roman" panose="02020603050405020304" pitchFamily="18" charset="0"/>
                <a:ea typeface="MS PGothic"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4000" i="1">
                <a:solidFill>
                  <a:schemeClr val="bg1"/>
                </a:solidFill>
                <a:latin typeface="Times New Roman" panose="02020603050405020304" pitchFamily="18" charset="0"/>
                <a:ea typeface="MS PGothic" panose="020B0600070205080204" pitchFamily="34" charset="-128"/>
              </a:defRPr>
            </a:lvl9pPr>
          </a:lstStyle>
          <a:p>
            <a:pPr eaLnBrk="1" hangingPunct="1"/>
            <a:r>
              <a:rPr lang="en-US" sz="3000" i="0">
                <a:solidFill>
                  <a:srgbClr val="000000"/>
                </a:solidFill>
              </a:rPr>
              <a:t>What is the output?</a:t>
            </a:r>
          </a:p>
        </p:txBody>
      </p:sp>
      <p:sp>
        <p:nvSpPr>
          <p:cNvPr id="40962" name="Text Box 2"/>
          <p:cNvSpPr txBox="1">
            <a:spLocks noChangeArrowheads="1"/>
          </p:cNvSpPr>
          <p:nvPr/>
        </p:nvSpPr>
        <p:spPr bwMode="auto">
          <a:xfrm>
            <a:off x="1752600" y="482600"/>
            <a:ext cx="8610600" cy="6375400"/>
          </a:xfrm>
          <a:prstGeom prst="rect">
            <a:avLst/>
          </a:prstGeom>
          <a:solidFill>
            <a:schemeClr val="accent1">
              <a:alpha val="0"/>
            </a:schemeClr>
          </a:solidFill>
          <a:ln>
            <a:noFill/>
          </a:ln>
          <a:extLst>
            <a:ext uri="{91240B29-F687-4F45-9708-019B960494DF}">
              <a14:hiddenLine xmlns:a14="http://schemas.microsoft.com/office/drawing/2010/main" w="9525">
                <a:solidFill>
                  <a:srgbClr val="000000"/>
                </a:solidFill>
                <a:round/>
                <a:headEnd/>
                <a:tailEnd/>
              </a14:hiddenLine>
            </a:ext>
          </a:extLst>
        </p:spPr>
        <p:txBody>
          <a:bodyPr lIns="92160" tIns="46080" rIns="92160" bIns="46080"/>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4000" i="1">
                <a:solidFill>
                  <a:schemeClr val="bg1"/>
                </a:solidFill>
                <a:latin typeface="Times New Roman" panose="02020603050405020304" pitchFamily="18" charset="0"/>
                <a:ea typeface="MS PGothic" panose="020B0600070205080204" pitchFamily="34" charset="-128"/>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4000" i="1">
                <a:solidFill>
                  <a:schemeClr val="bg1"/>
                </a:solidFill>
                <a:latin typeface="Times New Roman" panose="02020603050405020304" pitchFamily="18" charset="0"/>
                <a:ea typeface="MS PGothic" panose="020B0600070205080204" pitchFamily="34" charset="-128"/>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4000" i="1">
                <a:solidFill>
                  <a:schemeClr val="bg1"/>
                </a:solidFill>
                <a:latin typeface="Times New Roman" panose="02020603050405020304" pitchFamily="18" charset="0"/>
                <a:ea typeface="MS PGothic" panose="020B0600070205080204" pitchFamily="34" charset="-128"/>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4000" i="1">
                <a:solidFill>
                  <a:schemeClr val="bg1"/>
                </a:solidFill>
                <a:latin typeface="Times New Roman" panose="02020603050405020304" pitchFamily="18" charset="0"/>
                <a:ea typeface="MS PGothic" panose="020B0600070205080204" pitchFamily="34" charset="-128"/>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4000" i="1">
                <a:solidFill>
                  <a:schemeClr val="bg1"/>
                </a:solidFill>
                <a:latin typeface="Times New Roman" panose="02020603050405020304" pitchFamily="18" charset="0"/>
                <a:ea typeface="MS PGothic"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4000" i="1">
                <a:solidFill>
                  <a:schemeClr val="bg1"/>
                </a:solidFill>
                <a:latin typeface="Times New Roman" panose="02020603050405020304" pitchFamily="18" charset="0"/>
                <a:ea typeface="MS PGothic"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4000" i="1">
                <a:solidFill>
                  <a:schemeClr val="bg1"/>
                </a:solidFill>
                <a:latin typeface="Times New Roman" panose="02020603050405020304" pitchFamily="18" charset="0"/>
                <a:ea typeface="MS PGothic"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4000" i="1">
                <a:solidFill>
                  <a:schemeClr val="bg1"/>
                </a:solidFill>
                <a:latin typeface="Times New Roman" panose="02020603050405020304" pitchFamily="18" charset="0"/>
                <a:ea typeface="MS PGothic"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4000" i="1">
                <a:solidFill>
                  <a:schemeClr val="bg1"/>
                </a:solidFill>
                <a:latin typeface="Times New Roman" panose="02020603050405020304" pitchFamily="18" charset="0"/>
                <a:ea typeface="MS PGothic" panose="020B0600070205080204" pitchFamily="34" charset="-128"/>
              </a:defRPr>
            </a:lvl9pPr>
          </a:lstStyle>
          <a:p>
            <a:pPr eaLnBrk="1" hangingPunct="1">
              <a:lnSpc>
                <a:spcPts val="1600"/>
              </a:lnSpc>
            </a:pPr>
            <a:r>
              <a:rPr lang="en-US" sz="1800" b="1" i="0">
                <a:solidFill>
                  <a:srgbClr val="7F0055"/>
                </a:solidFill>
                <a:latin typeface="Courier New" panose="02070309020205020404" pitchFamily="49" charset="0"/>
                <a:cs typeface="Courier New" panose="02070309020205020404" pitchFamily="49" charset="0"/>
              </a:rPr>
              <a:t>import</a:t>
            </a:r>
            <a:r>
              <a:rPr lang="en-US" sz="1800" i="0">
                <a:solidFill>
                  <a:srgbClr val="000000"/>
                </a:solidFill>
                <a:latin typeface="Courier New" panose="02070309020205020404" pitchFamily="49" charset="0"/>
                <a:cs typeface="Courier New" panose="02070309020205020404" pitchFamily="49" charset="0"/>
              </a:rPr>
              <a:t> org.junit.*;</a:t>
            </a:r>
          </a:p>
          <a:p>
            <a:pPr eaLnBrk="1" hangingPunct="1">
              <a:lnSpc>
                <a:spcPts val="1600"/>
              </a:lnSpc>
            </a:pPr>
            <a:endParaRPr lang="en-US" sz="1800" i="0">
              <a:solidFill>
                <a:srgbClr val="000000"/>
              </a:solidFill>
            </a:endParaRPr>
          </a:p>
          <a:p>
            <a:pPr eaLnBrk="1" hangingPunct="1">
              <a:lnSpc>
                <a:spcPts val="1600"/>
              </a:lnSpc>
            </a:pPr>
            <a:r>
              <a:rPr lang="en-US" sz="1800" b="1" i="0">
                <a:solidFill>
                  <a:srgbClr val="7F0055"/>
                </a:solidFill>
                <a:latin typeface="Courier New" panose="02070309020205020404" pitchFamily="49" charset="0"/>
                <a:cs typeface="Courier New" panose="02070309020205020404" pitchFamily="49" charset="0"/>
              </a:rPr>
              <a:t>public</a:t>
            </a:r>
            <a:r>
              <a:rPr lang="en-US" sz="1800" i="0">
                <a:solidFill>
                  <a:srgbClr val="000000"/>
                </a:solidFill>
                <a:latin typeface="Courier New" panose="02070309020205020404" pitchFamily="49" charset="0"/>
                <a:cs typeface="Courier New" panose="02070309020205020404" pitchFamily="49" charset="0"/>
              </a:rPr>
              <a:t> </a:t>
            </a:r>
            <a:r>
              <a:rPr lang="en-US" sz="1800" b="1" i="0">
                <a:solidFill>
                  <a:srgbClr val="7F0055"/>
                </a:solidFill>
                <a:latin typeface="Courier New" panose="02070309020205020404" pitchFamily="49" charset="0"/>
                <a:cs typeface="Courier New" panose="02070309020205020404" pitchFamily="49" charset="0"/>
              </a:rPr>
              <a:t>class</a:t>
            </a:r>
            <a:r>
              <a:rPr lang="en-US" sz="1800" i="0">
                <a:solidFill>
                  <a:srgbClr val="000000"/>
                </a:solidFill>
                <a:latin typeface="Courier New" panose="02070309020205020404" pitchFamily="49" charset="0"/>
                <a:cs typeface="Courier New" panose="02070309020205020404" pitchFamily="49" charset="0"/>
              </a:rPr>
              <a:t> ShowFlowOfControl {  			</a:t>
            </a:r>
          </a:p>
          <a:p>
            <a:pPr eaLnBrk="1">
              <a:lnSpc>
                <a:spcPts val="1600"/>
              </a:lnSpc>
            </a:pPr>
            <a:r>
              <a:rPr lang="en-US" sz="1800" i="0">
                <a:solidFill>
                  <a:srgbClr val="000000"/>
                </a:solidFill>
                <a:latin typeface="Courier New" panose="02070309020205020404" pitchFamily="49" charset="0"/>
                <a:cs typeface="Courier New" panose="02070309020205020404" pitchFamily="49" charset="0"/>
              </a:rPr>
              <a:t>   		</a:t>
            </a:r>
          </a:p>
          <a:p>
            <a:pPr eaLnBrk="1">
              <a:lnSpc>
                <a:spcPts val="1600"/>
              </a:lnSpc>
            </a:pPr>
            <a:r>
              <a:rPr lang="en-US" sz="1800" i="0">
                <a:solidFill>
                  <a:srgbClr val="646464"/>
                </a:solidFill>
                <a:latin typeface="Courier New" panose="02070309020205020404" pitchFamily="49" charset="0"/>
                <a:cs typeface="Courier New" panose="02070309020205020404" pitchFamily="49" charset="0"/>
              </a:rPr>
              <a:t>   @BeforeClass</a:t>
            </a:r>
          </a:p>
          <a:p>
            <a:pPr eaLnBrk="1">
              <a:lnSpc>
                <a:spcPts val="1600"/>
              </a:lnSpc>
            </a:pPr>
            <a:r>
              <a:rPr lang="en-US" sz="1800" i="0">
                <a:solidFill>
                  <a:srgbClr val="000000"/>
                </a:solidFill>
                <a:latin typeface="Courier New" panose="02070309020205020404" pitchFamily="49" charset="0"/>
                <a:cs typeface="Courier New" panose="02070309020205020404" pitchFamily="49" charset="0"/>
              </a:rPr>
              <a:t>   </a:t>
            </a:r>
            <a:r>
              <a:rPr lang="en-US" sz="1800" b="1" i="0">
                <a:solidFill>
                  <a:srgbClr val="7F0055"/>
                </a:solidFill>
                <a:latin typeface="Courier New" panose="02070309020205020404" pitchFamily="49" charset="0"/>
                <a:cs typeface="Courier New" panose="02070309020205020404" pitchFamily="49" charset="0"/>
              </a:rPr>
              <a:t>public</a:t>
            </a:r>
            <a:r>
              <a:rPr lang="en-US" sz="1800" i="0">
                <a:solidFill>
                  <a:srgbClr val="000000"/>
                </a:solidFill>
                <a:latin typeface="Courier New" panose="02070309020205020404" pitchFamily="49" charset="0"/>
                <a:cs typeface="Courier New" panose="02070309020205020404" pitchFamily="49" charset="0"/>
              </a:rPr>
              <a:t> </a:t>
            </a:r>
            <a:r>
              <a:rPr lang="en-US" sz="1800" b="1" i="0">
                <a:solidFill>
                  <a:srgbClr val="7F0055"/>
                </a:solidFill>
                <a:latin typeface="Courier New" panose="02070309020205020404" pitchFamily="49" charset="0"/>
                <a:cs typeface="Courier New" panose="02070309020205020404" pitchFamily="49" charset="0"/>
              </a:rPr>
              <a:t>static</a:t>
            </a:r>
            <a:r>
              <a:rPr lang="en-US" sz="1800" i="0">
                <a:solidFill>
                  <a:srgbClr val="000000"/>
                </a:solidFill>
                <a:latin typeface="Courier New" panose="02070309020205020404" pitchFamily="49" charset="0"/>
                <a:cs typeface="Courier New" panose="02070309020205020404" pitchFamily="49" charset="0"/>
              </a:rPr>
              <a:t> </a:t>
            </a:r>
            <a:r>
              <a:rPr lang="en-US" sz="1800" b="1" i="0">
                <a:solidFill>
                  <a:srgbClr val="7F0055"/>
                </a:solidFill>
                <a:latin typeface="Courier New" panose="02070309020205020404" pitchFamily="49" charset="0"/>
                <a:cs typeface="Courier New" panose="02070309020205020404" pitchFamily="49" charset="0"/>
              </a:rPr>
              <a:t>void</a:t>
            </a:r>
            <a:r>
              <a:rPr lang="en-US" sz="1800" i="0">
                <a:solidFill>
                  <a:srgbClr val="000000"/>
                </a:solidFill>
                <a:latin typeface="Courier New" panose="02070309020205020404" pitchFamily="49" charset="0"/>
                <a:cs typeface="Courier New" panose="02070309020205020404" pitchFamily="49" charset="0"/>
              </a:rPr>
              <a:t> beforeAllOthers() {</a:t>
            </a:r>
          </a:p>
          <a:p>
            <a:pPr eaLnBrk="1">
              <a:lnSpc>
                <a:spcPts val="1600"/>
              </a:lnSpc>
            </a:pPr>
            <a:r>
              <a:rPr lang="en-US" sz="1800" i="0">
                <a:solidFill>
                  <a:srgbClr val="000000"/>
                </a:solidFill>
                <a:latin typeface="Courier New" panose="02070309020205020404" pitchFamily="49" charset="0"/>
                <a:cs typeface="Courier New" panose="02070309020205020404" pitchFamily="49" charset="0"/>
              </a:rPr>
              <a:t>     System.</a:t>
            </a:r>
            <a:r>
              <a:rPr lang="en-US" sz="1800" i="0">
                <a:solidFill>
                  <a:srgbClr val="0000C0"/>
                </a:solidFill>
                <a:latin typeface="Courier New" panose="02070309020205020404" pitchFamily="49" charset="0"/>
                <a:cs typeface="Courier New" panose="02070309020205020404" pitchFamily="49" charset="0"/>
              </a:rPr>
              <a:t>out</a:t>
            </a:r>
            <a:r>
              <a:rPr lang="en-US" sz="1800" i="0">
                <a:solidFill>
                  <a:srgbClr val="000000"/>
                </a:solidFill>
                <a:latin typeface="Courier New" panose="02070309020205020404" pitchFamily="49" charset="0"/>
                <a:cs typeface="Courier New" panose="02070309020205020404" pitchFamily="49" charset="0"/>
              </a:rPr>
              <a:t>.println(</a:t>
            </a:r>
            <a:r>
              <a:rPr lang="en-US" sz="1800" i="0">
                <a:solidFill>
                  <a:srgbClr val="2A00FF"/>
                </a:solidFill>
                <a:latin typeface="Courier New" panose="02070309020205020404" pitchFamily="49" charset="0"/>
                <a:cs typeface="Courier New" panose="02070309020205020404" pitchFamily="49" charset="0"/>
              </a:rPr>
              <a:t>"First one time"</a:t>
            </a:r>
            <a:r>
              <a:rPr lang="en-US" sz="1800" i="0">
                <a:solidFill>
                  <a:srgbClr val="000000"/>
                </a:solidFill>
                <a:latin typeface="Courier New" panose="02070309020205020404" pitchFamily="49" charset="0"/>
                <a:cs typeface="Courier New" panose="02070309020205020404" pitchFamily="49" charset="0"/>
              </a:rPr>
              <a:t>);</a:t>
            </a:r>
          </a:p>
          <a:p>
            <a:pPr eaLnBrk="1">
              <a:lnSpc>
                <a:spcPts val="1600"/>
              </a:lnSpc>
            </a:pPr>
            <a:r>
              <a:rPr lang="en-US" sz="1800" i="0">
                <a:solidFill>
                  <a:srgbClr val="000000"/>
                </a:solidFill>
                <a:latin typeface="Courier New" panose="02070309020205020404" pitchFamily="49" charset="0"/>
              </a:rPr>
              <a:t>   }</a:t>
            </a:r>
          </a:p>
          <a:p>
            <a:pPr eaLnBrk="1" hangingPunct="1">
              <a:lnSpc>
                <a:spcPts val="1600"/>
              </a:lnSpc>
            </a:pPr>
            <a:r>
              <a:rPr lang="en-US" sz="1800" i="0">
                <a:solidFill>
                  <a:srgbClr val="000000"/>
                </a:solidFill>
              </a:rPr>
              <a:t>  </a:t>
            </a:r>
          </a:p>
          <a:p>
            <a:pPr eaLnBrk="1" hangingPunct="1">
              <a:lnSpc>
                <a:spcPts val="1600"/>
              </a:lnSpc>
            </a:pPr>
            <a:r>
              <a:rPr lang="en-US" sz="1800" i="0">
                <a:solidFill>
                  <a:srgbClr val="000000"/>
                </a:solidFill>
                <a:latin typeface="Courier New" panose="02070309020205020404" pitchFamily="49" charset="0"/>
                <a:cs typeface="Courier New" panose="02070309020205020404" pitchFamily="49" charset="0"/>
              </a:rPr>
              <a:t>   </a:t>
            </a:r>
            <a:r>
              <a:rPr lang="en-US" sz="1800" i="0">
                <a:solidFill>
                  <a:srgbClr val="646464"/>
                </a:solidFill>
                <a:latin typeface="Courier New" panose="02070309020205020404" pitchFamily="49" charset="0"/>
                <a:cs typeface="Courier New" panose="02070309020205020404" pitchFamily="49" charset="0"/>
              </a:rPr>
              <a:t>@Before</a:t>
            </a:r>
          </a:p>
          <a:p>
            <a:pPr eaLnBrk="1" hangingPunct="1">
              <a:lnSpc>
                <a:spcPts val="1600"/>
              </a:lnSpc>
            </a:pPr>
            <a:r>
              <a:rPr lang="en-US" sz="1800" i="0">
                <a:solidFill>
                  <a:srgbClr val="000000"/>
                </a:solidFill>
                <a:latin typeface="Courier New" panose="02070309020205020404" pitchFamily="49" charset="0"/>
                <a:cs typeface="Courier New" panose="02070309020205020404" pitchFamily="49" charset="0"/>
              </a:rPr>
              <a:t>   </a:t>
            </a:r>
            <a:r>
              <a:rPr lang="en-US" sz="1800" b="1" i="0">
                <a:solidFill>
                  <a:srgbClr val="7F0055"/>
                </a:solidFill>
                <a:latin typeface="Courier New" panose="02070309020205020404" pitchFamily="49" charset="0"/>
                <a:cs typeface="Courier New" panose="02070309020205020404" pitchFamily="49" charset="0"/>
              </a:rPr>
              <a:t>public</a:t>
            </a:r>
            <a:r>
              <a:rPr lang="en-US" sz="1800" i="0">
                <a:solidFill>
                  <a:srgbClr val="000000"/>
                </a:solidFill>
                <a:latin typeface="Courier New" panose="02070309020205020404" pitchFamily="49" charset="0"/>
                <a:cs typeface="Courier New" panose="02070309020205020404" pitchFamily="49" charset="0"/>
              </a:rPr>
              <a:t> </a:t>
            </a:r>
            <a:r>
              <a:rPr lang="en-US" sz="1800" b="1" i="0">
                <a:solidFill>
                  <a:srgbClr val="7F0055"/>
                </a:solidFill>
                <a:latin typeface="Courier New" panose="02070309020205020404" pitchFamily="49" charset="0"/>
                <a:cs typeface="Courier New" panose="02070309020205020404" pitchFamily="49" charset="0"/>
              </a:rPr>
              <a:t>void</a:t>
            </a:r>
            <a:r>
              <a:rPr lang="en-US" sz="1800" i="0">
                <a:solidFill>
                  <a:srgbClr val="000000"/>
                </a:solidFill>
                <a:latin typeface="Courier New" panose="02070309020205020404" pitchFamily="49" charset="0"/>
                <a:cs typeface="Courier New" panose="02070309020205020404" pitchFamily="49" charset="0"/>
              </a:rPr>
              <a:t> beforeEachTest() {</a:t>
            </a:r>
          </a:p>
          <a:p>
            <a:pPr eaLnBrk="1" hangingPunct="1">
              <a:lnSpc>
                <a:spcPts val="1600"/>
              </a:lnSpc>
            </a:pPr>
            <a:r>
              <a:rPr lang="en-US" sz="1800" i="0">
                <a:solidFill>
                  <a:srgbClr val="000000"/>
                </a:solidFill>
                <a:latin typeface="Courier New" panose="02070309020205020404" pitchFamily="49" charset="0"/>
                <a:cs typeface="Courier New" panose="02070309020205020404" pitchFamily="49" charset="0"/>
              </a:rPr>
              <a:t>     System.</a:t>
            </a:r>
            <a:r>
              <a:rPr lang="en-US" sz="1800" i="0">
                <a:solidFill>
                  <a:srgbClr val="0000C0"/>
                </a:solidFill>
                <a:latin typeface="Courier New" panose="02070309020205020404" pitchFamily="49" charset="0"/>
                <a:cs typeface="Courier New" panose="02070309020205020404" pitchFamily="49" charset="0"/>
              </a:rPr>
              <a:t>out</a:t>
            </a:r>
            <a:r>
              <a:rPr lang="en-US" sz="1800" i="0">
                <a:solidFill>
                  <a:srgbClr val="000000"/>
                </a:solidFill>
                <a:latin typeface="Courier New" panose="02070309020205020404" pitchFamily="49" charset="0"/>
                <a:cs typeface="Courier New" panose="02070309020205020404" pitchFamily="49" charset="0"/>
              </a:rPr>
              <a:t>.println(</a:t>
            </a:r>
            <a:r>
              <a:rPr lang="en-US" sz="1800" i="0">
                <a:solidFill>
                  <a:srgbClr val="2A00FF"/>
                </a:solidFill>
                <a:latin typeface="Courier New" panose="02070309020205020404" pitchFamily="49" charset="0"/>
                <a:cs typeface="Courier New" panose="02070309020205020404" pitchFamily="49" charset="0"/>
              </a:rPr>
              <a:t>"Before"</a:t>
            </a:r>
            <a:r>
              <a:rPr lang="en-US" sz="1800" i="0">
                <a:solidFill>
                  <a:srgbClr val="000000"/>
                </a:solidFill>
                <a:latin typeface="Courier New" panose="02070309020205020404" pitchFamily="49" charset="0"/>
                <a:cs typeface="Courier New" panose="02070309020205020404" pitchFamily="49" charset="0"/>
              </a:rPr>
              <a:t>);</a:t>
            </a:r>
          </a:p>
          <a:p>
            <a:pPr eaLnBrk="1" hangingPunct="1">
              <a:lnSpc>
                <a:spcPts val="1600"/>
              </a:lnSpc>
            </a:pPr>
            <a:r>
              <a:rPr lang="en-US" sz="1800" i="0">
                <a:solidFill>
                  <a:srgbClr val="000000"/>
                </a:solidFill>
                <a:latin typeface="Courier New" panose="02070309020205020404" pitchFamily="49" charset="0"/>
              </a:rPr>
              <a:t>   }</a:t>
            </a:r>
          </a:p>
          <a:p>
            <a:pPr eaLnBrk="1">
              <a:lnSpc>
                <a:spcPts val="1600"/>
              </a:lnSpc>
            </a:pPr>
            <a:r>
              <a:rPr lang="en-US" sz="1800" i="0">
                <a:solidFill>
                  <a:srgbClr val="000000"/>
                </a:solidFill>
                <a:latin typeface="Courier New" panose="02070309020205020404" pitchFamily="49" charset="0"/>
                <a:cs typeface="Courier New" panose="02070309020205020404" pitchFamily="49" charset="0"/>
              </a:rPr>
              <a:t>   </a:t>
            </a:r>
          </a:p>
          <a:p>
            <a:pPr eaLnBrk="1">
              <a:lnSpc>
                <a:spcPts val="1600"/>
              </a:lnSpc>
            </a:pPr>
            <a:r>
              <a:rPr lang="en-US" sz="1800" i="0">
                <a:solidFill>
                  <a:srgbClr val="000000"/>
                </a:solidFill>
                <a:latin typeface="Courier New" panose="02070309020205020404" pitchFamily="49" charset="0"/>
                <a:cs typeface="Courier New" panose="02070309020205020404" pitchFamily="49" charset="0"/>
              </a:rPr>
              <a:t>   </a:t>
            </a:r>
            <a:r>
              <a:rPr lang="en-US" sz="1800" i="0">
                <a:solidFill>
                  <a:srgbClr val="646464"/>
                </a:solidFill>
                <a:latin typeface="Courier New" panose="02070309020205020404" pitchFamily="49" charset="0"/>
                <a:cs typeface="Courier New" panose="02070309020205020404" pitchFamily="49" charset="0"/>
              </a:rPr>
              <a:t>@After</a:t>
            </a:r>
          </a:p>
          <a:p>
            <a:pPr eaLnBrk="1">
              <a:lnSpc>
                <a:spcPts val="1600"/>
              </a:lnSpc>
            </a:pPr>
            <a:r>
              <a:rPr lang="en-US" sz="1800" i="0">
                <a:solidFill>
                  <a:srgbClr val="000000"/>
                </a:solidFill>
                <a:latin typeface="Courier New" panose="02070309020205020404" pitchFamily="49" charset="0"/>
                <a:cs typeface="Courier New" panose="02070309020205020404" pitchFamily="49" charset="0"/>
              </a:rPr>
              <a:t>   </a:t>
            </a:r>
            <a:r>
              <a:rPr lang="en-US" sz="1800" b="1" i="0">
                <a:solidFill>
                  <a:srgbClr val="7F0055"/>
                </a:solidFill>
                <a:latin typeface="Courier New" panose="02070309020205020404" pitchFamily="49" charset="0"/>
                <a:cs typeface="Courier New" panose="02070309020205020404" pitchFamily="49" charset="0"/>
              </a:rPr>
              <a:t>public</a:t>
            </a:r>
            <a:r>
              <a:rPr lang="en-US" sz="1800" i="0">
                <a:solidFill>
                  <a:srgbClr val="000000"/>
                </a:solidFill>
                <a:latin typeface="Courier New" panose="02070309020205020404" pitchFamily="49" charset="0"/>
                <a:cs typeface="Courier New" panose="02070309020205020404" pitchFamily="49" charset="0"/>
              </a:rPr>
              <a:t> </a:t>
            </a:r>
            <a:r>
              <a:rPr lang="en-US" sz="1800" b="1" i="0">
                <a:solidFill>
                  <a:srgbClr val="7F0055"/>
                </a:solidFill>
                <a:latin typeface="Courier New" panose="02070309020205020404" pitchFamily="49" charset="0"/>
                <a:cs typeface="Courier New" panose="02070309020205020404" pitchFamily="49" charset="0"/>
              </a:rPr>
              <a:t>void</a:t>
            </a:r>
            <a:r>
              <a:rPr lang="en-US" sz="1800" i="0">
                <a:solidFill>
                  <a:srgbClr val="000000"/>
                </a:solidFill>
                <a:latin typeface="Courier New" panose="02070309020205020404" pitchFamily="49" charset="0"/>
                <a:cs typeface="Courier New" panose="02070309020205020404" pitchFamily="49" charset="0"/>
              </a:rPr>
              <a:t> afterEachTest() {</a:t>
            </a:r>
          </a:p>
          <a:p>
            <a:pPr eaLnBrk="1">
              <a:lnSpc>
                <a:spcPts val="1600"/>
              </a:lnSpc>
            </a:pPr>
            <a:r>
              <a:rPr lang="en-US" sz="1800" i="0">
                <a:solidFill>
                  <a:srgbClr val="000000"/>
                </a:solidFill>
                <a:latin typeface="Courier New" panose="02070309020205020404" pitchFamily="49" charset="0"/>
                <a:cs typeface="Courier New" panose="02070309020205020404" pitchFamily="49" charset="0"/>
              </a:rPr>
              <a:t>     System.</a:t>
            </a:r>
            <a:r>
              <a:rPr lang="en-US" sz="1800" i="0">
                <a:solidFill>
                  <a:srgbClr val="0000C0"/>
                </a:solidFill>
                <a:latin typeface="Courier New" panose="02070309020205020404" pitchFamily="49" charset="0"/>
                <a:cs typeface="Courier New" panose="02070309020205020404" pitchFamily="49" charset="0"/>
              </a:rPr>
              <a:t>out</a:t>
            </a:r>
            <a:r>
              <a:rPr lang="en-US" sz="1800" i="0">
                <a:solidFill>
                  <a:srgbClr val="000000"/>
                </a:solidFill>
                <a:latin typeface="Courier New" panose="02070309020205020404" pitchFamily="49" charset="0"/>
                <a:cs typeface="Courier New" panose="02070309020205020404" pitchFamily="49" charset="0"/>
              </a:rPr>
              <a:t>.println(</a:t>
            </a:r>
            <a:r>
              <a:rPr lang="en-US" sz="1800" i="0">
                <a:solidFill>
                  <a:srgbClr val="2A00FF"/>
                </a:solidFill>
                <a:latin typeface="Courier New" panose="02070309020205020404" pitchFamily="49" charset="0"/>
                <a:cs typeface="Courier New" panose="02070309020205020404" pitchFamily="49" charset="0"/>
              </a:rPr>
              <a:t>"After"</a:t>
            </a:r>
            <a:r>
              <a:rPr lang="en-US" sz="1800" i="0">
                <a:solidFill>
                  <a:srgbClr val="000000"/>
                </a:solidFill>
                <a:latin typeface="Courier New" panose="02070309020205020404" pitchFamily="49" charset="0"/>
                <a:cs typeface="Courier New" panose="02070309020205020404" pitchFamily="49" charset="0"/>
              </a:rPr>
              <a:t>);</a:t>
            </a:r>
          </a:p>
          <a:p>
            <a:pPr eaLnBrk="1" hangingPunct="1">
              <a:lnSpc>
                <a:spcPts val="1600"/>
              </a:lnSpc>
            </a:pPr>
            <a:r>
              <a:rPr lang="en-US" sz="1800" i="0">
                <a:solidFill>
                  <a:srgbClr val="000000"/>
                </a:solidFill>
                <a:latin typeface="Courier New" panose="02070309020205020404" pitchFamily="49" charset="0"/>
              </a:rPr>
              <a:t>   }</a:t>
            </a:r>
          </a:p>
          <a:p>
            <a:pPr eaLnBrk="1" hangingPunct="1">
              <a:lnSpc>
                <a:spcPts val="1600"/>
              </a:lnSpc>
            </a:pPr>
            <a:endParaRPr lang="en-US" sz="1800" i="0">
              <a:solidFill>
                <a:srgbClr val="000000"/>
              </a:solidFill>
              <a:latin typeface="Courier New" panose="02070309020205020404" pitchFamily="49" charset="0"/>
            </a:endParaRPr>
          </a:p>
          <a:p>
            <a:pPr eaLnBrk="1" hangingPunct="1">
              <a:lnSpc>
                <a:spcPts val="1600"/>
              </a:lnSpc>
            </a:pPr>
            <a:r>
              <a:rPr lang="en-US" sz="1800" i="0">
                <a:solidFill>
                  <a:srgbClr val="000000"/>
                </a:solidFill>
                <a:latin typeface="Courier New" panose="02070309020205020404" pitchFamily="49" charset="0"/>
                <a:cs typeface="Courier New" panose="02070309020205020404" pitchFamily="49" charset="0"/>
              </a:rPr>
              <a:t>   </a:t>
            </a:r>
            <a:r>
              <a:rPr lang="en-US" sz="1800" i="0">
                <a:solidFill>
                  <a:srgbClr val="646464"/>
                </a:solidFill>
                <a:latin typeface="Courier New" panose="02070309020205020404" pitchFamily="49" charset="0"/>
                <a:cs typeface="Courier New" panose="02070309020205020404" pitchFamily="49" charset="0"/>
              </a:rPr>
              <a:t>@Test</a:t>
            </a:r>
          </a:p>
          <a:p>
            <a:pPr eaLnBrk="1" hangingPunct="1">
              <a:lnSpc>
                <a:spcPts val="1600"/>
              </a:lnSpc>
            </a:pPr>
            <a:r>
              <a:rPr lang="en-US" sz="1800" i="0">
                <a:solidFill>
                  <a:srgbClr val="000000"/>
                </a:solidFill>
                <a:latin typeface="Courier New" panose="02070309020205020404" pitchFamily="49" charset="0"/>
                <a:cs typeface="Courier New" panose="02070309020205020404" pitchFamily="49" charset="0"/>
              </a:rPr>
              <a:t>   </a:t>
            </a:r>
            <a:r>
              <a:rPr lang="en-US" sz="1800" b="1" i="0">
                <a:solidFill>
                  <a:srgbClr val="7F0055"/>
                </a:solidFill>
                <a:latin typeface="Courier New" panose="02070309020205020404" pitchFamily="49" charset="0"/>
                <a:cs typeface="Courier New" panose="02070309020205020404" pitchFamily="49" charset="0"/>
              </a:rPr>
              <a:t>public</a:t>
            </a:r>
            <a:r>
              <a:rPr lang="en-US" sz="1800" i="0">
                <a:solidFill>
                  <a:srgbClr val="000000"/>
                </a:solidFill>
                <a:latin typeface="Courier New" panose="02070309020205020404" pitchFamily="49" charset="0"/>
                <a:cs typeface="Courier New" panose="02070309020205020404" pitchFamily="49" charset="0"/>
              </a:rPr>
              <a:t> </a:t>
            </a:r>
            <a:r>
              <a:rPr lang="en-US" sz="1800" b="1" i="0">
                <a:solidFill>
                  <a:srgbClr val="7F0055"/>
                </a:solidFill>
                <a:latin typeface="Courier New" panose="02070309020205020404" pitchFamily="49" charset="0"/>
                <a:cs typeface="Courier New" panose="02070309020205020404" pitchFamily="49" charset="0"/>
              </a:rPr>
              <a:t>void</a:t>
            </a:r>
            <a:r>
              <a:rPr lang="en-US" sz="1800" i="0">
                <a:solidFill>
                  <a:srgbClr val="000000"/>
                </a:solidFill>
                <a:latin typeface="Courier New" panose="02070309020205020404" pitchFamily="49" charset="0"/>
                <a:cs typeface="Courier New" panose="02070309020205020404" pitchFamily="49" charset="0"/>
              </a:rPr>
              <a:t> test1() {</a:t>
            </a:r>
          </a:p>
          <a:p>
            <a:pPr eaLnBrk="1" hangingPunct="1">
              <a:lnSpc>
                <a:spcPts val="1600"/>
              </a:lnSpc>
            </a:pPr>
            <a:r>
              <a:rPr lang="en-US" sz="1800" i="0">
                <a:solidFill>
                  <a:srgbClr val="000000"/>
                </a:solidFill>
                <a:latin typeface="Courier New" panose="02070309020205020404" pitchFamily="49" charset="0"/>
                <a:cs typeface="Courier New" panose="02070309020205020404" pitchFamily="49" charset="0"/>
              </a:rPr>
              <a:t>     System.</a:t>
            </a:r>
            <a:r>
              <a:rPr lang="en-US" sz="1800" i="0">
                <a:solidFill>
                  <a:srgbClr val="0000C0"/>
                </a:solidFill>
                <a:latin typeface="Courier New" panose="02070309020205020404" pitchFamily="49" charset="0"/>
                <a:cs typeface="Courier New" panose="02070309020205020404" pitchFamily="49" charset="0"/>
              </a:rPr>
              <a:t>out</a:t>
            </a:r>
            <a:r>
              <a:rPr lang="en-US" sz="1800" i="0">
                <a:solidFill>
                  <a:srgbClr val="000000"/>
                </a:solidFill>
                <a:latin typeface="Courier New" panose="02070309020205020404" pitchFamily="49" charset="0"/>
                <a:cs typeface="Courier New" panose="02070309020205020404" pitchFamily="49" charset="0"/>
              </a:rPr>
              <a:t>.println(</a:t>
            </a:r>
            <a:r>
              <a:rPr lang="en-US" sz="1800" i="0">
                <a:solidFill>
                  <a:srgbClr val="2A00FF"/>
                </a:solidFill>
                <a:latin typeface="Courier New" panose="02070309020205020404" pitchFamily="49" charset="0"/>
                <a:cs typeface="Courier New" panose="02070309020205020404" pitchFamily="49" charset="0"/>
              </a:rPr>
              <a:t>"one"</a:t>
            </a:r>
            <a:r>
              <a:rPr lang="en-US" sz="1800" i="0">
                <a:solidFill>
                  <a:srgbClr val="000000"/>
                </a:solidFill>
                <a:latin typeface="Courier New" panose="02070309020205020404" pitchFamily="49" charset="0"/>
                <a:cs typeface="Courier New" panose="02070309020205020404" pitchFamily="49" charset="0"/>
              </a:rPr>
              <a:t>);</a:t>
            </a:r>
          </a:p>
          <a:p>
            <a:pPr eaLnBrk="1" hangingPunct="1">
              <a:lnSpc>
                <a:spcPts val="1600"/>
              </a:lnSpc>
            </a:pPr>
            <a:r>
              <a:rPr lang="en-US" sz="1800" i="0">
                <a:solidFill>
                  <a:srgbClr val="000000"/>
                </a:solidFill>
                <a:latin typeface="Courier New" panose="02070309020205020404" pitchFamily="49" charset="0"/>
              </a:rPr>
              <a:t>   }</a:t>
            </a:r>
          </a:p>
          <a:p>
            <a:pPr eaLnBrk="1" hangingPunct="1">
              <a:lnSpc>
                <a:spcPts val="1600"/>
              </a:lnSpc>
            </a:pPr>
            <a:r>
              <a:rPr lang="en-US" sz="1800" i="0">
                <a:solidFill>
                  <a:srgbClr val="000000"/>
                </a:solidFill>
                <a:latin typeface="Courier New" panose="02070309020205020404" pitchFamily="49" charset="0"/>
              </a:rPr>
              <a:t>		</a:t>
            </a:r>
          </a:p>
          <a:p>
            <a:pPr eaLnBrk="1" hangingPunct="1">
              <a:lnSpc>
                <a:spcPts val="1600"/>
              </a:lnSpc>
            </a:pPr>
            <a:r>
              <a:rPr lang="en-US" sz="1800" i="0">
                <a:solidFill>
                  <a:srgbClr val="000000"/>
                </a:solidFill>
                <a:latin typeface="Courier New" panose="02070309020205020404" pitchFamily="49" charset="0"/>
                <a:cs typeface="Courier New" panose="02070309020205020404" pitchFamily="49" charset="0"/>
              </a:rPr>
              <a:t>   </a:t>
            </a:r>
            <a:r>
              <a:rPr lang="en-US" sz="1800" i="0">
                <a:solidFill>
                  <a:srgbClr val="646464"/>
                </a:solidFill>
                <a:latin typeface="Courier New" panose="02070309020205020404" pitchFamily="49" charset="0"/>
                <a:cs typeface="Courier New" panose="02070309020205020404" pitchFamily="49" charset="0"/>
              </a:rPr>
              <a:t>@Test</a:t>
            </a:r>
          </a:p>
          <a:p>
            <a:pPr eaLnBrk="1" hangingPunct="1">
              <a:lnSpc>
                <a:spcPts val="1600"/>
              </a:lnSpc>
            </a:pPr>
            <a:r>
              <a:rPr lang="en-US" sz="1800" i="0">
                <a:solidFill>
                  <a:srgbClr val="000000"/>
                </a:solidFill>
                <a:latin typeface="Courier New" panose="02070309020205020404" pitchFamily="49" charset="0"/>
                <a:cs typeface="Courier New" panose="02070309020205020404" pitchFamily="49" charset="0"/>
              </a:rPr>
              <a:t>   </a:t>
            </a:r>
            <a:r>
              <a:rPr lang="en-US" sz="1800" b="1" i="0">
                <a:solidFill>
                  <a:srgbClr val="7F0055"/>
                </a:solidFill>
                <a:latin typeface="Courier New" panose="02070309020205020404" pitchFamily="49" charset="0"/>
                <a:cs typeface="Courier New" panose="02070309020205020404" pitchFamily="49" charset="0"/>
              </a:rPr>
              <a:t>public</a:t>
            </a:r>
            <a:r>
              <a:rPr lang="en-US" sz="1800" i="0">
                <a:solidFill>
                  <a:srgbClr val="000000"/>
                </a:solidFill>
                <a:latin typeface="Courier New" panose="02070309020205020404" pitchFamily="49" charset="0"/>
                <a:cs typeface="Courier New" panose="02070309020205020404" pitchFamily="49" charset="0"/>
              </a:rPr>
              <a:t> </a:t>
            </a:r>
            <a:r>
              <a:rPr lang="en-US" sz="1800" b="1" i="0">
                <a:solidFill>
                  <a:srgbClr val="7F0055"/>
                </a:solidFill>
                <a:latin typeface="Courier New" panose="02070309020205020404" pitchFamily="49" charset="0"/>
                <a:cs typeface="Courier New" panose="02070309020205020404" pitchFamily="49" charset="0"/>
              </a:rPr>
              <a:t>void</a:t>
            </a:r>
            <a:r>
              <a:rPr lang="en-US" sz="1800" i="0">
                <a:solidFill>
                  <a:srgbClr val="000000"/>
                </a:solidFill>
                <a:latin typeface="Courier New" panose="02070309020205020404" pitchFamily="49" charset="0"/>
                <a:cs typeface="Courier New" panose="02070309020205020404" pitchFamily="49" charset="0"/>
              </a:rPr>
              <a:t> test2() {</a:t>
            </a:r>
          </a:p>
          <a:p>
            <a:pPr eaLnBrk="1" hangingPunct="1">
              <a:lnSpc>
                <a:spcPts val="1600"/>
              </a:lnSpc>
            </a:pPr>
            <a:r>
              <a:rPr lang="en-US" sz="1800" i="0">
                <a:solidFill>
                  <a:srgbClr val="000000"/>
                </a:solidFill>
                <a:latin typeface="Courier New" panose="02070309020205020404" pitchFamily="49" charset="0"/>
                <a:cs typeface="Courier New" panose="02070309020205020404" pitchFamily="49" charset="0"/>
              </a:rPr>
              <a:t>     System.</a:t>
            </a:r>
            <a:r>
              <a:rPr lang="en-US" sz="1800" i="0">
                <a:solidFill>
                  <a:srgbClr val="0000C0"/>
                </a:solidFill>
                <a:latin typeface="Courier New" panose="02070309020205020404" pitchFamily="49" charset="0"/>
                <a:cs typeface="Courier New" panose="02070309020205020404" pitchFamily="49" charset="0"/>
              </a:rPr>
              <a:t>out</a:t>
            </a:r>
            <a:r>
              <a:rPr lang="en-US" sz="1800" i="0">
                <a:solidFill>
                  <a:srgbClr val="000000"/>
                </a:solidFill>
                <a:latin typeface="Courier New" panose="02070309020205020404" pitchFamily="49" charset="0"/>
                <a:cs typeface="Courier New" panose="02070309020205020404" pitchFamily="49" charset="0"/>
              </a:rPr>
              <a:t>.println(</a:t>
            </a:r>
            <a:r>
              <a:rPr lang="en-US" sz="1800" i="0">
                <a:solidFill>
                  <a:srgbClr val="2A00FF"/>
                </a:solidFill>
                <a:latin typeface="Courier New" panose="02070309020205020404" pitchFamily="49" charset="0"/>
                <a:cs typeface="Courier New" panose="02070309020205020404" pitchFamily="49" charset="0"/>
              </a:rPr>
              <a:t>"two"</a:t>
            </a:r>
            <a:r>
              <a:rPr lang="en-US" sz="1800" i="0">
                <a:solidFill>
                  <a:srgbClr val="000000"/>
                </a:solidFill>
                <a:latin typeface="Courier New" panose="02070309020205020404" pitchFamily="49" charset="0"/>
                <a:cs typeface="Courier New" panose="02070309020205020404" pitchFamily="49" charset="0"/>
              </a:rPr>
              <a:t>);	</a:t>
            </a:r>
          </a:p>
          <a:p>
            <a:pPr eaLnBrk="1" hangingPunct="1">
              <a:lnSpc>
                <a:spcPts val="1600"/>
              </a:lnSpc>
            </a:pPr>
            <a:r>
              <a:rPr lang="en-US" sz="1800" i="0">
                <a:solidFill>
                  <a:srgbClr val="000000"/>
                </a:solidFill>
                <a:latin typeface="Courier New" panose="02070309020205020404" pitchFamily="49" charset="0"/>
              </a:rPr>
              <a:t>   }</a:t>
            </a:r>
          </a:p>
          <a:p>
            <a:pPr eaLnBrk="1" hangingPunct="1">
              <a:lnSpc>
                <a:spcPts val="1600"/>
              </a:lnSpc>
            </a:pPr>
            <a:r>
              <a:rPr lang="en-US" sz="1800" i="0">
                <a:solidFill>
                  <a:srgbClr val="000000"/>
                </a:solidFill>
                <a:latin typeface="Courier New" panose="02070309020205020404" pitchFamily="49" charset="0"/>
              </a:rPr>
              <a:t>}</a:t>
            </a:r>
          </a:p>
        </p:txBody>
      </p:sp>
    </p:spTree>
    <p:extLst>
      <p:ext uri="{BB962C8B-B14F-4D97-AF65-F5344CB8AC3E}">
        <p14:creationId xmlns:p14="http://schemas.microsoft.com/office/powerpoint/2010/main" val="205966988"/>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Text Box 1"/>
          <p:cNvSpPr txBox="1">
            <a:spLocks noChangeArrowheads="1"/>
          </p:cNvSpPr>
          <p:nvPr/>
        </p:nvSpPr>
        <p:spPr bwMode="auto">
          <a:xfrm>
            <a:off x="1905000" y="1524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b"/>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4000" i="1">
                <a:solidFill>
                  <a:schemeClr val="bg1"/>
                </a:solidFill>
                <a:latin typeface="Times New Roman" panose="02020603050405020304" pitchFamily="18" charset="0"/>
                <a:ea typeface="MS PGothic" panose="020B0600070205080204" pitchFamily="34" charset="-128"/>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4000" i="1">
                <a:solidFill>
                  <a:schemeClr val="bg1"/>
                </a:solidFill>
                <a:latin typeface="Times New Roman" panose="02020603050405020304" pitchFamily="18" charset="0"/>
                <a:ea typeface="MS PGothic" panose="020B0600070205080204" pitchFamily="34" charset="-128"/>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4000" i="1">
                <a:solidFill>
                  <a:schemeClr val="bg1"/>
                </a:solidFill>
                <a:latin typeface="Times New Roman" panose="02020603050405020304" pitchFamily="18" charset="0"/>
                <a:ea typeface="MS PGothic" panose="020B0600070205080204" pitchFamily="34" charset="-128"/>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4000" i="1">
                <a:solidFill>
                  <a:schemeClr val="bg1"/>
                </a:solidFill>
                <a:latin typeface="Times New Roman" panose="02020603050405020304" pitchFamily="18" charset="0"/>
                <a:ea typeface="MS PGothic" panose="020B0600070205080204" pitchFamily="34" charset="-128"/>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4000" i="1">
                <a:solidFill>
                  <a:schemeClr val="bg1"/>
                </a:solidFill>
                <a:latin typeface="Times New Roman" panose="02020603050405020304" pitchFamily="18" charset="0"/>
                <a:ea typeface="MS PGothic"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4000" i="1">
                <a:solidFill>
                  <a:schemeClr val="bg1"/>
                </a:solidFill>
                <a:latin typeface="Times New Roman" panose="02020603050405020304" pitchFamily="18" charset="0"/>
                <a:ea typeface="MS PGothic"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4000" i="1">
                <a:solidFill>
                  <a:schemeClr val="bg1"/>
                </a:solidFill>
                <a:latin typeface="Times New Roman" panose="02020603050405020304" pitchFamily="18" charset="0"/>
                <a:ea typeface="MS PGothic"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4000" i="1">
                <a:solidFill>
                  <a:schemeClr val="bg1"/>
                </a:solidFill>
                <a:latin typeface="Times New Roman" panose="02020603050405020304" pitchFamily="18" charset="0"/>
                <a:ea typeface="MS PGothic"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4000" i="1">
                <a:solidFill>
                  <a:schemeClr val="bg1"/>
                </a:solidFill>
                <a:latin typeface="Times New Roman" panose="02020603050405020304" pitchFamily="18" charset="0"/>
                <a:ea typeface="MS PGothic" panose="020B0600070205080204" pitchFamily="34" charset="-128"/>
              </a:defRPr>
            </a:lvl9pPr>
          </a:lstStyle>
          <a:p>
            <a:pPr eaLnBrk="1" hangingPunct="1"/>
            <a:r>
              <a:rPr lang="en-US" i="0">
                <a:solidFill>
                  <a:srgbClr val="000000"/>
                </a:solidFill>
              </a:rPr>
              <a:t>Assertions</a:t>
            </a:r>
          </a:p>
        </p:txBody>
      </p:sp>
      <p:sp>
        <p:nvSpPr>
          <p:cNvPr id="15363" name="Text Box 2"/>
          <p:cNvSpPr txBox="1">
            <a:spLocks noChangeArrowheads="1"/>
          </p:cNvSpPr>
          <p:nvPr/>
        </p:nvSpPr>
        <p:spPr bwMode="auto">
          <a:xfrm>
            <a:off x="1828800" y="1576388"/>
            <a:ext cx="8534400" cy="48244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lIns="92160" tIns="46080" rIns="92160" bIns="46080"/>
          <a:lstStyle>
            <a:lvl1pPr eaLnBrk="0" hangingPunct="0">
              <a:tabLst>
                <a:tab pos="385763" algn="l"/>
                <a:tab pos="842963" algn="l"/>
                <a:tab pos="1300163" algn="l"/>
                <a:tab pos="1757363" algn="l"/>
                <a:tab pos="2214563" algn="l"/>
                <a:tab pos="2671763" algn="l"/>
                <a:tab pos="3128963" algn="l"/>
                <a:tab pos="3586163" algn="l"/>
                <a:tab pos="4043363" algn="l"/>
                <a:tab pos="4500563" algn="l"/>
                <a:tab pos="4957763" algn="l"/>
                <a:tab pos="5414963" algn="l"/>
                <a:tab pos="5872163" algn="l"/>
                <a:tab pos="6329363" algn="l"/>
                <a:tab pos="6786563" algn="l"/>
                <a:tab pos="7243763" algn="l"/>
                <a:tab pos="7700963" algn="l"/>
                <a:tab pos="8158163" algn="l"/>
                <a:tab pos="8615363" algn="l"/>
                <a:tab pos="9072563" algn="l"/>
                <a:tab pos="9529763" algn="l"/>
              </a:tabLst>
              <a:defRPr sz="4000" i="1">
                <a:solidFill>
                  <a:schemeClr val="bg1"/>
                </a:solidFill>
                <a:latin typeface="Times New Roman" panose="02020603050405020304" pitchFamily="18" charset="0"/>
                <a:ea typeface="MS PGothic" panose="020B0600070205080204" pitchFamily="34" charset="-128"/>
              </a:defRPr>
            </a:lvl1pPr>
            <a:lvl2pPr marL="385763" indent="-273050" eaLnBrk="0" hangingPunct="0">
              <a:tabLst>
                <a:tab pos="385763" algn="l"/>
                <a:tab pos="842963" algn="l"/>
                <a:tab pos="1300163" algn="l"/>
                <a:tab pos="1757363" algn="l"/>
                <a:tab pos="2214563" algn="l"/>
                <a:tab pos="2671763" algn="l"/>
                <a:tab pos="3128963" algn="l"/>
                <a:tab pos="3586163" algn="l"/>
                <a:tab pos="4043363" algn="l"/>
                <a:tab pos="4500563" algn="l"/>
                <a:tab pos="4957763" algn="l"/>
                <a:tab pos="5414963" algn="l"/>
                <a:tab pos="5872163" algn="l"/>
                <a:tab pos="6329363" algn="l"/>
                <a:tab pos="6786563" algn="l"/>
                <a:tab pos="7243763" algn="l"/>
                <a:tab pos="7700963" algn="l"/>
                <a:tab pos="8158163" algn="l"/>
                <a:tab pos="8615363" algn="l"/>
                <a:tab pos="9072563" algn="l"/>
                <a:tab pos="9529763" algn="l"/>
              </a:tabLst>
              <a:defRPr sz="4000" i="1">
                <a:solidFill>
                  <a:schemeClr val="bg1"/>
                </a:solidFill>
                <a:latin typeface="Times New Roman" panose="02020603050405020304" pitchFamily="18" charset="0"/>
                <a:ea typeface="MS PGothic" panose="020B0600070205080204" pitchFamily="34" charset="-128"/>
              </a:defRPr>
            </a:lvl2pPr>
            <a:lvl3pPr eaLnBrk="0" hangingPunct="0">
              <a:tabLst>
                <a:tab pos="385763" algn="l"/>
                <a:tab pos="842963" algn="l"/>
                <a:tab pos="1300163" algn="l"/>
                <a:tab pos="1757363" algn="l"/>
                <a:tab pos="2214563" algn="l"/>
                <a:tab pos="2671763" algn="l"/>
                <a:tab pos="3128963" algn="l"/>
                <a:tab pos="3586163" algn="l"/>
                <a:tab pos="4043363" algn="l"/>
                <a:tab pos="4500563" algn="l"/>
                <a:tab pos="4957763" algn="l"/>
                <a:tab pos="5414963" algn="l"/>
                <a:tab pos="5872163" algn="l"/>
                <a:tab pos="6329363" algn="l"/>
                <a:tab pos="6786563" algn="l"/>
                <a:tab pos="7243763" algn="l"/>
                <a:tab pos="7700963" algn="l"/>
                <a:tab pos="8158163" algn="l"/>
                <a:tab pos="8615363" algn="l"/>
                <a:tab pos="9072563" algn="l"/>
                <a:tab pos="9529763" algn="l"/>
              </a:tabLst>
              <a:defRPr sz="4000" i="1">
                <a:solidFill>
                  <a:schemeClr val="bg1"/>
                </a:solidFill>
                <a:latin typeface="Times New Roman" panose="02020603050405020304" pitchFamily="18" charset="0"/>
                <a:ea typeface="MS PGothic" panose="020B0600070205080204" pitchFamily="34" charset="-128"/>
              </a:defRPr>
            </a:lvl3pPr>
            <a:lvl4pPr eaLnBrk="0" hangingPunct="0">
              <a:tabLst>
                <a:tab pos="385763" algn="l"/>
                <a:tab pos="842963" algn="l"/>
                <a:tab pos="1300163" algn="l"/>
                <a:tab pos="1757363" algn="l"/>
                <a:tab pos="2214563" algn="l"/>
                <a:tab pos="2671763" algn="l"/>
                <a:tab pos="3128963" algn="l"/>
                <a:tab pos="3586163" algn="l"/>
                <a:tab pos="4043363" algn="l"/>
                <a:tab pos="4500563" algn="l"/>
                <a:tab pos="4957763" algn="l"/>
                <a:tab pos="5414963" algn="l"/>
                <a:tab pos="5872163" algn="l"/>
                <a:tab pos="6329363" algn="l"/>
                <a:tab pos="6786563" algn="l"/>
                <a:tab pos="7243763" algn="l"/>
                <a:tab pos="7700963" algn="l"/>
                <a:tab pos="8158163" algn="l"/>
                <a:tab pos="8615363" algn="l"/>
                <a:tab pos="9072563" algn="l"/>
                <a:tab pos="9529763" algn="l"/>
              </a:tabLst>
              <a:defRPr sz="4000" i="1">
                <a:solidFill>
                  <a:schemeClr val="bg1"/>
                </a:solidFill>
                <a:latin typeface="Times New Roman" panose="02020603050405020304" pitchFamily="18" charset="0"/>
                <a:ea typeface="MS PGothic" panose="020B0600070205080204" pitchFamily="34" charset="-128"/>
              </a:defRPr>
            </a:lvl4pPr>
            <a:lvl5pPr eaLnBrk="0" hangingPunct="0">
              <a:tabLst>
                <a:tab pos="385763" algn="l"/>
                <a:tab pos="842963" algn="l"/>
                <a:tab pos="1300163" algn="l"/>
                <a:tab pos="1757363" algn="l"/>
                <a:tab pos="2214563" algn="l"/>
                <a:tab pos="2671763" algn="l"/>
                <a:tab pos="3128963" algn="l"/>
                <a:tab pos="3586163" algn="l"/>
                <a:tab pos="4043363" algn="l"/>
                <a:tab pos="4500563" algn="l"/>
                <a:tab pos="4957763" algn="l"/>
                <a:tab pos="5414963" algn="l"/>
                <a:tab pos="5872163" algn="l"/>
                <a:tab pos="6329363" algn="l"/>
                <a:tab pos="6786563" algn="l"/>
                <a:tab pos="7243763" algn="l"/>
                <a:tab pos="7700963" algn="l"/>
                <a:tab pos="8158163" algn="l"/>
                <a:tab pos="8615363" algn="l"/>
                <a:tab pos="9072563" algn="l"/>
                <a:tab pos="9529763" algn="l"/>
              </a:tabLst>
              <a:defRPr sz="4000" i="1">
                <a:solidFill>
                  <a:schemeClr val="bg1"/>
                </a:solidFill>
                <a:latin typeface="Times New Roman" panose="02020603050405020304" pitchFamily="18" charset="0"/>
                <a:ea typeface="MS PGothic"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385763" algn="l"/>
                <a:tab pos="842963" algn="l"/>
                <a:tab pos="1300163" algn="l"/>
                <a:tab pos="1757363" algn="l"/>
                <a:tab pos="2214563" algn="l"/>
                <a:tab pos="2671763" algn="l"/>
                <a:tab pos="3128963" algn="l"/>
                <a:tab pos="3586163" algn="l"/>
                <a:tab pos="4043363" algn="l"/>
                <a:tab pos="4500563" algn="l"/>
                <a:tab pos="4957763" algn="l"/>
                <a:tab pos="5414963" algn="l"/>
                <a:tab pos="5872163" algn="l"/>
                <a:tab pos="6329363" algn="l"/>
                <a:tab pos="6786563" algn="l"/>
                <a:tab pos="7243763" algn="l"/>
                <a:tab pos="7700963" algn="l"/>
                <a:tab pos="8158163" algn="l"/>
                <a:tab pos="8615363" algn="l"/>
                <a:tab pos="9072563" algn="l"/>
                <a:tab pos="9529763" algn="l"/>
              </a:tabLst>
              <a:defRPr sz="4000" i="1">
                <a:solidFill>
                  <a:schemeClr val="bg1"/>
                </a:solidFill>
                <a:latin typeface="Times New Roman" panose="02020603050405020304" pitchFamily="18" charset="0"/>
                <a:ea typeface="MS PGothic"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385763" algn="l"/>
                <a:tab pos="842963" algn="l"/>
                <a:tab pos="1300163" algn="l"/>
                <a:tab pos="1757363" algn="l"/>
                <a:tab pos="2214563" algn="l"/>
                <a:tab pos="2671763" algn="l"/>
                <a:tab pos="3128963" algn="l"/>
                <a:tab pos="3586163" algn="l"/>
                <a:tab pos="4043363" algn="l"/>
                <a:tab pos="4500563" algn="l"/>
                <a:tab pos="4957763" algn="l"/>
                <a:tab pos="5414963" algn="l"/>
                <a:tab pos="5872163" algn="l"/>
                <a:tab pos="6329363" algn="l"/>
                <a:tab pos="6786563" algn="l"/>
                <a:tab pos="7243763" algn="l"/>
                <a:tab pos="7700963" algn="l"/>
                <a:tab pos="8158163" algn="l"/>
                <a:tab pos="8615363" algn="l"/>
                <a:tab pos="9072563" algn="l"/>
                <a:tab pos="9529763" algn="l"/>
              </a:tabLst>
              <a:defRPr sz="4000" i="1">
                <a:solidFill>
                  <a:schemeClr val="bg1"/>
                </a:solidFill>
                <a:latin typeface="Times New Roman" panose="02020603050405020304" pitchFamily="18" charset="0"/>
                <a:ea typeface="MS PGothic"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385763" algn="l"/>
                <a:tab pos="842963" algn="l"/>
                <a:tab pos="1300163" algn="l"/>
                <a:tab pos="1757363" algn="l"/>
                <a:tab pos="2214563" algn="l"/>
                <a:tab pos="2671763" algn="l"/>
                <a:tab pos="3128963" algn="l"/>
                <a:tab pos="3586163" algn="l"/>
                <a:tab pos="4043363" algn="l"/>
                <a:tab pos="4500563" algn="l"/>
                <a:tab pos="4957763" algn="l"/>
                <a:tab pos="5414963" algn="l"/>
                <a:tab pos="5872163" algn="l"/>
                <a:tab pos="6329363" algn="l"/>
                <a:tab pos="6786563" algn="l"/>
                <a:tab pos="7243763" algn="l"/>
                <a:tab pos="7700963" algn="l"/>
                <a:tab pos="8158163" algn="l"/>
                <a:tab pos="8615363" algn="l"/>
                <a:tab pos="9072563" algn="l"/>
                <a:tab pos="9529763" algn="l"/>
              </a:tabLst>
              <a:defRPr sz="4000" i="1">
                <a:solidFill>
                  <a:schemeClr val="bg1"/>
                </a:solidFill>
                <a:latin typeface="Times New Roman" panose="02020603050405020304" pitchFamily="18" charset="0"/>
                <a:ea typeface="MS PGothic"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385763" algn="l"/>
                <a:tab pos="842963" algn="l"/>
                <a:tab pos="1300163" algn="l"/>
                <a:tab pos="1757363" algn="l"/>
                <a:tab pos="2214563" algn="l"/>
                <a:tab pos="2671763" algn="l"/>
                <a:tab pos="3128963" algn="l"/>
                <a:tab pos="3586163" algn="l"/>
                <a:tab pos="4043363" algn="l"/>
                <a:tab pos="4500563" algn="l"/>
                <a:tab pos="4957763" algn="l"/>
                <a:tab pos="5414963" algn="l"/>
                <a:tab pos="5872163" algn="l"/>
                <a:tab pos="6329363" algn="l"/>
                <a:tab pos="6786563" algn="l"/>
                <a:tab pos="7243763" algn="l"/>
                <a:tab pos="7700963" algn="l"/>
                <a:tab pos="8158163" algn="l"/>
                <a:tab pos="8615363" algn="l"/>
                <a:tab pos="9072563" algn="l"/>
                <a:tab pos="9529763" algn="l"/>
              </a:tabLst>
              <a:defRPr sz="4000" i="1">
                <a:solidFill>
                  <a:schemeClr val="bg1"/>
                </a:solidFill>
                <a:latin typeface="Times New Roman" panose="02020603050405020304" pitchFamily="18" charset="0"/>
                <a:ea typeface="MS PGothic" panose="020B0600070205080204" pitchFamily="34" charset="-128"/>
              </a:defRPr>
            </a:lvl9pPr>
          </a:lstStyle>
          <a:p>
            <a:pPr lvl="1" eaLnBrk="1" hangingPunct="1">
              <a:spcBef>
                <a:spcPts val="800"/>
              </a:spcBef>
              <a:buClr>
                <a:schemeClr val="tx2"/>
              </a:buClr>
              <a:buFont typeface="Wingdings" panose="05000000000000000000" pitchFamily="2" charset="2"/>
              <a:buChar char=""/>
            </a:pPr>
            <a:r>
              <a:rPr lang="en-US" sz="3200" i="0">
                <a:solidFill>
                  <a:srgbClr val="000000"/>
                </a:solidFill>
                <a:cs typeface="Arial" panose="020B0604020202020204" pitchFamily="34" charset="0"/>
              </a:rPr>
              <a:t>Useful assertions that go into </a:t>
            </a:r>
            <a:r>
              <a:rPr lang="en-US" sz="2600" b="1" i="0">
                <a:solidFill>
                  <a:srgbClr val="7F7F7F"/>
                </a:solidFill>
                <a:latin typeface="Courier New" panose="02070309020205020404" pitchFamily="49" charset="0"/>
                <a:cs typeface="Courier New" panose="02070309020205020404" pitchFamily="49" charset="0"/>
              </a:rPr>
              <a:t>@Test</a:t>
            </a:r>
            <a:r>
              <a:rPr lang="en-US" sz="3200" i="0">
                <a:solidFill>
                  <a:srgbClr val="000000"/>
                </a:solidFill>
                <a:cs typeface="Arial" panose="020B0604020202020204" pitchFamily="34" charset="0"/>
              </a:rPr>
              <a:t> methods</a:t>
            </a:r>
          </a:p>
          <a:p>
            <a:pPr algn="l" eaLnBrk="1">
              <a:buClrTx/>
              <a:buSzTx/>
              <a:buFontTx/>
              <a:buNone/>
            </a:pPr>
            <a:r>
              <a:rPr lang="en-US" sz="1500" b="1" i="0">
                <a:solidFill>
                  <a:srgbClr val="000000"/>
                </a:solidFill>
                <a:latin typeface="Courier New" panose="02070309020205020404" pitchFamily="49" charset="0"/>
                <a:cs typeface="Courier New" panose="02070309020205020404" pitchFamily="49" charset="0"/>
              </a:rPr>
              <a:t/>
            </a:r>
            <a:br>
              <a:rPr lang="en-US" sz="1500" b="1" i="0">
                <a:solidFill>
                  <a:srgbClr val="000000"/>
                </a:solidFill>
                <a:latin typeface="Courier New" panose="02070309020205020404" pitchFamily="49" charset="0"/>
                <a:cs typeface="Courier New" panose="02070309020205020404" pitchFamily="49" charset="0"/>
              </a:rPr>
            </a:br>
            <a:r>
              <a:rPr lang="en-US" sz="1700" b="1" i="0">
                <a:solidFill>
                  <a:srgbClr val="000000"/>
                </a:solidFill>
                <a:latin typeface="Courier New" panose="02070309020205020404" pitchFamily="49" charset="0"/>
                <a:cs typeface="Courier New" panose="02070309020205020404" pitchFamily="49" charset="0"/>
              </a:rPr>
              <a:t>  </a:t>
            </a:r>
            <a:r>
              <a:rPr lang="en-US" sz="1700" i="0">
                <a:solidFill>
                  <a:srgbClr val="3F7F5F"/>
                </a:solidFill>
                <a:latin typeface="Courier New" panose="02070309020205020404" pitchFamily="49" charset="0"/>
                <a:cs typeface="Courier New" panose="02070309020205020404" pitchFamily="49" charset="0"/>
              </a:rPr>
              <a:t>// Asserts that a condition is true</a:t>
            </a:r>
            <a:br>
              <a:rPr lang="en-US" sz="1700" i="0">
                <a:solidFill>
                  <a:srgbClr val="3F7F5F"/>
                </a:solidFill>
                <a:latin typeface="Courier New" panose="02070309020205020404" pitchFamily="49" charset="0"/>
                <a:cs typeface="Courier New" panose="02070309020205020404" pitchFamily="49" charset="0"/>
              </a:rPr>
            </a:br>
            <a:r>
              <a:rPr lang="en-US" sz="1700" i="0">
                <a:solidFill>
                  <a:srgbClr val="3F7F5F"/>
                </a:solidFill>
                <a:latin typeface="Courier New" panose="02070309020205020404" pitchFamily="49" charset="0"/>
                <a:cs typeface="Courier New" panose="02070309020205020404" pitchFamily="49" charset="0"/>
              </a:rPr>
              <a:t>  </a:t>
            </a:r>
            <a:r>
              <a:rPr lang="en-US" sz="1700" b="1" i="0">
                <a:solidFill>
                  <a:srgbClr val="7F0055"/>
                </a:solidFill>
                <a:latin typeface="Courier New" panose="02070309020205020404" pitchFamily="49" charset="0"/>
                <a:cs typeface="Courier New" panose="02070309020205020404" pitchFamily="49" charset="0"/>
              </a:rPr>
              <a:t>public</a:t>
            </a:r>
            <a:r>
              <a:rPr lang="en-US" sz="1700" b="1" i="0">
                <a:solidFill>
                  <a:srgbClr val="000000"/>
                </a:solidFill>
                <a:latin typeface="Courier New" panose="02070309020205020404" pitchFamily="49" charset="0"/>
                <a:cs typeface="Courier New" panose="02070309020205020404" pitchFamily="49" charset="0"/>
              </a:rPr>
              <a:t> </a:t>
            </a:r>
            <a:r>
              <a:rPr lang="en-US" sz="1700" b="1" i="0">
                <a:solidFill>
                  <a:srgbClr val="7F0055"/>
                </a:solidFill>
                <a:latin typeface="Courier New" panose="02070309020205020404" pitchFamily="49" charset="0"/>
                <a:cs typeface="Courier New" panose="02070309020205020404" pitchFamily="49" charset="0"/>
              </a:rPr>
              <a:t>static</a:t>
            </a:r>
            <a:r>
              <a:rPr lang="en-US" sz="1700" b="1" i="0">
                <a:solidFill>
                  <a:srgbClr val="000000"/>
                </a:solidFill>
                <a:latin typeface="Courier New" panose="02070309020205020404" pitchFamily="49" charset="0"/>
                <a:cs typeface="Courier New" panose="02070309020205020404" pitchFamily="49" charset="0"/>
              </a:rPr>
              <a:t> </a:t>
            </a:r>
            <a:r>
              <a:rPr lang="en-US" sz="1700" b="1" i="0">
                <a:solidFill>
                  <a:srgbClr val="7F0055"/>
                </a:solidFill>
                <a:latin typeface="Courier New" panose="02070309020205020404" pitchFamily="49" charset="0"/>
                <a:cs typeface="Courier New" panose="02070309020205020404" pitchFamily="49" charset="0"/>
              </a:rPr>
              <a:t>void</a:t>
            </a:r>
            <a:r>
              <a:rPr lang="en-US" sz="1700" b="1" i="0">
                <a:solidFill>
                  <a:srgbClr val="000000"/>
                </a:solidFill>
                <a:latin typeface="Courier New" panose="02070309020205020404" pitchFamily="49" charset="0"/>
                <a:cs typeface="Courier New" panose="02070309020205020404" pitchFamily="49" charset="0"/>
              </a:rPr>
              <a:t> assertTrue(</a:t>
            </a:r>
            <a:r>
              <a:rPr lang="en-US" sz="1700" b="1" i="0">
                <a:solidFill>
                  <a:srgbClr val="7F0055"/>
                </a:solidFill>
                <a:latin typeface="Courier New" panose="02070309020205020404" pitchFamily="49" charset="0"/>
                <a:cs typeface="Courier New" panose="02070309020205020404" pitchFamily="49" charset="0"/>
              </a:rPr>
              <a:t>boolean</a:t>
            </a:r>
            <a:r>
              <a:rPr lang="en-US" sz="1700" b="1" i="0">
                <a:solidFill>
                  <a:srgbClr val="000000"/>
                </a:solidFill>
                <a:latin typeface="Courier New" panose="02070309020205020404" pitchFamily="49" charset="0"/>
                <a:cs typeface="Courier New" panose="02070309020205020404" pitchFamily="49" charset="0"/>
              </a:rPr>
              <a:t> condition)</a:t>
            </a:r>
          </a:p>
          <a:p>
            <a:pPr algn="l" eaLnBrk="1">
              <a:buClrTx/>
              <a:buSzTx/>
              <a:buFontTx/>
              <a:buNone/>
            </a:pPr>
            <a:endParaRPr lang="en-US" sz="1700" b="1" i="0">
              <a:solidFill>
                <a:srgbClr val="000000"/>
              </a:solidFill>
              <a:latin typeface="Courier New" panose="02070309020205020404" pitchFamily="49" charset="0"/>
              <a:cs typeface="Courier New" panose="02070309020205020404" pitchFamily="49" charset="0"/>
            </a:endParaRPr>
          </a:p>
          <a:p>
            <a:pPr algn="l" eaLnBrk="1">
              <a:buClrTx/>
              <a:buSzTx/>
              <a:buFontTx/>
              <a:buNone/>
            </a:pPr>
            <a:r>
              <a:rPr lang="en-US" sz="1700" b="1" i="0">
                <a:solidFill>
                  <a:srgbClr val="7F0055"/>
                </a:solidFill>
                <a:latin typeface="Courier New" panose="02070309020205020404" pitchFamily="49" charset="0"/>
                <a:cs typeface="Courier New" panose="02070309020205020404" pitchFamily="49" charset="0"/>
              </a:rPr>
              <a:t>  public</a:t>
            </a:r>
            <a:r>
              <a:rPr lang="en-US" sz="1700" b="1" i="0">
                <a:solidFill>
                  <a:srgbClr val="000000"/>
                </a:solidFill>
                <a:latin typeface="Courier New" panose="02070309020205020404" pitchFamily="49" charset="0"/>
                <a:cs typeface="Courier New" panose="02070309020205020404" pitchFamily="49" charset="0"/>
              </a:rPr>
              <a:t> </a:t>
            </a:r>
            <a:r>
              <a:rPr lang="en-US" sz="1700" b="1" i="0">
                <a:solidFill>
                  <a:srgbClr val="7F0055"/>
                </a:solidFill>
                <a:latin typeface="Courier New" panose="02070309020205020404" pitchFamily="49" charset="0"/>
                <a:cs typeface="Courier New" panose="02070309020205020404" pitchFamily="49" charset="0"/>
              </a:rPr>
              <a:t>static</a:t>
            </a:r>
            <a:r>
              <a:rPr lang="en-US" sz="1700" b="1" i="0">
                <a:solidFill>
                  <a:srgbClr val="000000"/>
                </a:solidFill>
                <a:latin typeface="Courier New" panose="02070309020205020404" pitchFamily="49" charset="0"/>
                <a:cs typeface="Courier New" panose="02070309020205020404" pitchFamily="49" charset="0"/>
              </a:rPr>
              <a:t> </a:t>
            </a:r>
            <a:r>
              <a:rPr lang="en-US" sz="1700" b="1" i="0">
                <a:solidFill>
                  <a:srgbClr val="7F0055"/>
                </a:solidFill>
                <a:latin typeface="Courier New" panose="02070309020205020404" pitchFamily="49" charset="0"/>
                <a:cs typeface="Courier New" panose="02070309020205020404" pitchFamily="49" charset="0"/>
              </a:rPr>
              <a:t>void</a:t>
            </a:r>
            <a:r>
              <a:rPr lang="en-US" sz="1700" b="1" i="0">
                <a:solidFill>
                  <a:srgbClr val="000000"/>
                </a:solidFill>
                <a:latin typeface="Courier New" panose="02070309020205020404" pitchFamily="49" charset="0"/>
                <a:cs typeface="Courier New" panose="02070309020205020404" pitchFamily="49" charset="0"/>
              </a:rPr>
              <a:t> assertEquals(</a:t>
            </a:r>
            <a:r>
              <a:rPr lang="en-US" sz="1700" b="1" i="0">
                <a:solidFill>
                  <a:srgbClr val="7F0055"/>
                </a:solidFill>
                <a:latin typeface="Courier New" panose="02070309020205020404" pitchFamily="49" charset="0"/>
                <a:cs typeface="Courier New" panose="02070309020205020404" pitchFamily="49" charset="0"/>
              </a:rPr>
              <a:t>int</a:t>
            </a:r>
            <a:r>
              <a:rPr lang="en-US" sz="1700" b="1" i="0">
                <a:solidFill>
                  <a:srgbClr val="000000"/>
                </a:solidFill>
                <a:latin typeface="Courier New" panose="02070309020205020404" pitchFamily="49" charset="0"/>
                <a:cs typeface="Courier New" panose="02070309020205020404" pitchFamily="49" charset="0"/>
              </a:rPr>
              <a:t> expected, </a:t>
            </a:r>
            <a:r>
              <a:rPr lang="en-US" sz="1700" b="1" i="0">
                <a:solidFill>
                  <a:srgbClr val="7F0055"/>
                </a:solidFill>
                <a:latin typeface="Courier New" panose="02070309020205020404" pitchFamily="49" charset="0"/>
                <a:cs typeface="Courier New" panose="02070309020205020404" pitchFamily="49" charset="0"/>
              </a:rPr>
              <a:t>int</a:t>
            </a:r>
            <a:r>
              <a:rPr lang="en-US" sz="1700" b="1" i="0">
                <a:solidFill>
                  <a:srgbClr val="000000"/>
                </a:solidFill>
                <a:latin typeface="Courier New" panose="02070309020205020404" pitchFamily="49" charset="0"/>
                <a:cs typeface="Courier New" panose="02070309020205020404" pitchFamily="49" charset="0"/>
              </a:rPr>
              <a:t> actual)</a:t>
            </a:r>
            <a:br>
              <a:rPr lang="en-US" sz="1700" b="1" i="0">
                <a:solidFill>
                  <a:srgbClr val="000000"/>
                </a:solidFill>
                <a:latin typeface="Courier New" panose="02070309020205020404" pitchFamily="49" charset="0"/>
                <a:cs typeface="Courier New" panose="02070309020205020404" pitchFamily="49" charset="0"/>
              </a:rPr>
            </a:br>
            <a:endParaRPr lang="en-US" sz="1700" b="1" i="0">
              <a:solidFill>
                <a:srgbClr val="000000"/>
              </a:solidFill>
              <a:latin typeface="Courier New" panose="02070309020205020404" pitchFamily="49" charset="0"/>
              <a:cs typeface="Courier New" panose="02070309020205020404" pitchFamily="49" charset="0"/>
            </a:endParaRPr>
          </a:p>
          <a:p>
            <a:pPr algn="l" eaLnBrk="1">
              <a:buClrTx/>
              <a:buSzTx/>
              <a:buFontTx/>
              <a:buNone/>
            </a:pPr>
            <a:r>
              <a:rPr lang="en-US" sz="1700" b="1" i="0">
                <a:solidFill>
                  <a:srgbClr val="7F0055"/>
                </a:solidFill>
                <a:latin typeface="Courier New" panose="02070309020205020404" pitchFamily="49" charset="0"/>
                <a:cs typeface="Courier New" panose="02070309020205020404" pitchFamily="49" charset="0"/>
              </a:rPr>
              <a:t>  public</a:t>
            </a:r>
            <a:r>
              <a:rPr lang="en-US" sz="1700" b="1" i="0">
                <a:solidFill>
                  <a:srgbClr val="000000"/>
                </a:solidFill>
                <a:latin typeface="Courier New" panose="02070309020205020404" pitchFamily="49" charset="0"/>
                <a:cs typeface="Courier New" panose="02070309020205020404" pitchFamily="49" charset="0"/>
              </a:rPr>
              <a:t> </a:t>
            </a:r>
            <a:r>
              <a:rPr lang="en-US" sz="1700" b="1" i="0">
                <a:solidFill>
                  <a:srgbClr val="7F0055"/>
                </a:solidFill>
                <a:latin typeface="Courier New" panose="02070309020205020404" pitchFamily="49" charset="0"/>
                <a:cs typeface="Courier New" panose="02070309020205020404" pitchFamily="49" charset="0"/>
              </a:rPr>
              <a:t>static</a:t>
            </a:r>
            <a:r>
              <a:rPr lang="en-US" sz="1700" b="1" i="0">
                <a:solidFill>
                  <a:srgbClr val="000000"/>
                </a:solidFill>
                <a:latin typeface="Courier New" panose="02070309020205020404" pitchFamily="49" charset="0"/>
                <a:cs typeface="Courier New" panose="02070309020205020404" pitchFamily="49" charset="0"/>
              </a:rPr>
              <a:t> </a:t>
            </a:r>
            <a:r>
              <a:rPr lang="en-US" sz="1700" b="1" i="0">
                <a:solidFill>
                  <a:srgbClr val="7F0055"/>
                </a:solidFill>
                <a:latin typeface="Courier New" panose="02070309020205020404" pitchFamily="49" charset="0"/>
                <a:cs typeface="Courier New" panose="02070309020205020404" pitchFamily="49" charset="0"/>
              </a:rPr>
              <a:t>void</a:t>
            </a:r>
            <a:r>
              <a:rPr lang="en-US" sz="1700" b="1" i="0">
                <a:solidFill>
                  <a:srgbClr val="000000"/>
                </a:solidFill>
                <a:latin typeface="Courier New" panose="02070309020205020404" pitchFamily="49" charset="0"/>
                <a:cs typeface="Courier New" panose="02070309020205020404" pitchFamily="49" charset="0"/>
              </a:rPr>
              <a:t> assertEquals (</a:t>
            </a:r>
            <a:r>
              <a:rPr lang="en-US" sz="1700" b="1" i="0">
                <a:solidFill>
                  <a:srgbClr val="7F0055"/>
                </a:solidFill>
                <a:latin typeface="Courier New" panose="02070309020205020404" pitchFamily="49" charset="0"/>
                <a:cs typeface="Courier New" panose="02070309020205020404" pitchFamily="49" charset="0"/>
              </a:rPr>
              <a:t>double</a:t>
            </a:r>
            <a:r>
              <a:rPr lang="en-US" sz="1700" b="1" i="0">
                <a:solidFill>
                  <a:srgbClr val="000000"/>
                </a:solidFill>
                <a:latin typeface="Courier New" panose="02070309020205020404" pitchFamily="49" charset="0"/>
                <a:cs typeface="Courier New" panose="02070309020205020404" pitchFamily="49" charset="0"/>
              </a:rPr>
              <a:t> expected, </a:t>
            </a:r>
          </a:p>
          <a:p>
            <a:pPr algn="l" eaLnBrk="1">
              <a:buClrTx/>
              <a:buSzTx/>
              <a:buFontTx/>
              <a:buNone/>
            </a:pPr>
            <a:r>
              <a:rPr lang="en-US" sz="1700" b="1" i="0">
                <a:solidFill>
                  <a:srgbClr val="000000"/>
                </a:solidFill>
                <a:latin typeface="Courier New" panose="02070309020205020404" pitchFamily="49" charset="0"/>
                <a:cs typeface="Courier New" panose="02070309020205020404" pitchFamily="49" charset="0"/>
              </a:rPr>
              <a:t>                                   </a:t>
            </a:r>
            <a:r>
              <a:rPr lang="en-US" sz="1700" b="1" i="0">
                <a:solidFill>
                  <a:srgbClr val="7F0055"/>
                </a:solidFill>
                <a:latin typeface="Courier New" panose="02070309020205020404" pitchFamily="49" charset="0"/>
                <a:cs typeface="Courier New" panose="02070309020205020404" pitchFamily="49" charset="0"/>
              </a:rPr>
              <a:t>double</a:t>
            </a:r>
            <a:r>
              <a:rPr lang="en-US" sz="1700" b="1" i="0">
                <a:solidFill>
                  <a:srgbClr val="000000"/>
                </a:solidFill>
                <a:latin typeface="Courier New" panose="02070309020205020404" pitchFamily="49" charset="0"/>
                <a:cs typeface="Courier New" panose="02070309020205020404" pitchFamily="49" charset="0"/>
              </a:rPr>
              <a:t> actual, </a:t>
            </a:r>
          </a:p>
          <a:p>
            <a:pPr algn="l" eaLnBrk="1">
              <a:buClrTx/>
              <a:buSzTx/>
              <a:buFontTx/>
              <a:buNone/>
            </a:pPr>
            <a:r>
              <a:rPr lang="en-US" sz="1700" b="1" i="0">
                <a:solidFill>
                  <a:srgbClr val="000000"/>
                </a:solidFill>
                <a:latin typeface="Courier New" panose="02070309020205020404" pitchFamily="49" charset="0"/>
                <a:cs typeface="Courier New" panose="02070309020205020404" pitchFamily="49" charset="0"/>
              </a:rPr>
              <a:t>                                   </a:t>
            </a:r>
            <a:r>
              <a:rPr lang="en-US" sz="1700" b="1" i="0">
                <a:solidFill>
                  <a:srgbClr val="7F0055"/>
                </a:solidFill>
                <a:latin typeface="Courier New" panose="02070309020205020404" pitchFamily="49" charset="0"/>
                <a:cs typeface="Courier New" panose="02070309020205020404" pitchFamily="49" charset="0"/>
              </a:rPr>
              <a:t>double</a:t>
            </a:r>
            <a:r>
              <a:rPr lang="en-US" sz="1700" b="1" i="0">
                <a:solidFill>
                  <a:srgbClr val="000000"/>
                </a:solidFill>
                <a:latin typeface="Courier New" panose="02070309020205020404" pitchFamily="49" charset="0"/>
                <a:cs typeface="Courier New" panose="02070309020205020404" pitchFamily="49" charset="0"/>
              </a:rPr>
              <a:t> err)</a:t>
            </a:r>
          </a:p>
          <a:p>
            <a:pPr algn="l" eaLnBrk="1">
              <a:buClrTx/>
              <a:buSzTx/>
              <a:buFontTx/>
              <a:buNone/>
            </a:pPr>
            <a:r>
              <a:rPr lang="en-US" sz="1700" b="1" i="0">
                <a:solidFill>
                  <a:srgbClr val="000000"/>
                </a:solidFill>
                <a:latin typeface="Courier New" panose="02070309020205020404" pitchFamily="49" charset="0"/>
                <a:cs typeface="Courier New" panose="02070309020205020404" pitchFamily="49" charset="0"/>
              </a:rPr>
              <a:t>                              </a:t>
            </a:r>
          </a:p>
          <a:p>
            <a:pPr algn="l" eaLnBrk="1">
              <a:buClrTx/>
              <a:buSzTx/>
              <a:buFontTx/>
              <a:buNone/>
            </a:pPr>
            <a:r>
              <a:rPr lang="en-US" sz="1700" i="0">
                <a:solidFill>
                  <a:srgbClr val="3F7F5F"/>
                </a:solidFill>
                <a:latin typeface="Courier New" panose="02070309020205020404" pitchFamily="49" charset="0"/>
                <a:cs typeface="Courier New" panose="02070309020205020404" pitchFamily="49" charset="0"/>
              </a:rPr>
              <a:t>  // Asserts that two Object objects are equal</a:t>
            </a:r>
          </a:p>
          <a:p>
            <a:pPr algn="l" eaLnBrk="1">
              <a:buClrTx/>
              <a:buSzTx/>
              <a:buFontTx/>
              <a:buNone/>
            </a:pPr>
            <a:r>
              <a:rPr lang="en-US" sz="1700" b="1" i="0">
                <a:solidFill>
                  <a:srgbClr val="7F0055"/>
                </a:solidFill>
                <a:latin typeface="Courier New" panose="02070309020205020404" pitchFamily="49" charset="0"/>
                <a:cs typeface="Courier New" panose="02070309020205020404" pitchFamily="49" charset="0"/>
              </a:rPr>
              <a:t>  public</a:t>
            </a:r>
            <a:r>
              <a:rPr lang="en-US" sz="1700" b="1" i="0">
                <a:solidFill>
                  <a:srgbClr val="000000"/>
                </a:solidFill>
                <a:latin typeface="Courier New" panose="02070309020205020404" pitchFamily="49" charset="0"/>
                <a:cs typeface="Courier New" panose="02070309020205020404" pitchFamily="49" charset="0"/>
              </a:rPr>
              <a:t> </a:t>
            </a:r>
            <a:r>
              <a:rPr lang="en-US" sz="1700" b="1" i="0">
                <a:solidFill>
                  <a:srgbClr val="7F0055"/>
                </a:solidFill>
                <a:latin typeface="Courier New" panose="02070309020205020404" pitchFamily="49" charset="0"/>
                <a:cs typeface="Courier New" panose="02070309020205020404" pitchFamily="49" charset="0"/>
              </a:rPr>
              <a:t>static</a:t>
            </a:r>
            <a:r>
              <a:rPr lang="en-US" sz="1700" b="1" i="0">
                <a:solidFill>
                  <a:srgbClr val="000000"/>
                </a:solidFill>
                <a:latin typeface="Courier New" panose="02070309020205020404" pitchFamily="49" charset="0"/>
                <a:cs typeface="Courier New" panose="02070309020205020404" pitchFamily="49" charset="0"/>
              </a:rPr>
              <a:t> </a:t>
            </a:r>
            <a:r>
              <a:rPr lang="en-US" sz="1700" b="1" i="0">
                <a:solidFill>
                  <a:srgbClr val="7F0055"/>
                </a:solidFill>
                <a:latin typeface="Courier New" panose="02070309020205020404" pitchFamily="49" charset="0"/>
                <a:cs typeface="Courier New" panose="02070309020205020404" pitchFamily="49" charset="0"/>
              </a:rPr>
              <a:t>void</a:t>
            </a:r>
            <a:r>
              <a:rPr lang="en-US" sz="1700" b="1" i="0">
                <a:solidFill>
                  <a:srgbClr val="000000"/>
                </a:solidFill>
                <a:latin typeface="Courier New" panose="02070309020205020404" pitchFamily="49" charset="0"/>
                <a:cs typeface="Courier New" panose="02070309020205020404" pitchFamily="49" charset="0"/>
              </a:rPr>
              <a:t> assertEquals(Object expected, </a:t>
            </a:r>
            <a:br>
              <a:rPr lang="en-US" sz="1700" b="1" i="0">
                <a:solidFill>
                  <a:srgbClr val="000000"/>
                </a:solidFill>
                <a:latin typeface="Courier New" panose="02070309020205020404" pitchFamily="49" charset="0"/>
                <a:cs typeface="Courier New" panose="02070309020205020404" pitchFamily="49" charset="0"/>
              </a:rPr>
            </a:br>
            <a:r>
              <a:rPr lang="en-US" sz="1700" b="1" i="0">
                <a:solidFill>
                  <a:srgbClr val="000000"/>
                </a:solidFill>
                <a:latin typeface="Courier New" panose="02070309020205020404" pitchFamily="49" charset="0"/>
                <a:cs typeface="Courier New" panose="02070309020205020404" pitchFamily="49" charset="0"/>
              </a:rPr>
              <a:t>                                  Object actual)</a:t>
            </a:r>
            <a:br>
              <a:rPr lang="en-US" sz="1700" b="1" i="0">
                <a:solidFill>
                  <a:srgbClr val="000000"/>
                </a:solidFill>
                <a:latin typeface="Courier New" panose="02070309020205020404" pitchFamily="49" charset="0"/>
                <a:cs typeface="Courier New" panose="02070309020205020404" pitchFamily="49" charset="0"/>
              </a:rPr>
            </a:br>
            <a:endParaRPr lang="en-US" sz="1200" b="1" i="0">
              <a:solidFill>
                <a:srgbClr val="000000"/>
              </a:solidFill>
              <a:latin typeface="Courier New" panose="02070309020205020404" pitchFamily="49" charset="0"/>
              <a:cs typeface="Courier New" panose="02070309020205020404" pitchFamily="49" charset="0"/>
            </a:endParaRPr>
          </a:p>
          <a:p>
            <a:pPr lvl="1" eaLnBrk="1" hangingPunct="1">
              <a:spcBef>
                <a:spcPts val="625"/>
              </a:spcBef>
              <a:buClr>
                <a:schemeClr val="tx2"/>
              </a:buClr>
              <a:buFont typeface="Wingdings" panose="05000000000000000000" pitchFamily="2" charset="2"/>
              <a:buChar char=""/>
            </a:pPr>
            <a:r>
              <a:rPr lang="en-US" sz="2500" i="0">
                <a:solidFill>
                  <a:srgbClr val="000000"/>
                </a:solidFill>
                <a:cs typeface="Arial" panose="020B0604020202020204" pitchFamily="34" charset="0"/>
              </a:rPr>
              <a:t>All assertions of </a:t>
            </a:r>
            <a:r>
              <a:rPr lang="en-US" sz="2500" b="1" i="0">
                <a:solidFill>
                  <a:srgbClr val="000000"/>
                </a:solidFill>
                <a:latin typeface="Courier New" panose="02070309020205020404" pitchFamily="49" charset="0"/>
                <a:cs typeface="Arial" panose="020B0604020202020204" pitchFamily="34" charset="0"/>
              </a:rPr>
              <a:t>org.junit.Assert</a:t>
            </a:r>
            <a:r>
              <a:rPr lang="en-US" sz="2500" i="0">
                <a:solidFill>
                  <a:srgbClr val="000000"/>
                </a:solidFill>
                <a:cs typeface="Arial" panose="020B0604020202020204" pitchFamily="34" charset="0"/>
              </a:rPr>
              <a:t> can be found at</a:t>
            </a:r>
          </a:p>
          <a:p>
            <a:pPr lvl="1" eaLnBrk="1" hangingPunct="1">
              <a:spcBef>
                <a:spcPts val="625"/>
              </a:spcBef>
              <a:buClr>
                <a:srgbClr val="CC9900"/>
              </a:buClr>
            </a:pPr>
            <a:r>
              <a:rPr lang="en-US" sz="1900" b="1" i="0">
                <a:solidFill>
                  <a:srgbClr val="CCCCFF"/>
                </a:solidFill>
                <a:latin typeface="Courier New" panose="02070309020205020404" pitchFamily="49" charset="0"/>
                <a:cs typeface="Arial" panose="020B0604020202020204" pitchFamily="34" charset="0"/>
                <a:hlinkClick r:id="rId3"/>
              </a:rPr>
              <a:t>http://www.junit.org/apidocs/org/junit/Assert.html</a:t>
            </a:r>
            <a:r>
              <a:rPr lang="en-US" sz="1900" b="1" i="0">
                <a:solidFill>
                  <a:srgbClr val="CCCCFF"/>
                </a:solidFill>
                <a:latin typeface="Courier New" panose="02070309020205020404" pitchFamily="49" charset="0"/>
                <a:cs typeface="Arial" panose="020B0604020202020204" pitchFamily="34" charset="0"/>
              </a:rPr>
              <a:t/>
            </a:r>
            <a:br>
              <a:rPr lang="en-US" sz="1900" b="1" i="0">
                <a:solidFill>
                  <a:srgbClr val="CCCCFF"/>
                </a:solidFill>
                <a:latin typeface="Courier New" panose="02070309020205020404" pitchFamily="49" charset="0"/>
                <a:cs typeface="Arial" panose="020B0604020202020204" pitchFamily="34" charset="0"/>
              </a:rPr>
            </a:br>
            <a:endParaRPr lang="en-US" sz="1900" b="1" i="0">
              <a:solidFill>
                <a:srgbClr val="CCCCFF"/>
              </a:solidFill>
              <a:latin typeface="Courier New" panose="02070309020205020404" pitchFamily="49" charset="0"/>
              <a:cs typeface="Arial" panose="020B0604020202020204" pitchFamily="34" charset="0"/>
              <a:hlinkClick r:id="rId3"/>
            </a:endParaRPr>
          </a:p>
        </p:txBody>
      </p:sp>
    </p:spTree>
    <p:extLst>
      <p:ext uri="{BB962C8B-B14F-4D97-AF65-F5344CB8AC3E}">
        <p14:creationId xmlns:p14="http://schemas.microsoft.com/office/powerpoint/2010/main" val="2458172577"/>
      </p:ext>
    </p:extLst>
  </p:cSld>
  <p:clrMapOvr>
    <a:masterClrMapping/>
  </p:clrMapOvr>
  <p:transition spd="slow">
    <p:blinds dir="vert"/>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Text Box 1"/>
          <p:cNvSpPr txBox="1">
            <a:spLocks noChangeArrowheads="1"/>
          </p:cNvSpPr>
          <p:nvPr/>
        </p:nvSpPr>
        <p:spPr bwMode="auto">
          <a:xfrm>
            <a:off x="1905000" y="152400"/>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b"/>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4000" i="1">
                <a:solidFill>
                  <a:schemeClr val="bg1"/>
                </a:solidFill>
                <a:latin typeface="Times New Roman" panose="02020603050405020304" pitchFamily="18" charset="0"/>
                <a:ea typeface="MS PGothic" panose="020B0600070205080204" pitchFamily="34" charset="-128"/>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4000" i="1">
                <a:solidFill>
                  <a:schemeClr val="bg1"/>
                </a:solidFill>
                <a:latin typeface="Times New Roman" panose="02020603050405020304" pitchFamily="18" charset="0"/>
                <a:ea typeface="MS PGothic" panose="020B0600070205080204" pitchFamily="34" charset="-128"/>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4000" i="1">
                <a:solidFill>
                  <a:schemeClr val="bg1"/>
                </a:solidFill>
                <a:latin typeface="Times New Roman" panose="02020603050405020304" pitchFamily="18" charset="0"/>
                <a:ea typeface="MS PGothic" panose="020B0600070205080204" pitchFamily="34" charset="-128"/>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4000" i="1">
                <a:solidFill>
                  <a:schemeClr val="bg1"/>
                </a:solidFill>
                <a:latin typeface="Times New Roman" panose="02020603050405020304" pitchFamily="18" charset="0"/>
                <a:ea typeface="MS PGothic" panose="020B0600070205080204" pitchFamily="34" charset="-128"/>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4000" i="1">
                <a:solidFill>
                  <a:schemeClr val="bg1"/>
                </a:solidFill>
                <a:latin typeface="Times New Roman" panose="02020603050405020304" pitchFamily="18" charset="0"/>
                <a:ea typeface="MS PGothic"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4000" i="1">
                <a:solidFill>
                  <a:schemeClr val="bg1"/>
                </a:solidFill>
                <a:latin typeface="Times New Roman" panose="02020603050405020304" pitchFamily="18" charset="0"/>
                <a:ea typeface="MS PGothic"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4000" i="1">
                <a:solidFill>
                  <a:schemeClr val="bg1"/>
                </a:solidFill>
                <a:latin typeface="Times New Roman" panose="02020603050405020304" pitchFamily="18" charset="0"/>
                <a:ea typeface="MS PGothic"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4000" i="1">
                <a:solidFill>
                  <a:schemeClr val="bg1"/>
                </a:solidFill>
                <a:latin typeface="Times New Roman" panose="02020603050405020304" pitchFamily="18" charset="0"/>
                <a:ea typeface="MS PGothic"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4000" i="1">
                <a:solidFill>
                  <a:schemeClr val="bg1"/>
                </a:solidFill>
                <a:latin typeface="Times New Roman" panose="02020603050405020304" pitchFamily="18" charset="0"/>
                <a:ea typeface="MS PGothic" panose="020B0600070205080204" pitchFamily="34" charset="-128"/>
              </a:defRPr>
            </a:lvl9pPr>
          </a:lstStyle>
          <a:p>
            <a:pPr eaLnBrk="1" hangingPunct="1"/>
            <a:r>
              <a:rPr lang="en-US" i="0">
                <a:solidFill>
                  <a:srgbClr val="000000"/>
                </a:solidFill>
              </a:rPr>
              <a:t>So why test code?</a:t>
            </a:r>
          </a:p>
        </p:txBody>
      </p:sp>
      <p:sp>
        <p:nvSpPr>
          <p:cNvPr id="15363" name="Text Box 2"/>
          <p:cNvSpPr txBox="1">
            <a:spLocks noChangeArrowheads="1"/>
          </p:cNvSpPr>
          <p:nvPr/>
        </p:nvSpPr>
        <p:spPr bwMode="auto">
          <a:xfrm>
            <a:off x="1828800" y="1576388"/>
            <a:ext cx="8534400" cy="48244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lIns="92160" tIns="46080" rIns="92160" bIns="46080"/>
          <a:lstStyle>
            <a:lvl1pPr eaLnBrk="0" hangingPunct="0">
              <a:tabLst>
                <a:tab pos="385763" algn="l"/>
                <a:tab pos="842963" algn="l"/>
                <a:tab pos="1300163" algn="l"/>
                <a:tab pos="1757363" algn="l"/>
                <a:tab pos="2214563" algn="l"/>
                <a:tab pos="2671763" algn="l"/>
                <a:tab pos="3128963" algn="l"/>
                <a:tab pos="3586163" algn="l"/>
                <a:tab pos="4043363" algn="l"/>
                <a:tab pos="4500563" algn="l"/>
                <a:tab pos="4957763" algn="l"/>
                <a:tab pos="5414963" algn="l"/>
                <a:tab pos="5872163" algn="l"/>
                <a:tab pos="6329363" algn="l"/>
                <a:tab pos="6786563" algn="l"/>
                <a:tab pos="7243763" algn="l"/>
                <a:tab pos="7700963" algn="l"/>
                <a:tab pos="8158163" algn="l"/>
                <a:tab pos="8615363" algn="l"/>
                <a:tab pos="9072563" algn="l"/>
                <a:tab pos="9529763" algn="l"/>
              </a:tabLst>
              <a:defRPr sz="4000" i="1">
                <a:solidFill>
                  <a:schemeClr val="bg1"/>
                </a:solidFill>
                <a:latin typeface="Times New Roman" charset="0"/>
                <a:ea typeface="ＭＳ Ｐゴシック" charset="0"/>
                <a:cs typeface="Arial" charset="0"/>
              </a:defRPr>
            </a:lvl1pPr>
            <a:lvl2pPr marL="385763" indent="-273050" eaLnBrk="0" hangingPunct="0">
              <a:tabLst>
                <a:tab pos="385763" algn="l"/>
                <a:tab pos="842963" algn="l"/>
                <a:tab pos="1300163" algn="l"/>
                <a:tab pos="1757363" algn="l"/>
                <a:tab pos="2214563" algn="l"/>
                <a:tab pos="2671763" algn="l"/>
                <a:tab pos="3128963" algn="l"/>
                <a:tab pos="3586163" algn="l"/>
                <a:tab pos="4043363" algn="l"/>
                <a:tab pos="4500563" algn="l"/>
                <a:tab pos="4957763" algn="l"/>
                <a:tab pos="5414963" algn="l"/>
                <a:tab pos="5872163" algn="l"/>
                <a:tab pos="6329363" algn="l"/>
                <a:tab pos="6786563" algn="l"/>
                <a:tab pos="7243763" algn="l"/>
                <a:tab pos="7700963" algn="l"/>
                <a:tab pos="8158163" algn="l"/>
                <a:tab pos="8615363" algn="l"/>
                <a:tab pos="9072563" algn="l"/>
                <a:tab pos="9529763" algn="l"/>
              </a:tabLst>
              <a:defRPr sz="4000" i="1">
                <a:solidFill>
                  <a:schemeClr val="bg1"/>
                </a:solidFill>
                <a:latin typeface="Times New Roman" charset="0"/>
                <a:ea typeface="Arial" charset="0"/>
                <a:cs typeface="Arial" charset="0"/>
              </a:defRPr>
            </a:lvl2pPr>
            <a:lvl3pPr eaLnBrk="0" hangingPunct="0">
              <a:tabLst>
                <a:tab pos="385763" algn="l"/>
                <a:tab pos="842963" algn="l"/>
                <a:tab pos="1300163" algn="l"/>
                <a:tab pos="1757363" algn="l"/>
                <a:tab pos="2214563" algn="l"/>
                <a:tab pos="2671763" algn="l"/>
                <a:tab pos="3128963" algn="l"/>
                <a:tab pos="3586163" algn="l"/>
                <a:tab pos="4043363" algn="l"/>
                <a:tab pos="4500563" algn="l"/>
                <a:tab pos="4957763" algn="l"/>
                <a:tab pos="5414963" algn="l"/>
                <a:tab pos="5872163" algn="l"/>
                <a:tab pos="6329363" algn="l"/>
                <a:tab pos="6786563" algn="l"/>
                <a:tab pos="7243763" algn="l"/>
                <a:tab pos="7700963" algn="l"/>
                <a:tab pos="8158163" algn="l"/>
                <a:tab pos="8615363" algn="l"/>
                <a:tab pos="9072563" algn="l"/>
                <a:tab pos="9529763" algn="l"/>
              </a:tabLst>
              <a:defRPr sz="4000" i="1">
                <a:solidFill>
                  <a:schemeClr val="bg1"/>
                </a:solidFill>
                <a:latin typeface="Times New Roman" charset="0"/>
                <a:ea typeface="Arial" charset="0"/>
                <a:cs typeface="Arial" charset="0"/>
              </a:defRPr>
            </a:lvl3pPr>
            <a:lvl4pPr eaLnBrk="0" hangingPunct="0">
              <a:tabLst>
                <a:tab pos="385763" algn="l"/>
                <a:tab pos="842963" algn="l"/>
                <a:tab pos="1300163" algn="l"/>
                <a:tab pos="1757363" algn="l"/>
                <a:tab pos="2214563" algn="l"/>
                <a:tab pos="2671763" algn="l"/>
                <a:tab pos="3128963" algn="l"/>
                <a:tab pos="3586163" algn="l"/>
                <a:tab pos="4043363" algn="l"/>
                <a:tab pos="4500563" algn="l"/>
                <a:tab pos="4957763" algn="l"/>
                <a:tab pos="5414963" algn="l"/>
                <a:tab pos="5872163" algn="l"/>
                <a:tab pos="6329363" algn="l"/>
                <a:tab pos="6786563" algn="l"/>
                <a:tab pos="7243763" algn="l"/>
                <a:tab pos="7700963" algn="l"/>
                <a:tab pos="8158163" algn="l"/>
                <a:tab pos="8615363" algn="l"/>
                <a:tab pos="9072563" algn="l"/>
                <a:tab pos="9529763" algn="l"/>
              </a:tabLst>
              <a:defRPr sz="4000" i="1">
                <a:solidFill>
                  <a:schemeClr val="bg1"/>
                </a:solidFill>
                <a:latin typeface="Times New Roman" charset="0"/>
                <a:ea typeface="Arial" charset="0"/>
                <a:cs typeface="Arial" charset="0"/>
              </a:defRPr>
            </a:lvl4pPr>
            <a:lvl5pPr eaLnBrk="0" hangingPunct="0">
              <a:tabLst>
                <a:tab pos="385763" algn="l"/>
                <a:tab pos="842963" algn="l"/>
                <a:tab pos="1300163" algn="l"/>
                <a:tab pos="1757363" algn="l"/>
                <a:tab pos="2214563" algn="l"/>
                <a:tab pos="2671763" algn="l"/>
                <a:tab pos="3128963" algn="l"/>
                <a:tab pos="3586163" algn="l"/>
                <a:tab pos="4043363" algn="l"/>
                <a:tab pos="4500563" algn="l"/>
                <a:tab pos="4957763" algn="l"/>
                <a:tab pos="5414963" algn="l"/>
                <a:tab pos="5872163" algn="l"/>
                <a:tab pos="6329363" algn="l"/>
                <a:tab pos="6786563" algn="l"/>
                <a:tab pos="7243763" algn="l"/>
                <a:tab pos="7700963" algn="l"/>
                <a:tab pos="8158163" algn="l"/>
                <a:tab pos="8615363" algn="l"/>
                <a:tab pos="9072563" algn="l"/>
                <a:tab pos="9529763" algn="l"/>
              </a:tabLst>
              <a:defRPr sz="4000" i="1">
                <a:solidFill>
                  <a:schemeClr val="bg1"/>
                </a:solidFill>
                <a:latin typeface="Times New Roman" charset="0"/>
                <a:ea typeface="Arial" charset="0"/>
                <a:cs typeface="Arial" charset="0"/>
              </a:defRPr>
            </a:lvl5pPr>
            <a:lvl6pPr marL="2514600" indent="-228600" algn="ctr" eaLnBrk="0" fontAlgn="base" hangingPunct="0">
              <a:spcBef>
                <a:spcPct val="0"/>
              </a:spcBef>
              <a:spcAft>
                <a:spcPct val="0"/>
              </a:spcAft>
              <a:buClr>
                <a:srgbClr val="000000"/>
              </a:buClr>
              <a:buSzPct val="100000"/>
              <a:buFont typeface="Times New Roman" charset="0"/>
              <a:tabLst>
                <a:tab pos="385763" algn="l"/>
                <a:tab pos="842963" algn="l"/>
                <a:tab pos="1300163" algn="l"/>
                <a:tab pos="1757363" algn="l"/>
                <a:tab pos="2214563" algn="l"/>
                <a:tab pos="2671763" algn="l"/>
                <a:tab pos="3128963" algn="l"/>
                <a:tab pos="3586163" algn="l"/>
                <a:tab pos="4043363" algn="l"/>
                <a:tab pos="4500563" algn="l"/>
                <a:tab pos="4957763" algn="l"/>
                <a:tab pos="5414963" algn="l"/>
                <a:tab pos="5872163" algn="l"/>
                <a:tab pos="6329363" algn="l"/>
                <a:tab pos="6786563" algn="l"/>
                <a:tab pos="7243763" algn="l"/>
                <a:tab pos="7700963" algn="l"/>
                <a:tab pos="8158163" algn="l"/>
                <a:tab pos="8615363" algn="l"/>
                <a:tab pos="9072563" algn="l"/>
                <a:tab pos="9529763" algn="l"/>
              </a:tabLst>
              <a:defRPr sz="4000" i="1">
                <a:solidFill>
                  <a:schemeClr val="bg1"/>
                </a:solidFill>
                <a:latin typeface="Times New Roman" charset="0"/>
                <a:ea typeface="Arial" charset="0"/>
                <a:cs typeface="Arial" charset="0"/>
              </a:defRPr>
            </a:lvl6pPr>
            <a:lvl7pPr marL="2971800" indent="-228600" algn="ctr" eaLnBrk="0" fontAlgn="base" hangingPunct="0">
              <a:spcBef>
                <a:spcPct val="0"/>
              </a:spcBef>
              <a:spcAft>
                <a:spcPct val="0"/>
              </a:spcAft>
              <a:buClr>
                <a:srgbClr val="000000"/>
              </a:buClr>
              <a:buSzPct val="100000"/>
              <a:buFont typeface="Times New Roman" charset="0"/>
              <a:tabLst>
                <a:tab pos="385763" algn="l"/>
                <a:tab pos="842963" algn="l"/>
                <a:tab pos="1300163" algn="l"/>
                <a:tab pos="1757363" algn="l"/>
                <a:tab pos="2214563" algn="l"/>
                <a:tab pos="2671763" algn="l"/>
                <a:tab pos="3128963" algn="l"/>
                <a:tab pos="3586163" algn="l"/>
                <a:tab pos="4043363" algn="l"/>
                <a:tab pos="4500563" algn="l"/>
                <a:tab pos="4957763" algn="l"/>
                <a:tab pos="5414963" algn="l"/>
                <a:tab pos="5872163" algn="l"/>
                <a:tab pos="6329363" algn="l"/>
                <a:tab pos="6786563" algn="l"/>
                <a:tab pos="7243763" algn="l"/>
                <a:tab pos="7700963" algn="l"/>
                <a:tab pos="8158163" algn="l"/>
                <a:tab pos="8615363" algn="l"/>
                <a:tab pos="9072563" algn="l"/>
                <a:tab pos="9529763" algn="l"/>
              </a:tabLst>
              <a:defRPr sz="4000" i="1">
                <a:solidFill>
                  <a:schemeClr val="bg1"/>
                </a:solidFill>
                <a:latin typeface="Times New Roman" charset="0"/>
                <a:ea typeface="Arial" charset="0"/>
                <a:cs typeface="Arial" charset="0"/>
              </a:defRPr>
            </a:lvl7pPr>
            <a:lvl8pPr marL="3429000" indent="-228600" algn="ctr" eaLnBrk="0" fontAlgn="base" hangingPunct="0">
              <a:spcBef>
                <a:spcPct val="0"/>
              </a:spcBef>
              <a:spcAft>
                <a:spcPct val="0"/>
              </a:spcAft>
              <a:buClr>
                <a:srgbClr val="000000"/>
              </a:buClr>
              <a:buSzPct val="100000"/>
              <a:buFont typeface="Times New Roman" charset="0"/>
              <a:tabLst>
                <a:tab pos="385763" algn="l"/>
                <a:tab pos="842963" algn="l"/>
                <a:tab pos="1300163" algn="l"/>
                <a:tab pos="1757363" algn="l"/>
                <a:tab pos="2214563" algn="l"/>
                <a:tab pos="2671763" algn="l"/>
                <a:tab pos="3128963" algn="l"/>
                <a:tab pos="3586163" algn="l"/>
                <a:tab pos="4043363" algn="l"/>
                <a:tab pos="4500563" algn="l"/>
                <a:tab pos="4957763" algn="l"/>
                <a:tab pos="5414963" algn="l"/>
                <a:tab pos="5872163" algn="l"/>
                <a:tab pos="6329363" algn="l"/>
                <a:tab pos="6786563" algn="l"/>
                <a:tab pos="7243763" algn="l"/>
                <a:tab pos="7700963" algn="l"/>
                <a:tab pos="8158163" algn="l"/>
                <a:tab pos="8615363" algn="l"/>
                <a:tab pos="9072563" algn="l"/>
                <a:tab pos="9529763" algn="l"/>
              </a:tabLst>
              <a:defRPr sz="4000" i="1">
                <a:solidFill>
                  <a:schemeClr val="bg1"/>
                </a:solidFill>
                <a:latin typeface="Times New Roman" charset="0"/>
                <a:ea typeface="Arial" charset="0"/>
                <a:cs typeface="Arial" charset="0"/>
              </a:defRPr>
            </a:lvl8pPr>
            <a:lvl9pPr marL="3886200" indent="-228600" algn="ctr" eaLnBrk="0" fontAlgn="base" hangingPunct="0">
              <a:spcBef>
                <a:spcPct val="0"/>
              </a:spcBef>
              <a:spcAft>
                <a:spcPct val="0"/>
              </a:spcAft>
              <a:buClr>
                <a:srgbClr val="000000"/>
              </a:buClr>
              <a:buSzPct val="100000"/>
              <a:buFont typeface="Times New Roman" charset="0"/>
              <a:tabLst>
                <a:tab pos="385763" algn="l"/>
                <a:tab pos="842963" algn="l"/>
                <a:tab pos="1300163" algn="l"/>
                <a:tab pos="1757363" algn="l"/>
                <a:tab pos="2214563" algn="l"/>
                <a:tab pos="2671763" algn="l"/>
                <a:tab pos="3128963" algn="l"/>
                <a:tab pos="3586163" algn="l"/>
                <a:tab pos="4043363" algn="l"/>
                <a:tab pos="4500563" algn="l"/>
                <a:tab pos="4957763" algn="l"/>
                <a:tab pos="5414963" algn="l"/>
                <a:tab pos="5872163" algn="l"/>
                <a:tab pos="6329363" algn="l"/>
                <a:tab pos="6786563" algn="l"/>
                <a:tab pos="7243763" algn="l"/>
                <a:tab pos="7700963" algn="l"/>
                <a:tab pos="8158163" algn="l"/>
                <a:tab pos="8615363" algn="l"/>
                <a:tab pos="9072563" algn="l"/>
                <a:tab pos="9529763" algn="l"/>
              </a:tabLst>
              <a:defRPr sz="4000" i="1">
                <a:solidFill>
                  <a:schemeClr val="bg1"/>
                </a:solidFill>
                <a:latin typeface="Times New Roman" charset="0"/>
                <a:ea typeface="Arial" charset="0"/>
                <a:cs typeface="Arial" charset="0"/>
              </a:defRPr>
            </a:lvl9pPr>
          </a:lstStyle>
          <a:p>
            <a:pPr marL="457200" indent="-457200">
              <a:spcBef>
                <a:spcPts val="300"/>
              </a:spcBef>
              <a:buClr>
                <a:schemeClr val="accent1">
                  <a:lumMod val="50000"/>
                </a:schemeClr>
              </a:buClr>
              <a:buSzPct val="50000"/>
              <a:buFont typeface="Wingdings" charset="2"/>
              <a:buChar char="u"/>
              <a:defRPr/>
            </a:pPr>
            <a:r>
              <a:rPr lang="en-US" sz="3200" i="0" dirty="0">
                <a:solidFill>
                  <a:srgbClr val="000000"/>
                </a:solidFill>
              </a:rPr>
              <a:t>So we develop quality software that works</a:t>
            </a:r>
          </a:p>
          <a:p>
            <a:pPr marL="457200" indent="-457200">
              <a:spcBef>
                <a:spcPts val="300"/>
              </a:spcBef>
              <a:buClr>
                <a:schemeClr val="accent1">
                  <a:lumMod val="50000"/>
                </a:schemeClr>
              </a:buClr>
              <a:buSzPct val="50000"/>
              <a:buFont typeface="Wingdings" charset="2"/>
              <a:buChar char="u"/>
              <a:defRPr/>
            </a:pPr>
            <a:r>
              <a:rPr lang="en-US" sz="3200" i="0" dirty="0">
                <a:solidFill>
                  <a:srgbClr val="000000"/>
                </a:solidFill>
              </a:rPr>
              <a:t>It can get you jobs</a:t>
            </a:r>
          </a:p>
          <a:p>
            <a:pPr marL="457200" indent="-457200">
              <a:spcBef>
                <a:spcPts val="300"/>
              </a:spcBef>
              <a:buClr>
                <a:schemeClr val="accent1">
                  <a:lumMod val="50000"/>
                </a:schemeClr>
              </a:buClr>
              <a:buSzPct val="50000"/>
              <a:buFont typeface="Wingdings" charset="2"/>
              <a:buChar char="u"/>
              <a:defRPr/>
            </a:pPr>
            <a:r>
              <a:rPr lang="en-US" sz="3200" i="0" dirty="0">
                <a:solidFill>
                  <a:srgbClr val="000000"/>
                </a:solidFill>
              </a:rPr>
              <a:t>It's what good software developers do</a:t>
            </a:r>
          </a:p>
          <a:p>
            <a:pPr marL="457200" indent="-457200">
              <a:spcBef>
                <a:spcPts val="300"/>
              </a:spcBef>
              <a:buClr>
                <a:schemeClr val="accent1">
                  <a:lumMod val="50000"/>
                </a:schemeClr>
              </a:buClr>
              <a:buSzPct val="50000"/>
              <a:buFont typeface="Wingdings" charset="2"/>
              <a:buChar char="u"/>
              <a:defRPr/>
            </a:pPr>
            <a:r>
              <a:rPr lang="en-US" sz="3200" i="0" dirty="0">
                <a:solidFill>
                  <a:srgbClr val="000000"/>
                </a:solidFill>
              </a:rPr>
              <a:t>It is very important to test your code</a:t>
            </a:r>
          </a:p>
          <a:p>
            <a:pPr marL="457200" indent="-457200">
              <a:spcBef>
                <a:spcPts val="300"/>
              </a:spcBef>
              <a:buClr>
                <a:schemeClr val="accent1">
                  <a:lumMod val="50000"/>
                </a:schemeClr>
              </a:buClr>
              <a:buSzPct val="50000"/>
              <a:buFont typeface="Wingdings" charset="2"/>
              <a:buChar char="u"/>
              <a:defRPr/>
            </a:pPr>
            <a:r>
              <a:rPr lang="en-US" sz="3200" i="0" dirty="0">
                <a:solidFill>
                  <a:srgbClr val="000000"/>
                </a:solidFill>
              </a:rPr>
              <a:t>You can develop code in half the time</a:t>
            </a:r>
          </a:p>
          <a:p>
            <a:pPr marL="457200" indent="-457200">
              <a:spcBef>
                <a:spcPts val="300"/>
              </a:spcBef>
              <a:buClr>
                <a:schemeClr val="accent1">
                  <a:lumMod val="50000"/>
                </a:schemeClr>
              </a:buClr>
              <a:buSzPct val="50000"/>
              <a:buFont typeface="Wingdings" charset="2"/>
              <a:buChar char="u"/>
              <a:defRPr/>
            </a:pPr>
            <a:r>
              <a:rPr lang="en-US" sz="3200" i="0" dirty="0">
                <a:solidFill>
                  <a:srgbClr val="000000"/>
                </a:solidFill>
              </a:rPr>
              <a:t>Gives you the power and confidence to refactor</a:t>
            </a:r>
          </a:p>
          <a:p>
            <a:pPr marL="457200" indent="-457200">
              <a:spcBef>
                <a:spcPts val="300"/>
              </a:spcBef>
              <a:buClr>
                <a:schemeClr val="accent1">
                  <a:lumMod val="50000"/>
                </a:schemeClr>
              </a:buClr>
              <a:buSzPct val="50000"/>
              <a:buFont typeface="Wingdings" charset="2"/>
              <a:buChar char="u"/>
              <a:defRPr/>
            </a:pPr>
            <a:r>
              <a:rPr lang="en-US" sz="3200" i="0" dirty="0">
                <a:solidFill>
                  <a:srgbClr val="000000"/>
                </a:solidFill>
              </a:rPr>
              <a:t>To save lives and help avoid financial losses</a:t>
            </a:r>
          </a:p>
          <a:p>
            <a:pPr marL="457200" indent="-457200">
              <a:spcBef>
                <a:spcPts val="300"/>
              </a:spcBef>
              <a:buClr>
                <a:schemeClr val="accent1">
                  <a:lumMod val="50000"/>
                </a:schemeClr>
              </a:buClr>
              <a:buSzPct val="50000"/>
              <a:buFont typeface="Wingdings" charset="2"/>
              <a:buChar char="u"/>
              <a:defRPr/>
            </a:pPr>
            <a:r>
              <a:rPr lang="en-US" sz="3200" i="0" dirty="0">
                <a:solidFill>
                  <a:srgbClr val="000000"/>
                </a:solidFill>
              </a:rPr>
              <a:t>Rick says you have to</a:t>
            </a:r>
          </a:p>
        </p:txBody>
      </p:sp>
    </p:spTree>
    <p:extLst>
      <p:ext uri="{BB962C8B-B14F-4D97-AF65-F5344CB8AC3E}">
        <p14:creationId xmlns:p14="http://schemas.microsoft.com/office/powerpoint/2010/main" val="1443494560"/>
      </p:ext>
    </p:extLst>
  </p:cSld>
  <p:clrMapOvr>
    <a:masterClrMapping/>
  </p:clrMapOvr>
  <p:transition spd="slow">
    <p:blinds dir="vert"/>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sz="4400" dirty="0" smtClean="0">
                <a:solidFill>
                  <a:srgbClr val="C00000"/>
                </a:solidFill>
              </a:rPr>
              <a:t>2. Refactoring to patterns &amp; Common code smells</a:t>
            </a:r>
            <a:endParaRPr lang="en-US" sz="4400" dirty="0">
              <a:solidFill>
                <a:srgbClr val="C00000"/>
              </a:solidFill>
            </a:endParaRPr>
          </a:p>
        </p:txBody>
      </p:sp>
      <p:sp>
        <p:nvSpPr>
          <p:cNvPr id="5" name="Subtitle 4"/>
          <p:cNvSpPr>
            <a:spLocks noGrp="1"/>
          </p:cNvSpPr>
          <p:nvPr>
            <p:ph type="subTitle" idx="1"/>
          </p:nvPr>
        </p:nvSpPr>
        <p:spPr/>
        <p:txBody>
          <a:bodyPr/>
          <a:lstStyle/>
          <a:p>
            <a:endParaRPr lang="en-US"/>
          </a:p>
        </p:txBody>
      </p:sp>
    </p:spTree>
    <p:extLst>
      <p:ext uri="{BB962C8B-B14F-4D97-AF65-F5344CB8AC3E}">
        <p14:creationId xmlns:p14="http://schemas.microsoft.com/office/powerpoint/2010/main" val="194072434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p:cNvPicPr>
            <a:picLocks noChangeAspect="1" noChangeArrowheads="1"/>
          </p:cNvPicPr>
          <p:nvPr/>
        </p:nvPicPr>
        <p:blipFill>
          <a:blip r:embed="rId3" cstate="print"/>
          <a:srcRect/>
          <a:stretch>
            <a:fillRect/>
          </a:stretch>
        </p:blipFill>
        <p:spPr bwMode="auto">
          <a:xfrm>
            <a:off x="1524001" y="0"/>
            <a:ext cx="9143999" cy="6858000"/>
          </a:xfrm>
          <a:prstGeom prst="rect">
            <a:avLst/>
          </a:prstGeom>
          <a:noFill/>
          <a:ln w="9525">
            <a:noFill/>
            <a:miter lim="800000"/>
            <a:headEnd/>
            <a:tailEnd/>
          </a:ln>
        </p:spPr>
      </p:pic>
      <p:sp>
        <p:nvSpPr>
          <p:cNvPr id="8" name="Content Placeholder 7"/>
          <p:cNvSpPr>
            <a:spLocks noGrp="1"/>
          </p:cNvSpPr>
          <p:nvPr>
            <p:ph idx="1"/>
          </p:nvPr>
        </p:nvSpPr>
        <p:spPr>
          <a:xfrm>
            <a:off x="2993901" y="-1442852"/>
            <a:ext cx="8229600" cy="457458"/>
          </a:xfrm>
        </p:spPr>
        <p:txBody>
          <a:bodyPr>
            <a:normAutofit lnSpcReduction="10000"/>
          </a:bodyPr>
          <a:lstStyle/>
          <a:p>
            <a:pPr>
              <a:buNone/>
            </a:pPr>
            <a:endParaRPr lang="en-US" dirty="0"/>
          </a:p>
        </p:txBody>
      </p:sp>
      <p:sp>
        <p:nvSpPr>
          <p:cNvPr id="6" name="Rectangle 5"/>
          <p:cNvSpPr/>
          <p:nvPr/>
        </p:nvSpPr>
        <p:spPr>
          <a:xfrm>
            <a:off x="1066800" y="-381000"/>
            <a:ext cx="10439400" cy="3970318"/>
          </a:xfrm>
          <a:prstGeom prst="rect">
            <a:avLst/>
          </a:prstGeom>
          <a:solidFill>
            <a:srgbClr val="689FCE">
              <a:alpha val="86000"/>
            </a:srgbClr>
          </a:solidFill>
          <a:effectLst>
            <a:softEdge rad="127000"/>
          </a:effectLst>
        </p:spPr>
        <p:txBody>
          <a:bodyPr wrap="square">
            <a:spAutoFit/>
          </a:bodyPr>
          <a:lstStyle/>
          <a:p>
            <a:pPr marL="1249363" indent="-350838"/>
            <a:endParaRPr lang="en-US" sz="2800" b="1" dirty="0">
              <a:solidFill>
                <a:schemeClr val="bg1"/>
              </a:solidFill>
            </a:endParaRPr>
          </a:p>
          <a:p>
            <a:pPr marL="1249363" indent="-350838"/>
            <a:endParaRPr lang="en-US" sz="2800" b="1" dirty="0">
              <a:solidFill>
                <a:schemeClr val="bg1"/>
              </a:solidFill>
            </a:endParaRPr>
          </a:p>
          <a:p>
            <a:pPr marL="1249363" indent="-350838"/>
            <a:endParaRPr lang="en-US" sz="2800" b="1" dirty="0">
              <a:solidFill>
                <a:schemeClr val="bg1"/>
              </a:solidFill>
            </a:endParaRPr>
          </a:p>
          <a:p>
            <a:pPr marL="1249363" indent="-350838"/>
            <a:endParaRPr lang="en-US" sz="2800" b="1" dirty="0">
              <a:solidFill>
                <a:schemeClr val="bg1"/>
              </a:solidFill>
            </a:endParaRPr>
          </a:p>
          <a:p>
            <a:pPr marL="1249363" indent="-350838"/>
            <a:r>
              <a:rPr lang="en-US" sz="2800" b="1" dirty="0">
                <a:solidFill>
                  <a:srgbClr val="FFFF00"/>
                </a:solidFill>
              </a:rPr>
              <a:t>How long will they take to catch all fish?</a:t>
            </a:r>
          </a:p>
          <a:p>
            <a:pPr marL="1249363" indent="-350838">
              <a:buAutoNum type="alphaLcParenR"/>
            </a:pPr>
            <a:r>
              <a:rPr lang="en-US" sz="2800" b="1" dirty="0">
                <a:solidFill>
                  <a:schemeClr val="bg1"/>
                </a:solidFill>
              </a:rPr>
              <a:t>Less than 1 hour</a:t>
            </a:r>
          </a:p>
          <a:p>
            <a:pPr marL="1249363" indent="-350838">
              <a:buAutoNum type="alphaLcParenR"/>
            </a:pPr>
            <a:r>
              <a:rPr lang="en-US" sz="2800" b="1" dirty="0">
                <a:solidFill>
                  <a:schemeClr val="bg1"/>
                </a:solidFill>
              </a:rPr>
              <a:t>Around 1 hour</a:t>
            </a:r>
          </a:p>
          <a:p>
            <a:pPr marL="1249363" indent="-350838">
              <a:buAutoNum type="alphaLcParenR"/>
            </a:pPr>
            <a:r>
              <a:rPr lang="en-US" sz="2800" b="1" dirty="0">
                <a:solidFill>
                  <a:schemeClr val="bg1"/>
                </a:solidFill>
              </a:rPr>
              <a:t>About 100 hours</a:t>
            </a:r>
          </a:p>
          <a:p>
            <a:pPr marL="1249363" indent="-350838">
              <a:buAutoNum type="alphaLcParenR"/>
            </a:pPr>
            <a:r>
              <a:rPr lang="en-US" sz="2800" b="1" dirty="0">
                <a:solidFill>
                  <a:schemeClr val="bg1"/>
                </a:solidFill>
              </a:rPr>
              <a:t>Forever</a:t>
            </a:r>
          </a:p>
        </p:txBody>
      </p:sp>
      <mc:AlternateContent xmlns:mc="http://schemas.openxmlformats.org/markup-compatibility/2006" xmlns:p14="http://schemas.microsoft.com/office/powerpoint/2010/main">
        <mc:Choice Requires="p14">
          <p:contentPart p14:bwMode="auto" r:id="rId4">
            <p14:nvContentPartPr>
              <p14:cNvPr id="1885186" name="Ink 2"/>
              <p14:cNvContentPartPr>
                <a14:cpLocks xmlns:a14="http://schemas.microsoft.com/office/drawing/2010/main" noRot="1" noChangeAspect="1" noEditPoints="1" noChangeArrowheads="1" noChangeShapeType="1"/>
              </p14:cNvContentPartPr>
              <p14:nvPr/>
            </p14:nvContentPartPr>
            <p14:xfrm>
              <a:off x="8921751" y="3641726"/>
              <a:ext cx="830263" cy="2486025"/>
            </p14:xfrm>
          </p:contentPart>
        </mc:Choice>
        <mc:Fallback xmlns="">
          <p:pic>
            <p:nvPicPr>
              <p:cNvPr id="1885186" name="Ink 2"/>
              <p:cNvPicPr>
                <a:picLocks noRot="1" noChangeAspect="1" noEditPoints="1" noChangeArrowheads="1" noChangeShapeType="1"/>
              </p:cNvPicPr>
              <p:nvPr/>
            </p:nvPicPr>
            <p:blipFill>
              <a:blip r:embed="rId5"/>
              <a:stretch>
                <a:fillRect/>
              </a:stretch>
            </p:blipFill>
            <p:spPr>
              <a:xfrm>
                <a:off x="8899068" y="3626607"/>
                <a:ext cx="873108" cy="2523823"/>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885187" name="Ink 3"/>
              <p14:cNvContentPartPr>
                <a14:cpLocks xmlns:a14="http://schemas.microsoft.com/office/drawing/2010/main" noRot="1" noChangeAspect="1" noEditPoints="1" noChangeArrowheads="1" noChangeShapeType="1"/>
              </p14:cNvContentPartPr>
              <p14:nvPr/>
            </p14:nvContentPartPr>
            <p14:xfrm>
              <a:off x="7007225" y="3605214"/>
              <a:ext cx="2286000" cy="1216025"/>
            </p14:xfrm>
          </p:contentPart>
        </mc:Choice>
        <mc:Fallback xmlns="">
          <p:pic>
            <p:nvPicPr>
              <p:cNvPr id="1885187" name="Ink 3"/>
              <p:cNvPicPr>
                <a:picLocks noRot="1" noChangeAspect="1" noEditPoints="1" noChangeArrowheads="1" noChangeShapeType="1"/>
              </p:cNvPicPr>
              <p:nvPr/>
            </p:nvPicPr>
            <p:blipFill>
              <a:blip r:embed="rId7"/>
              <a:stretch>
                <a:fillRect/>
              </a:stretch>
            </p:blipFill>
            <p:spPr>
              <a:xfrm>
                <a:off x="6983465" y="3580375"/>
                <a:ext cx="2318760" cy="1255623"/>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885188" name="Ink 4"/>
              <p14:cNvContentPartPr>
                <a14:cpLocks xmlns:a14="http://schemas.microsoft.com/office/drawing/2010/main" noRot="1" noChangeAspect="1" noEditPoints="1" noChangeArrowheads="1" noChangeShapeType="1"/>
              </p14:cNvContentPartPr>
              <p14:nvPr/>
            </p14:nvContentPartPr>
            <p14:xfrm>
              <a:off x="6835776" y="3636964"/>
              <a:ext cx="384175" cy="1354137"/>
            </p14:xfrm>
          </p:contentPart>
        </mc:Choice>
        <mc:Fallback xmlns="">
          <p:pic>
            <p:nvPicPr>
              <p:cNvPr id="1885188" name="Ink 4"/>
              <p:cNvPicPr>
                <a:picLocks noRot="1" noChangeAspect="1" noEditPoints="1" noChangeArrowheads="1" noChangeShapeType="1"/>
              </p:cNvPicPr>
              <p:nvPr/>
            </p:nvPicPr>
            <p:blipFill>
              <a:blip r:embed="rId9"/>
              <a:stretch>
                <a:fillRect/>
              </a:stretch>
            </p:blipFill>
            <p:spPr>
              <a:xfrm>
                <a:off x="6828935" y="3631923"/>
                <a:ext cx="397497" cy="1368179"/>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885189" name="Ink 5"/>
              <p14:cNvContentPartPr>
                <a14:cpLocks xmlns:a14="http://schemas.microsoft.com/office/drawing/2010/main" noRot="1" noChangeAspect="1" noEditPoints="1" noChangeArrowheads="1" noChangeShapeType="1"/>
              </p14:cNvContentPartPr>
              <p14:nvPr/>
            </p14:nvContentPartPr>
            <p14:xfrm>
              <a:off x="6686550" y="4846638"/>
              <a:ext cx="292100" cy="247650"/>
            </p14:xfrm>
          </p:contentPart>
        </mc:Choice>
        <mc:Fallback xmlns="">
          <p:pic>
            <p:nvPicPr>
              <p:cNvPr id="1885189" name="Ink 5"/>
              <p:cNvPicPr>
                <a:picLocks noRot="1" noChangeAspect="1" noEditPoints="1" noChangeArrowheads="1" noChangeShapeType="1"/>
              </p:cNvPicPr>
              <p:nvPr/>
            </p:nvPicPr>
            <p:blipFill>
              <a:blip r:embed="rId11"/>
              <a:stretch>
                <a:fillRect/>
              </a:stretch>
            </p:blipFill>
            <p:spPr>
              <a:xfrm>
                <a:off x="6675385" y="4839079"/>
                <a:ext cx="309748" cy="261688"/>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885190" name="Ink 6"/>
              <p14:cNvContentPartPr>
                <a14:cpLocks xmlns:a14="http://schemas.microsoft.com/office/drawing/2010/main" noRot="1" noChangeAspect="1" noEditPoints="1" noChangeArrowheads="1" noChangeShapeType="1"/>
              </p14:cNvContentPartPr>
              <p14:nvPr/>
            </p14:nvContentPartPr>
            <p14:xfrm>
              <a:off x="1862139" y="4910139"/>
              <a:ext cx="1069975" cy="1677987"/>
            </p14:xfrm>
          </p:contentPart>
        </mc:Choice>
        <mc:Fallback xmlns="">
          <p:pic>
            <p:nvPicPr>
              <p:cNvPr id="1885190" name="Ink 6"/>
              <p:cNvPicPr>
                <a:picLocks noRot="1" noChangeAspect="1" noEditPoints="1" noChangeArrowheads="1" noChangeShapeType="1"/>
              </p:cNvPicPr>
              <p:nvPr/>
            </p:nvPicPr>
            <p:blipFill>
              <a:blip r:embed="rId13"/>
              <a:stretch>
                <a:fillRect/>
              </a:stretch>
            </p:blipFill>
            <p:spPr>
              <a:xfrm>
                <a:off x="1850258" y="4894299"/>
                <a:ext cx="1098416" cy="1712548"/>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885191" name="Ink 7"/>
              <p14:cNvContentPartPr>
                <a14:cpLocks xmlns:a14="http://schemas.microsoft.com/office/drawing/2010/main" noRot="1" noChangeAspect="1" noEditPoints="1" noChangeArrowheads="1" noChangeShapeType="1"/>
              </p14:cNvContentPartPr>
              <p14:nvPr/>
            </p14:nvContentPartPr>
            <p14:xfrm>
              <a:off x="2427289" y="3873501"/>
              <a:ext cx="1265237" cy="1920875"/>
            </p14:xfrm>
          </p:contentPart>
        </mc:Choice>
        <mc:Fallback xmlns="">
          <p:pic>
            <p:nvPicPr>
              <p:cNvPr id="1885191" name="Ink 7"/>
              <p:cNvPicPr>
                <a:picLocks noRot="1" noChangeAspect="1" noEditPoints="1" noChangeArrowheads="1" noChangeShapeType="1"/>
              </p:cNvPicPr>
              <p:nvPr/>
            </p:nvPicPr>
            <p:blipFill>
              <a:blip r:embed="rId15"/>
              <a:stretch>
                <a:fillRect/>
              </a:stretch>
            </p:blipFill>
            <p:spPr>
              <a:xfrm>
                <a:off x="2421170" y="3850102"/>
                <a:ext cx="1281795" cy="1949314"/>
              </a:xfrm>
              <a:prstGeom prst="rect">
                <a:avLst/>
              </a:prstGeom>
            </p:spPr>
          </p:pic>
        </mc:Fallback>
      </mc:AlternateContent>
      <p:sp>
        <p:nvSpPr>
          <p:cNvPr id="3" name="Title 2"/>
          <p:cNvSpPr>
            <a:spLocks noGrp="1"/>
          </p:cNvSpPr>
          <p:nvPr>
            <p:ph type="title"/>
          </p:nvPr>
        </p:nvSpPr>
        <p:spPr>
          <a:xfrm>
            <a:off x="1981200" y="-838200"/>
            <a:ext cx="8229600" cy="792162"/>
          </a:xfrm>
        </p:spPr>
        <p:txBody>
          <a:bodyPr/>
          <a:lstStyle/>
          <a:p>
            <a:r>
              <a:rPr lang="en-US" dirty="0" smtClean="0"/>
              <a:t>[Extra] 100 fish</a:t>
            </a:r>
            <a:endParaRPr lang="en-US" dirty="0"/>
          </a:p>
        </p:txBody>
      </p:sp>
      <p:sp>
        <p:nvSpPr>
          <p:cNvPr id="5" name="Rectangle 4"/>
          <p:cNvSpPr/>
          <p:nvPr/>
        </p:nvSpPr>
        <p:spPr>
          <a:xfrm>
            <a:off x="1862139" y="347134"/>
            <a:ext cx="8321245" cy="954107"/>
          </a:xfrm>
          <a:prstGeom prst="rect">
            <a:avLst/>
          </a:prstGeom>
        </p:spPr>
        <p:txBody>
          <a:bodyPr wrap="square">
            <a:spAutoFit/>
          </a:bodyPr>
          <a:lstStyle/>
          <a:p>
            <a:r>
              <a:rPr lang="en-US" sz="2800" dirty="0"/>
              <a:t>If </a:t>
            </a:r>
            <a:r>
              <a:rPr lang="en-US" sz="2800" b="1" dirty="0"/>
              <a:t>100 people </a:t>
            </a:r>
            <a:r>
              <a:rPr lang="en-US" sz="2800" dirty="0"/>
              <a:t>trying to catch </a:t>
            </a:r>
            <a:r>
              <a:rPr lang="en-US" sz="2800" b="1" dirty="0"/>
              <a:t>100 piranha fish</a:t>
            </a:r>
            <a:r>
              <a:rPr lang="en-US" sz="2800" dirty="0"/>
              <a:t>. </a:t>
            </a:r>
          </a:p>
          <a:p>
            <a:r>
              <a:rPr lang="en-US" sz="2800" dirty="0"/>
              <a:t>On average, one person can catch one fish within </a:t>
            </a:r>
            <a:r>
              <a:rPr lang="en-US" sz="2800" b="1" dirty="0"/>
              <a:t>1 hour</a:t>
            </a:r>
          </a:p>
        </p:txBody>
      </p:sp>
      <p:pic>
        <p:nvPicPr>
          <p:cNvPr id="17" name="Picture 2" descr="http://orford.tased.edu.au/piranha1.gif"/>
          <p:cNvPicPr>
            <a:picLocks noChangeAspect="1" noChangeArrowheads="1"/>
          </p:cNvPicPr>
          <p:nvPr/>
        </p:nvPicPr>
        <p:blipFill rotWithShape="1">
          <a:blip r:embed="rId16" cstate="print">
            <a:extLst>
              <a:ext uri="{28A0092B-C50C-407E-A947-70E740481C1C}">
                <a14:useLocalDpi xmlns:a14="http://schemas.microsoft.com/office/drawing/2010/main" val="0"/>
              </a:ext>
            </a:extLst>
          </a:blip>
          <a:srcRect l="50000"/>
          <a:stretch/>
        </p:blipFill>
        <p:spPr bwMode="auto">
          <a:xfrm rot="15802691">
            <a:off x="4823262" y="3713968"/>
            <a:ext cx="383006" cy="6881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33272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sz="4400" dirty="0" smtClean="0">
                <a:solidFill>
                  <a:srgbClr val="C00000"/>
                </a:solidFill>
              </a:rPr>
              <a:t>3. Write testable codes.</a:t>
            </a:r>
            <a:endParaRPr lang="en-US" sz="4400" dirty="0">
              <a:solidFill>
                <a:srgbClr val="C00000"/>
              </a:solidFill>
            </a:endParaRPr>
          </a:p>
        </p:txBody>
      </p:sp>
      <p:sp>
        <p:nvSpPr>
          <p:cNvPr id="5" name="Subtitle 4"/>
          <p:cNvSpPr>
            <a:spLocks noGrp="1"/>
          </p:cNvSpPr>
          <p:nvPr>
            <p:ph type="subTitle" idx="1"/>
          </p:nvPr>
        </p:nvSpPr>
        <p:spPr/>
        <p:txBody>
          <a:bodyPr/>
          <a:lstStyle/>
          <a:p>
            <a:endParaRPr lang="en-US"/>
          </a:p>
        </p:txBody>
      </p:sp>
    </p:spTree>
    <p:extLst>
      <p:ext uri="{BB962C8B-B14F-4D97-AF65-F5344CB8AC3E}">
        <p14:creationId xmlns:p14="http://schemas.microsoft.com/office/powerpoint/2010/main" val="327602176"/>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sz="4400" dirty="0" smtClean="0">
                <a:solidFill>
                  <a:srgbClr val="C00000"/>
                </a:solidFill>
              </a:rPr>
              <a:t>4. Testing tool </a:t>
            </a:r>
            <a:r>
              <a:rPr lang="en-US" sz="4400" dirty="0" err="1" smtClean="0">
                <a:solidFill>
                  <a:srgbClr val="C00000"/>
                </a:solidFill>
              </a:rPr>
              <a:t>Junit</a:t>
            </a:r>
            <a:r>
              <a:rPr lang="en-US" sz="4400" dirty="0" smtClean="0">
                <a:solidFill>
                  <a:srgbClr val="C00000"/>
                </a:solidFill>
              </a:rPr>
              <a:t> &amp; Mockito for Java</a:t>
            </a:r>
          </a:p>
        </p:txBody>
      </p:sp>
      <p:sp>
        <p:nvSpPr>
          <p:cNvPr id="5" name="Subtitle 4"/>
          <p:cNvSpPr>
            <a:spLocks noGrp="1"/>
          </p:cNvSpPr>
          <p:nvPr>
            <p:ph type="subTitle" idx="1"/>
          </p:nvPr>
        </p:nvSpPr>
        <p:spPr/>
        <p:txBody>
          <a:bodyPr/>
          <a:lstStyle/>
          <a:p>
            <a:endParaRPr lang="en-US"/>
          </a:p>
        </p:txBody>
      </p:sp>
    </p:spTree>
    <p:extLst>
      <p:ext uri="{BB962C8B-B14F-4D97-AF65-F5344CB8AC3E}">
        <p14:creationId xmlns:p14="http://schemas.microsoft.com/office/powerpoint/2010/main" val="1052549972"/>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2F838669-8732-470B-ADF2-5AEF1F82EF6B}" type="slidenum">
              <a:rPr lang="en-US"/>
              <a:pPr/>
              <a:t>82</a:t>
            </a:fld>
            <a:endParaRPr lang="en-US"/>
          </a:p>
        </p:txBody>
      </p:sp>
      <p:sp>
        <p:nvSpPr>
          <p:cNvPr id="5122" name="Rectangle 2"/>
          <p:cNvSpPr>
            <a:spLocks noGrp="1" noChangeArrowheads="1"/>
          </p:cNvSpPr>
          <p:nvPr>
            <p:ph type="title"/>
          </p:nvPr>
        </p:nvSpPr>
        <p:spPr/>
        <p:txBody>
          <a:bodyPr/>
          <a:lstStyle/>
          <a:p>
            <a:r>
              <a:rPr lang="en-US"/>
              <a:t>Test suites</a:t>
            </a:r>
          </a:p>
        </p:txBody>
      </p:sp>
      <p:sp>
        <p:nvSpPr>
          <p:cNvPr id="5123" name="Rectangle 3"/>
          <p:cNvSpPr>
            <a:spLocks noGrp="1" noChangeArrowheads="1"/>
          </p:cNvSpPr>
          <p:nvPr>
            <p:ph type="body" idx="1"/>
          </p:nvPr>
        </p:nvSpPr>
        <p:spPr>
          <a:xfrm>
            <a:off x="1905000" y="1219200"/>
            <a:ext cx="8382000" cy="5257800"/>
          </a:xfrm>
        </p:spPr>
        <p:txBody>
          <a:bodyPr>
            <a:normAutofit lnSpcReduction="10000"/>
          </a:bodyPr>
          <a:lstStyle/>
          <a:p>
            <a:pPr>
              <a:lnSpc>
                <a:spcPct val="90000"/>
              </a:lnSpc>
            </a:pPr>
            <a:r>
              <a:rPr lang="en-US" sz="2400"/>
              <a:t>Obviously you have to test your code to get it working in the first place</a:t>
            </a:r>
          </a:p>
          <a:p>
            <a:pPr lvl="1">
              <a:lnSpc>
                <a:spcPct val="90000"/>
              </a:lnSpc>
            </a:pPr>
            <a:r>
              <a:rPr lang="en-US" sz="2000"/>
              <a:t>You can do </a:t>
            </a:r>
            <a:r>
              <a:rPr lang="en-US" sz="2000" i="1"/>
              <a:t>ad hoc</a:t>
            </a:r>
            <a:r>
              <a:rPr lang="en-US" sz="2000"/>
              <a:t> testing (testing whatever occurs to you at the moment), or</a:t>
            </a:r>
          </a:p>
          <a:p>
            <a:pPr lvl="1">
              <a:lnSpc>
                <a:spcPct val="90000"/>
              </a:lnSpc>
            </a:pPr>
            <a:r>
              <a:rPr lang="en-US" sz="2000"/>
              <a:t>You can build a </a:t>
            </a:r>
            <a:r>
              <a:rPr lang="en-US" sz="2000">
                <a:solidFill>
                  <a:schemeClr val="tx2"/>
                </a:solidFill>
              </a:rPr>
              <a:t>test suite</a:t>
            </a:r>
            <a:r>
              <a:rPr lang="en-US" sz="2000"/>
              <a:t> (a thorough set of tests that can be run at any time)</a:t>
            </a:r>
          </a:p>
          <a:p>
            <a:pPr>
              <a:lnSpc>
                <a:spcPct val="90000"/>
              </a:lnSpc>
            </a:pPr>
            <a:r>
              <a:rPr lang="en-US" sz="2400"/>
              <a:t>Disadvantages of writing a test suite</a:t>
            </a:r>
          </a:p>
          <a:p>
            <a:pPr lvl="1">
              <a:lnSpc>
                <a:spcPct val="90000"/>
              </a:lnSpc>
            </a:pPr>
            <a:r>
              <a:rPr lang="en-US" sz="2000"/>
              <a:t>It’s a lot of extra programming</a:t>
            </a:r>
          </a:p>
          <a:p>
            <a:pPr lvl="2">
              <a:lnSpc>
                <a:spcPct val="90000"/>
              </a:lnSpc>
            </a:pPr>
            <a:r>
              <a:rPr lang="en-US" sz="1800" i="1"/>
              <a:t>True</a:t>
            </a:r>
            <a:r>
              <a:rPr lang="en-US" sz="1800"/>
              <a:t>—but use of a good </a:t>
            </a:r>
            <a:r>
              <a:rPr lang="en-US" sz="1800">
                <a:solidFill>
                  <a:schemeClr val="tx2"/>
                </a:solidFill>
              </a:rPr>
              <a:t>test framework</a:t>
            </a:r>
            <a:r>
              <a:rPr lang="en-US" sz="1800"/>
              <a:t> can help quite a bit</a:t>
            </a:r>
          </a:p>
          <a:p>
            <a:pPr lvl="1">
              <a:lnSpc>
                <a:spcPct val="90000"/>
              </a:lnSpc>
            </a:pPr>
            <a:r>
              <a:rPr lang="en-US" sz="2000"/>
              <a:t>You don’t have time to do all that extra work</a:t>
            </a:r>
          </a:p>
          <a:p>
            <a:pPr lvl="2">
              <a:lnSpc>
                <a:spcPct val="90000"/>
              </a:lnSpc>
            </a:pPr>
            <a:r>
              <a:rPr lang="en-US" sz="1800" i="1"/>
              <a:t>False</a:t>
            </a:r>
            <a:r>
              <a:rPr lang="en-US" sz="1800"/>
              <a:t>—Experiments repeatedly show that test suites reduce debugging time more than the amount spent building the test suite</a:t>
            </a:r>
          </a:p>
          <a:p>
            <a:pPr>
              <a:lnSpc>
                <a:spcPct val="90000"/>
              </a:lnSpc>
            </a:pPr>
            <a:r>
              <a:rPr lang="en-US" sz="2400"/>
              <a:t>Advantages of having a test suite</a:t>
            </a:r>
          </a:p>
          <a:p>
            <a:pPr lvl="1">
              <a:lnSpc>
                <a:spcPct val="90000"/>
              </a:lnSpc>
            </a:pPr>
            <a:r>
              <a:rPr lang="en-US" sz="2000"/>
              <a:t>Your program will have many fewer bugs</a:t>
            </a:r>
          </a:p>
          <a:p>
            <a:pPr lvl="1">
              <a:lnSpc>
                <a:spcPct val="90000"/>
              </a:lnSpc>
            </a:pPr>
            <a:r>
              <a:rPr lang="en-US" sz="2000"/>
              <a:t>It will be a </a:t>
            </a:r>
            <a:r>
              <a:rPr lang="en-US" sz="2000" b="1" i="1"/>
              <a:t>lot</a:t>
            </a:r>
            <a:r>
              <a:rPr lang="en-US" sz="2000"/>
              <a:t> easier to maintain and modify your program</a:t>
            </a:r>
          </a:p>
          <a:p>
            <a:pPr lvl="2">
              <a:lnSpc>
                <a:spcPct val="90000"/>
              </a:lnSpc>
            </a:pPr>
            <a:r>
              <a:rPr lang="en-US" sz="1800"/>
              <a:t>This is a </a:t>
            </a:r>
            <a:r>
              <a:rPr lang="en-US" sz="1800" i="1"/>
              <a:t>huge</a:t>
            </a:r>
            <a:r>
              <a:rPr lang="en-US" sz="1800"/>
              <a:t> win for programs that, unlike class assignments, get actual use!</a:t>
            </a:r>
          </a:p>
        </p:txBody>
      </p:sp>
    </p:spTree>
    <p:extLst>
      <p:ext uri="{BB962C8B-B14F-4D97-AF65-F5344CB8AC3E}">
        <p14:creationId xmlns:p14="http://schemas.microsoft.com/office/powerpoint/2010/main" val="3322598732"/>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0"/>
          </p:nvPr>
        </p:nvSpPr>
        <p:spPr/>
        <p:txBody>
          <a:bodyPr/>
          <a:lstStyle/>
          <a:p>
            <a:fld id="{F6A19FC8-3230-4167-8614-A98795F1FC0B}" type="slidenum">
              <a:rPr lang="en-US"/>
              <a:pPr/>
              <a:t>83</a:t>
            </a:fld>
            <a:endParaRPr lang="en-US"/>
          </a:p>
        </p:txBody>
      </p:sp>
      <p:sp>
        <p:nvSpPr>
          <p:cNvPr id="81922" name="Rectangle 2"/>
          <p:cNvSpPr>
            <a:spLocks noGrp="1" noChangeArrowheads="1"/>
          </p:cNvSpPr>
          <p:nvPr>
            <p:ph type="title"/>
          </p:nvPr>
        </p:nvSpPr>
        <p:spPr/>
        <p:txBody>
          <a:bodyPr/>
          <a:lstStyle/>
          <a:p>
            <a:r>
              <a:rPr lang="en-US"/>
              <a:t>Example: Old way vs. new way</a:t>
            </a:r>
          </a:p>
        </p:txBody>
      </p:sp>
      <p:sp>
        <p:nvSpPr>
          <p:cNvPr id="81923" name="Rectangle 3"/>
          <p:cNvSpPr>
            <a:spLocks noGrp="1" noChangeArrowheads="1"/>
          </p:cNvSpPr>
          <p:nvPr>
            <p:ph type="body" sz="half" idx="1"/>
          </p:nvPr>
        </p:nvSpPr>
        <p:spPr>
          <a:xfrm>
            <a:off x="1905000" y="1371600"/>
            <a:ext cx="7848600" cy="5181600"/>
          </a:xfrm>
        </p:spPr>
        <p:txBody>
          <a:bodyPr>
            <a:normAutofit lnSpcReduction="10000"/>
          </a:bodyPr>
          <a:lstStyle/>
          <a:p>
            <a:pPr>
              <a:lnSpc>
                <a:spcPct val="90000"/>
              </a:lnSpc>
            </a:pPr>
            <a:r>
              <a:rPr lang="en-US" sz="1800">
                <a:solidFill>
                  <a:schemeClr val="accent2"/>
                </a:solidFill>
                <a:latin typeface="Trebuchet MS" panose="020B0603020202020204" pitchFamily="34" charset="0"/>
              </a:rPr>
              <a:t>int max(int a, int b) {</a:t>
            </a:r>
            <a:br>
              <a:rPr lang="en-US" sz="1800">
                <a:solidFill>
                  <a:schemeClr val="accent2"/>
                </a:solidFill>
                <a:latin typeface="Trebuchet MS" panose="020B0603020202020204" pitchFamily="34" charset="0"/>
              </a:rPr>
            </a:br>
            <a:r>
              <a:rPr lang="en-US" sz="1800">
                <a:solidFill>
                  <a:schemeClr val="accent2"/>
                </a:solidFill>
                <a:latin typeface="Trebuchet MS" panose="020B0603020202020204" pitchFamily="34" charset="0"/>
              </a:rPr>
              <a:t>    if (a &gt; b) {</a:t>
            </a:r>
            <a:br>
              <a:rPr lang="en-US" sz="1800">
                <a:solidFill>
                  <a:schemeClr val="accent2"/>
                </a:solidFill>
                <a:latin typeface="Trebuchet MS" panose="020B0603020202020204" pitchFamily="34" charset="0"/>
              </a:rPr>
            </a:br>
            <a:r>
              <a:rPr lang="en-US" sz="1800">
                <a:solidFill>
                  <a:schemeClr val="accent2"/>
                </a:solidFill>
                <a:latin typeface="Trebuchet MS" panose="020B0603020202020204" pitchFamily="34" charset="0"/>
              </a:rPr>
              <a:t>        return a;</a:t>
            </a:r>
            <a:br>
              <a:rPr lang="en-US" sz="1800">
                <a:solidFill>
                  <a:schemeClr val="accent2"/>
                </a:solidFill>
                <a:latin typeface="Trebuchet MS" panose="020B0603020202020204" pitchFamily="34" charset="0"/>
              </a:rPr>
            </a:br>
            <a:r>
              <a:rPr lang="en-US" sz="1800">
                <a:solidFill>
                  <a:schemeClr val="accent2"/>
                </a:solidFill>
                <a:latin typeface="Trebuchet MS" panose="020B0603020202020204" pitchFamily="34" charset="0"/>
              </a:rPr>
              <a:t>    } else {</a:t>
            </a:r>
            <a:br>
              <a:rPr lang="en-US" sz="1800">
                <a:solidFill>
                  <a:schemeClr val="accent2"/>
                </a:solidFill>
                <a:latin typeface="Trebuchet MS" panose="020B0603020202020204" pitchFamily="34" charset="0"/>
              </a:rPr>
            </a:br>
            <a:r>
              <a:rPr lang="en-US" sz="1800">
                <a:solidFill>
                  <a:schemeClr val="accent2"/>
                </a:solidFill>
                <a:latin typeface="Trebuchet MS" panose="020B0603020202020204" pitchFamily="34" charset="0"/>
              </a:rPr>
              <a:t>        return b;</a:t>
            </a:r>
            <a:br>
              <a:rPr lang="en-US" sz="1800">
                <a:solidFill>
                  <a:schemeClr val="accent2"/>
                </a:solidFill>
                <a:latin typeface="Trebuchet MS" panose="020B0603020202020204" pitchFamily="34" charset="0"/>
              </a:rPr>
            </a:br>
            <a:r>
              <a:rPr lang="en-US" sz="1800">
                <a:solidFill>
                  <a:schemeClr val="accent2"/>
                </a:solidFill>
                <a:latin typeface="Trebuchet MS" panose="020B0603020202020204" pitchFamily="34" charset="0"/>
              </a:rPr>
              <a:t>    }</a:t>
            </a:r>
            <a:br>
              <a:rPr lang="en-US" sz="1800">
                <a:solidFill>
                  <a:schemeClr val="accent2"/>
                </a:solidFill>
                <a:latin typeface="Trebuchet MS" panose="020B0603020202020204" pitchFamily="34" charset="0"/>
              </a:rPr>
            </a:br>
            <a:r>
              <a:rPr lang="en-US" sz="1800">
                <a:solidFill>
                  <a:schemeClr val="accent2"/>
                </a:solidFill>
                <a:latin typeface="Trebuchet MS" panose="020B0603020202020204" pitchFamily="34" charset="0"/>
              </a:rPr>
              <a:t>}</a:t>
            </a:r>
          </a:p>
          <a:p>
            <a:pPr>
              <a:lnSpc>
                <a:spcPct val="90000"/>
              </a:lnSpc>
            </a:pPr>
            <a:r>
              <a:rPr lang="en-US" sz="1800">
                <a:solidFill>
                  <a:schemeClr val="accent2"/>
                </a:solidFill>
                <a:latin typeface="Trebuchet MS" panose="020B0603020202020204" pitchFamily="34" charset="0"/>
              </a:rPr>
              <a:t>void testMax() {</a:t>
            </a:r>
            <a:br>
              <a:rPr lang="en-US" sz="1800">
                <a:solidFill>
                  <a:schemeClr val="accent2"/>
                </a:solidFill>
                <a:latin typeface="Trebuchet MS" panose="020B0603020202020204" pitchFamily="34" charset="0"/>
              </a:rPr>
            </a:br>
            <a:r>
              <a:rPr lang="en-US" sz="1800">
                <a:solidFill>
                  <a:schemeClr val="accent2"/>
                </a:solidFill>
                <a:latin typeface="Trebuchet MS" panose="020B0603020202020204" pitchFamily="34" charset="0"/>
              </a:rPr>
              <a:t>    int x = max(3, 7);</a:t>
            </a:r>
            <a:br>
              <a:rPr lang="en-US" sz="1800">
                <a:solidFill>
                  <a:schemeClr val="accent2"/>
                </a:solidFill>
                <a:latin typeface="Trebuchet MS" panose="020B0603020202020204" pitchFamily="34" charset="0"/>
              </a:rPr>
            </a:br>
            <a:r>
              <a:rPr lang="en-US" sz="1800">
                <a:solidFill>
                  <a:schemeClr val="accent2"/>
                </a:solidFill>
                <a:latin typeface="Trebuchet MS" panose="020B0603020202020204" pitchFamily="34" charset="0"/>
              </a:rPr>
              <a:t>    if (x != 7) {</a:t>
            </a:r>
            <a:br>
              <a:rPr lang="en-US" sz="1800">
                <a:solidFill>
                  <a:schemeClr val="accent2"/>
                </a:solidFill>
                <a:latin typeface="Trebuchet MS" panose="020B0603020202020204" pitchFamily="34" charset="0"/>
              </a:rPr>
            </a:br>
            <a:r>
              <a:rPr lang="en-US" sz="1800">
                <a:solidFill>
                  <a:schemeClr val="accent2"/>
                </a:solidFill>
                <a:latin typeface="Trebuchet MS" panose="020B0603020202020204" pitchFamily="34" charset="0"/>
              </a:rPr>
              <a:t>        System.out.println("max(3, 7) gives " + x);</a:t>
            </a:r>
            <a:br>
              <a:rPr lang="en-US" sz="1800">
                <a:solidFill>
                  <a:schemeClr val="accent2"/>
                </a:solidFill>
                <a:latin typeface="Trebuchet MS" panose="020B0603020202020204" pitchFamily="34" charset="0"/>
              </a:rPr>
            </a:br>
            <a:r>
              <a:rPr lang="en-US" sz="1800">
                <a:solidFill>
                  <a:schemeClr val="accent2"/>
                </a:solidFill>
                <a:latin typeface="Trebuchet MS" panose="020B0603020202020204" pitchFamily="34" charset="0"/>
              </a:rPr>
              <a:t>    }</a:t>
            </a:r>
            <a:br>
              <a:rPr lang="en-US" sz="1800">
                <a:solidFill>
                  <a:schemeClr val="accent2"/>
                </a:solidFill>
                <a:latin typeface="Trebuchet MS" panose="020B0603020202020204" pitchFamily="34" charset="0"/>
              </a:rPr>
            </a:br>
            <a:r>
              <a:rPr lang="en-US" sz="1800">
                <a:solidFill>
                  <a:schemeClr val="accent2"/>
                </a:solidFill>
                <a:latin typeface="Trebuchet MS" panose="020B0603020202020204" pitchFamily="34" charset="0"/>
              </a:rPr>
              <a:t>    x = max(3, -7);</a:t>
            </a:r>
            <a:br>
              <a:rPr lang="en-US" sz="1800">
                <a:solidFill>
                  <a:schemeClr val="accent2"/>
                </a:solidFill>
                <a:latin typeface="Trebuchet MS" panose="020B0603020202020204" pitchFamily="34" charset="0"/>
              </a:rPr>
            </a:br>
            <a:r>
              <a:rPr lang="en-US" sz="1800">
                <a:solidFill>
                  <a:schemeClr val="accent2"/>
                </a:solidFill>
                <a:latin typeface="Trebuchet MS" panose="020B0603020202020204" pitchFamily="34" charset="0"/>
              </a:rPr>
              <a:t>    if (x != 3) {</a:t>
            </a:r>
            <a:br>
              <a:rPr lang="en-US" sz="1800">
                <a:solidFill>
                  <a:schemeClr val="accent2"/>
                </a:solidFill>
                <a:latin typeface="Trebuchet MS" panose="020B0603020202020204" pitchFamily="34" charset="0"/>
              </a:rPr>
            </a:br>
            <a:r>
              <a:rPr lang="en-US" sz="1800">
                <a:solidFill>
                  <a:schemeClr val="accent2"/>
                </a:solidFill>
                <a:latin typeface="Trebuchet MS" panose="020B0603020202020204" pitchFamily="34" charset="0"/>
              </a:rPr>
              <a:t>        System.out.println("max(3, -7) gives " + x);</a:t>
            </a:r>
            <a:br>
              <a:rPr lang="en-US" sz="1800">
                <a:solidFill>
                  <a:schemeClr val="accent2"/>
                </a:solidFill>
                <a:latin typeface="Trebuchet MS" panose="020B0603020202020204" pitchFamily="34" charset="0"/>
              </a:rPr>
            </a:br>
            <a:r>
              <a:rPr lang="en-US" sz="1800">
                <a:solidFill>
                  <a:schemeClr val="accent2"/>
                </a:solidFill>
                <a:latin typeface="Trebuchet MS" panose="020B0603020202020204" pitchFamily="34" charset="0"/>
              </a:rPr>
              <a:t>    }</a:t>
            </a:r>
            <a:br>
              <a:rPr lang="en-US" sz="1800">
                <a:solidFill>
                  <a:schemeClr val="accent2"/>
                </a:solidFill>
                <a:latin typeface="Trebuchet MS" panose="020B0603020202020204" pitchFamily="34" charset="0"/>
              </a:rPr>
            </a:br>
            <a:r>
              <a:rPr lang="en-US" sz="1800">
                <a:solidFill>
                  <a:schemeClr val="accent2"/>
                </a:solidFill>
                <a:latin typeface="Trebuchet MS" panose="020B0603020202020204" pitchFamily="34" charset="0"/>
              </a:rPr>
              <a:t>}</a:t>
            </a:r>
          </a:p>
          <a:p>
            <a:pPr>
              <a:lnSpc>
                <a:spcPct val="90000"/>
              </a:lnSpc>
            </a:pPr>
            <a:r>
              <a:rPr lang="en-US" sz="1800">
                <a:solidFill>
                  <a:schemeClr val="accent2"/>
                </a:solidFill>
                <a:latin typeface="Trebuchet MS" panose="020B0603020202020204" pitchFamily="34" charset="0"/>
              </a:rPr>
              <a:t>public static void main(String[] args) {</a:t>
            </a:r>
            <a:br>
              <a:rPr lang="en-US" sz="1800">
                <a:solidFill>
                  <a:schemeClr val="accent2"/>
                </a:solidFill>
                <a:latin typeface="Trebuchet MS" panose="020B0603020202020204" pitchFamily="34" charset="0"/>
              </a:rPr>
            </a:br>
            <a:r>
              <a:rPr lang="en-US" sz="1800">
                <a:solidFill>
                  <a:schemeClr val="accent2"/>
                </a:solidFill>
                <a:latin typeface="Trebuchet MS" panose="020B0603020202020204" pitchFamily="34" charset="0"/>
              </a:rPr>
              <a:t>    new MyClass().testMax();</a:t>
            </a:r>
            <a:br>
              <a:rPr lang="en-US" sz="1800">
                <a:solidFill>
                  <a:schemeClr val="accent2"/>
                </a:solidFill>
                <a:latin typeface="Trebuchet MS" panose="020B0603020202020204" pitchFamily="34" charset="0"/>
              </a:rPr>
            </a:br>
            <a:r>
              <a:rPr lang="en-US" sz="1800">
                <a:solidFill>
                  <a:schemeClr val="accent2"/>
                </a:solidFill>
                <a:latin typeface="Trebuchet MS" panose="020B0603020202020204" pitchFamily="34" charset="0"/>
              </a:rPr>
              <a:t>}</a:t>
            </a:r>
            <a:endParaRPr lang="en-US" sz="1600">
              <a:solidFill>
                <a:schemeClr val="accent2"/>
              </a:solidFill>
              <a:latin typeface="Trebuchet MS" panose="020B0603020202020204" pitchFamily="34" charset="0"/>
            </a:endParaRPr>
          </a:p>
          <a:p>
            <a:pPr>
              <a:lnSpc>
                <a:spcPct val="90000"/>
              </a:lnSpc>
              <a:buFont typeface="Wingdings" panose="05000000000000000000" pitchFamily="2" charset="2"/>
              <a:buNone/>
            </a:pPr>
            <a:endParaRPr lang="en-US" sz="1600">
              <a:solidFill>
                <a:schemeClr val="accent2"/>
              </a:solidFill>
              <a:latin typeface="Trebuchet MS" panose="020B0603020202020204" pitchFamily="34" charset="0"/>
            </a:endParaRPr>
          </a:p>
        </p:txBody>
      </p:sp>
      <p:sp>
        <p:nvSpPr>
          <p:cNvPr id="81924" name="Rectangle 4"/>
          <p:cNvSpPr>
            <a:spLocks noGrp="1" noChangeArrowheads="1"/>
          </p:cNvSpPr>
          <p:nvPr>
            <p:ph type="body" sz="half" idx="2"/>
          </p:nvPr>
        </p:nvSpPr>
        <p:spPr/>
        <p:txBody>
          <a:bodyPr/>
          <a:lstStyle/>
          <a:p>
            <a:r>
              <a:rPr lang="en-US" sz="1800">
                <a:solidFill>
                  <a:schemeClr val="accent2"/>
                </a:solidFill>
                <a:latin typeface="Trebuchet MS" panose="020B0603020202020204" pitchFamily="34" charset="0"/>
              </a:rPr>
              <a:t>@Test</a:t>
            </a:r>
            <a:br>
              <a:rPr lang="en-US" sz="1800">
                <a:solidFill>
                  <a:schemeClr val="accent2"/>
                </a:solidFill>
                <a:latin typeface="Trebuchet MS" panose="020B0603020202020204" pitchFamily="34" charset="0"/>
              </a:rPr>
            </a:br>
            <a:r>
              <a:rPr lang="en-US" sz="1800">
                <a:solidFill>
                  <a:schemeClr val="accent2"/>
                </a:solidFill>
                <a:latin typeface="Trebuchet MS" panose="020B0603020202020204" pitchFamily="34" charset="0"/>
              </a:rPr>
              <a:t>void testMax() {</a:t>
            </a:r>
            <a:br>
              <a:rPr lang="en-US" sz="1800">
                <a:solidFill>
                  <a:schemeClr val="accent2"/>
                </a:solidFill>
                <a:latin typeface="Trebuchet MS" panose="020B0603020202020204" pitchFamily="34" charset="0"/>
              </a:rPr>
            </a:br>
            <a:r>
              <a:rPr lang="en-US" sz="1800">
                <a:solidFill>
                  <a:schemeClr val="accent2"/>
                </a:solidFill>
                <a:latin typeface="Trebuchet MS" panose="020B0603020202020204" pitchFamily="34" charset="0"/>
              </a:rPr>
              <a:t>    assertEquals(7, max(3, 7));</a:t>
            </a:r>
            <a:br>
              <a:rPr lang="en-US" sz="1800">
                <a:solidFill>
                  <a:schemeClr val="accent2"/>
                </a:solidFill>
                <a:latin typeface="Trebuchet MS" panose="020B0603020202020204" pitchFamily="34" charset="0"/>
              </a:rPr>
            </a:br>
            <a:r>
              <a:rPr lang="en-US" sz="1800">
                <a:solidFill>
                  <a:schemeClr val="accent2"/>
                </a:solidFill>
                <a:latin typeface="Trebuchet MS" panose="020B0603020202020204" pitchFamily="34" charset="0"/>
              </a:rPr>
              <a:t>    assertEquals(3, max(3, -7));</a:t>
            </a:r>
            <a:br>
              <a:rPr lang="en-US" sz="1800">
                <a:solidFill>
                  <a:schemeClr val="accent2"/>
                </a:solidFill>
                <a:latin typeface="Trebuchet MS" panose="020B0603020202020204" pitchFamily="34" charset="0"/>
              </a:rPr>
            </a:br>
            <a:r>
              <a:rPr lang="en-US" sz="1800">
                <a:solidFill>
                  <a:schemeClr val="accent2"/>
                </a:solidFill>
                <a:latin typeface="Trebuchet MS" panose="020B0603020202020204" pitchFamily="34" charset="0"/>
              </a:rPr>
              <a:t>}</a:t>
            </a:r>
          </a:p>
        </p:txBody>
      </p:sp>
    </p:spTree>
    <p:extLst>
      <p:ext uri="{BB962C8B-B14F-4D97-AF65-F5344CB8AC3E}">
        <p14:creationId xmlns:p14="http://schemas.microsoft.com/office/powerpoint/2010/main" val="2443755747"/>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BD1D32A2-AF4E-4E1F-AE9D-0C081167FCA3}" type="slidenum">
              <a:rPr lang="en-US"/>
              <a:pPr/>
              <a:t>84</a:t>
            </a:fld>
            <a:endParaRPr lang="en-US"/>
          </a:p>
        </p:txBody>
      </p:sp>
      <p:sp>
        <p:nvSpPr>
          <p:cNvPr id="1026" name="Rectangle 2"/>
          <p:cNvSpPr>
            <a:spLocks noGrp="1" noChangeArrowheads="1"/>
          </p:cNvSpPr>
          <p:nvPr>
            <p:ph type="title"/>
          </p:nvPr>
        </p:nvSpPr>
        <p:spPr/>
        <p:txBody>
          <a:bodyPr/>
          <a:lstStyle/>
          <a:p>
            <a:r>
              <a:rPr lang="en-US"/>
              <a:t>XP approach to testing</a:t>
            </a:r>
          </a:p>
        </p:txBody>
      </p:sp>
      <p:sp>
        <p:nvSpPr>
          <p:cNvPr id="1027" name="Rectangle 3"/>
          <p:cNvSpPr>
            <a:spLocks noGrp="1" noChangeArrowheads="1"/>
          </p:cNvSpPr>
          <p:nvPr>
            <p:ph type="body" idx="1"/>
          </p:nvPr>
        </p:nvSpPr>
        <p:spPr>
          <a:xfrm>
            <a:off x="1905000" y="1371601"/>
            <a:ext cx="8382000" cy="4760913"/>
          </a:xfrm>
        </p:spPr>
        <p:txBody>
          <a:bodyPr/>
          <a:lstStyle/>
          <a:p>
            <a:r>
              <a:rPr lang="en-US" sz="2400"/>
              <a:t>In the Extreme Programming approach,</a:t>
            </a:r>
          </a:p>
          <a:p>
            <a:pPr lvl="1"/>
            <a:r>
              <a:rPr lang="en-US" sz="2000"/>
              <a:t>Tests are written before the code itself</a:t>
            </a:r>
          </a:p>
          <a:p>
            <a:pPr lvl="1"/>
            <a:r>
              <a:rPr lang="en-US" sz="2000"/>
              <a:t>If code has no automated test case, it is </a:t>
            </a:r>
            <a:r>
              <a:rPr lang="en-US" sz="2000" i="1"/>
              <a:t>assumed not to work</a:t>
            </a:r>
            <a:endParaRPr lang="en-US" sz="2000"/>
          </a:p>
          <a:p>
            <a:pPr lvl="1"/>
            <a:r>
              <a:rPr lang="en-US" sz="2000"/>
              <a:t>A test framework is used so that automated testing can be done after every small change to the code</a:t>
            </a:r>
          </a:p>
          <a:p>
            <a:pPr lvl="2"/>
            <a:r>
              <a:rPr lang="en-US" sz="1800"/>
              <a:t>This may be as often as every 5 or 10 minutes</a:t>
            </a:r>
          </a:p>
          <a:p>
            <a:pPr lvl="1"/>
            <a:r>
              <a:rPr lang="en-US" sz="2000"/>
              <a:t>If a bug is found after development, a test is created to keep the bug from coming back</a:t>
            </a:r>
          </a:p>
          <a:p>
            <a:r>
              <a:rPr lang="en-US" sz="2400"/>
              <a:t>Consequences</a:t>
            </a:r>
          </a:p>
          <a:p>
            <a:pPr lvl="1"/>
            <a:r>
              <a:rPr lang="en-US" sz="2000"/>
              <a:t>Fewer bugs</a:t>
            </a:r>
          </a:p>
          <a:p>
            <a:pPr lvl="1"/>
            <a:r>
              <a:rPr lang="en-US" sz="2000"/>
              <a:t>More maintainable code</a:t>
            </a:r>
          </a:p>
          <a:p>
            <a:pPr lvl="1"/>
            <a:r>
              <a:rPr lang="en-US" sz="2000">
                <a:solidFill>
                  <a:schemeClr val="tx2"/>
                </a:solidFill>
              </a:rPr>
              <a:t>Continuous integration</a:t>
            </a:r>
            <a:r>
              <a:rPr lang="en-US" sz="2000"/>
              <a:t>—During development, the program </a:t>
            </a:r>
            <a:r>
              <a:rPr lang="en-US" sz="2000" i="1"/>
              <a:t>always works</a:t>
            </a:r>
            <a:r>
              <a:rPr lang="en-US" sz="2000"/>
              <a:t>—it may not do everything required, but what it does, it does right</a:t>
            </a:r>
          </a:p>
        </p:txBody>
      </p:sp>
    </p:spTree>
    <p:extLst>
      <p:ext uri="{BB962C8B-B14F-4D97-AF65-F5344CB8AC3E}">
        <p14:creationId xmlns:p14="http://schemas.microsoft.com/office/powerpoint/2010/main" val="3296888341"/>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15C2D983-FDE9-4D86-9CA6-42AFB3FD5619}" type="slidenum">
              <a:rPr lang="en-US"/>
              <a:pPr/>
              <a:t>85</a:t>
            </a:fld>
            <a:endParaRPr lang="en-US"/>
          </a:p>
        </p:txBody>
      </p:sp>
      <p:sp>
        <p:nvSpPr>
          <p:cNvPr id="7170" name="Rectangle 2"/>
          <p:cNvSpPr>
            <a:spLocks noGrp="1" noChangeArrowheads="1"/>
          </p:cNvSpPr>
          <p:nvPr>
            <p:ph type="title"/>
          </p:nvPr>
        </p:nvSpPr>
        <p:spPr/>
        <p:txBody>
          <a:bodyPr/>
          <a:lstStyle/>
          <a:p>
            <a:r>
              <a:rPr lang="en-US"/>
              <a:t>JUnit</a:t>
            </a:r>
          </a:p>
        </p:txBody>
      </p:sp>
      <p:sp>
        <p:nvSpPr>
          <p:cNvPr id="7171" name="Rectangle 3"/>
          <p:cNvSpPr>
            <a:spLocks noGrp="1" noChangeArrowheads="1"/>
          </p:cNvSpPr>
          <p:nvPr>
            <p:ph type="body" idx="1"/>
          </p:nvPr>
        </p:nvSpPr>
        <p:spPr>
          <a:xfrm>
            <a:off x="1905000" y="1371601"/>
            <a:ext cx="8382000" cy="4760913"/>
          </a:xfrm>
        </p:spPr>
        <p:txBody>
          <a:bodyPr/>
          <a:lstStyle/>
          <a:p>
            <a:pPr>
              <a:lnSpc>
                <a:spcPct val="90000"/>
              </a:lnSpc>
            </a:pPr>
            <a:r>
              <a:rPr lang="en-US">
                <a:solidFill>
                  <a:schemeClr val="tx2"/>
                </a:solidFill>
              </a:rPr>
              <a:t>JUnit</a:t>
            </a:r>
            <a:r>
              <a:rPr lang="en-US"/>
              <a:t> is a framework for writing tests</a:t>
            </a:r>
            <a:endParaRPr lang="en-US" sz="2400"/>
          </a:p>
          <a:p>
            <a:pPr lvl="1">
              <a:lnSpc>
                <a:spcPct val="90000"/>
              </a:lnSpc>
            </a:pPr>
            <a:r>
              <a:rPr lang="en-US"/>
              <a:t>JUnit was written by Erich Gamma (of </a:t>
            </a:r>
            <a:r>
              <a:rPr lang="en-US" i="1"/>
              <a:t>Design Patterns</a:t>
            </a:r>
            <a:r>
              <a:rPr lang="en-US"/>
              <a:t> fame) and Kent Beck (creator of XP methodology)</a:t>
            </a:r>
          </a:p>
          <a:p>
            <a:pPr lvl="1">
              <a:lnSpc>
                <a:spcPct val="90000"/>
              </a:lnSpc>
            </a:pPr>
            <a:r>
              <a:rPr lang="en-US"/>
              <a:t>JUnit uses Java’s </a:t>
            </a:r>
            <a:r>
              <a:rPr lang="en-US">
                <a:solidFill>
                  <a:schemeClr val="tx2"/>
                </a:solidFill>
              </a:rPr>
              <a:t>reflection</a:t>
            </a:r>
            <a:r>
              <a:rPr lang="en-US"/>
              <a:t> capabilities (Java programs can examine their own code)</a:t>
            </a:r>
          </a:p>
          <a:p>
            <a:pPr lvl="1">
              <a:lnSpc>
                <a:spcPct val="90000"/>
              </a:lnSpc>
            </a:pPr>
            <a:r>
              <a:rPr lang="en-US"/>
              <a:t>JUnit helps the programmer:</a:t>
            </a:r>
            <a:endParaRPr lang="en-US" sz="2000"/>
          </a:p>
          <a:p>
            <a:pPr lvl="2">
              <a:lnSpc>
                <a:spcPct val="90000"/>
              </a:lnSpc>
            </a:pPr>
            <a:r>
              <a:rPr lang="en-US"/>
              <a:t>define and execute tests and test suites</a:t>
            </a:r>
          </a:p>
          <a:p>
            <a:pPr lvl="2">
              <a:lnSpc>
                <a:spcPct val="90000"/>
              </a:lnSpc>
            </a:pPr>
            <a:r>
              <a:rPr lang="en-US"/>
              <a:t>formalize requirements and clarify architecture</a:t>
            </a:r>
          </a:p>
          <a:p>
            <a:pPr lvl="2">
              <a:lnSpc>
                <a:spcPct val="90000"/>
              </a:lnSpc>
            </a:pPr>
            <a:r>
              <a:rPr lang="en-US"/>
              <a:t>write and debug code</a:t>
            </a:r>
          </a:p>
          <a:p>
            <a:pPr lvl="2">
              <a:lnSpc>
                <a:spcPct val="90000"/>
              </a:lnSpc>
            </a:pPr>
            <a:r>
              <a:rPr lang="en-US"/>
              <a:t>integrate code and always be ready to release a working version</a:t>
            </a:r>
            <a:endParaRPr lang="en-US" sz="1800"/>
          </a:p>
          <a:p>
            <a:pPr lvl="1">
              <a:lnSpc>
                <a:spcPct val="90000"/>
              </a:lnSpc>
            </a:pPr>
            <a:r>
              <a:rPr lang="en-US"/>
              <a:t>JUnit is not included in Sun’s SDK, but almost all IDEs include it</a:t>
            </a:r>
            <a:endParaRPr lang="en-US" sz="2000"/>
          </a:p>
        </p:txBody>
      </p:sp>
    </p:spTree>
    <p:extLst>
      <p:ext uri="{BB962C8B-B14F-4D97-AF65-F5344CB8AC3E}">
        <p14:creationId xmlns:p14="http://schemas.microsoft.com/office/powerpoint/2010/main" val="1532549955"/>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1587BF7E-E6E2-46EF-8923-28489DB1433F}" type="slidenum">
              <a:rPr lang="en-US"/>
              <a:pPr/>
              <a:t>86</a:t>
            </a:fld>
            <a:endParaRPr lang="en-US"/>
          </a:p>
        </p:txBody>
      </p:sp>
      <p:sp>
        <p:nvSpPr>
          <p:cNvPr id="9218" name="Rectangle 2"/>
          <p:cNvSpPr>
            <a:spLocks noGrp="1" noChangeArrowheads="1"/>
          </p:cNvSpPr>
          <p:nvPr>
            <p:ph type="title"/>
          </p:nvPr>
        </p:nvSpPr>
        <p:spPr/>
        <p:txBody>
          <a:bodyPr/>
          <a:lstStyle/>
          <a:p>
            <a:r>
              <a:rPr lang="en-US"/>
              <a:t>Terminology</a:t>
            </a:r>
          </a:p>
        </p:txBody>
      </p:sp>
      <p:sp>
        <p:nvSpPr>
          <p:cNvPr id="9219" name="Rectangle 3"/>
          <p:cNvSpPr>
            <a:spLocks noGrp="1" noChangeArrowheads="1"/>
          </p:cNvSpPr>
          <p:nvPr>
            <p:ph type="body" idx="1"/>
          </p:nvPr>
        </p:nvSpPr>
        <p:spPr>
          <a:xfrm>
            <a:off x="1905000" y="1371601"/>
            <a:ext cx="8458200" cy="4760913"/>
          </a:xfrm>
        </p:spPr>
        <p:txBody>
          <a:bodyPr/>
          <a:lstStyle/>
          <a:p>
            <a:pPr>
              <a:lnSpc>
                <a:spcPct val="90000"/>
              </a:lnSpc>
            </a:pPr>
            <a:r>
              <a:rPr lang="en-US" sz="2400"/>
              <a:t>A </a:t>
            </a:r>
            <a:r>
              <a:rPr lang="en-US" sz="2400">
                <a:solidFill>
                  <a:schemeClr val="tx2"/>
                </a:solidFill>
              </a:rPr>
              <a:t>test fixture</a:t>
            </a:r>
            <a:r>
              <a:rPr lang="en-US" sz="2400"/>
              <a:t> sets up the data (both objects and primitives) that are needed to run tests</a:t>
            </a:r>
          </a:p>
          <a:p>
            <a:pPr lvl="1">
              <a:lnSpc>
                <a:spcPct val="90000"/>
              </a:lnSpc>
            </a:pPr>
            <a:r>
              <a:rPr lang="en-US" sz="2000"/>
              <a:t>Example: If you are testing code that updates an employee record, you need an employee record to test it on</a:t>
            </a:r>
          </a:p>
          <a:p>
            <a:pPr>
              <a:lnSpc>
                <a:spcPct val="90000"/>
              </a:lnSpc>
            </a:pPr>
            <a:r>
              <a:rPr lang="en-US" sz="2400"/>
              <a:t>A </a:t>
            </a:r>
            <a:r>
              <a:rPr lang="en-US" sz="2400">
                <a:solidFill>
                  <a:schemeClr val="tx2"/>
                </a:solidFill>
              </a:rPr>
              <a:t>unit test</a:t>
            </a:r>
            <a:r>
              <a:rPr lang="en-US" sz="2400"/>
              <a:t> is a test of a </a:t>
            </a:r>
            <a:r>
              <a:rPr lang="en-US" sz="2400" i="1"/>
              <a:t>single</a:t>
            </a:r>
            <a:r>
              <a:rPr lang="en-US" sz="2400"/>
              <a:t> class</a:t>
            </a:r>
          </a:p>
          <a:p>
            <a:pPr>
              <a:lnSpc>
                <a:spcPct val="90000"/>
              </a:lnSpc>
            </a:pPr>
            <a:r>
              <a:rPr lang="en-US" sz="2400"/>
              <a:t>A </a:t>
            </a:r>
            <a:r>
              <a:rPr lang="en-US" sz="2400">
                <a:solidFill>
                  <a:schemeClr val="tx2"/>
                </a:solidFill>
              </a:rPr>
              <a:t>test case</a:t>
            </a:r>
            <a:r>
              <a:rPr lang="en-US" sz="2400"/>
              <a:t> tests the response of a single method to a particular set of inputs</a:t>
            </a:r>
          </a:p>
          <a:p>
            <a:pPr>
              <a:lnSpc>
                <a:spcPct val="90000"/>
              </a:lnSpc>
            </a:pPr>
            <a:r>
              <a:rPr lang="en-US" sz="2400"/>
              <a:t>A </a:t>
            </a:r>
            <a:r>
              <a:rPr lang="en-US" sz="2400">
                <a:solidFill>
                  <a:schemeClr val="tx2"/>
                </a:solidFill>
              </a:rPr>
              <a:t>test suite</a:t>
            </a:r>
            <a:r>
              <a:rPr lang="en-US" sz="2400"/>
              <a:t> is a collection of test cases</a:t>
            </a:r>
          </a:p>
          <a:p>
            <a:pPr>
              <a:lnSpc>
                <a:spcPct val="90000"/>
              </a:lnSpc>
            </a:pPr>
            <a:r>
              <a:rPr lang="en-US" sz="2400"/>
              <a:t>A </a:t>
            </a:r>
            <a:r>
              <a:rPr lang="en-US" sz="2400">
                <a:solidFill>
                  <a:schemeClr val="tx2"/>
                </a:solidFill>
              </a:rPr>
              <a:t>test runner</a:t>
            </a:r>
            <a:r>
              <a:rPr lang="en-US" sz="2400"/>
              <a:t> is software that runs tests and reports results</a:t>
            </a:r>
            <a:br>
              <a:rPr lang="en-US" sz="2400"/>
            </a:br>
            <a:endParaRPr lang="en-US" sz="2400"/>
          </a:p>
          <a:p>
            <a:pPr>
              <a:lnSpc>
                <a:spcPct val="90000"/>
              </a:lnSpc>
            </a:pPr>
            <a:r>
              <a:rPr lang="en-US" sz="2400"/>
              <a:t>An </a:t>
            </a:r>
            <a:r>
              <a:rPr lang="en-US" sz="2400">
                <a:solidFill>
                  <a:schemeClr val="tx2"/>
                </a:solidFill>
              </a:rPr>
              <a:t>integration test</a:t>
            </a:r>
            <a:r>
              <a:rPr lang="en-US" sz="2400"/>
              <a:t> is a test of how well classes work together</a:t>
            </a:r>
          </a:p>
          <a:p>
            <a:pPr lvl="1">
              <a:lnSpc>
                <a:spcPct val="90000"/>
              </a:lnSpc>
            </a:pPr>
            <a:r>
              <a:rPr lang="en-US" sz="2000"/>
              <a:t>JUnit provides some limited support for integration tests</a:t>
            </a:r>
          </a:p>
        </p:txBody>
      </p:sp>
    </p:spTree>
    <p:extLst>
      <p:ext uri="{BB962C8B-B14F-4D97-AF65-F5344CB8AC3E}">
        <p14:creationId xmlns:p14="http://schemas.microsoft.com/office/powerpoint/2010/main" val="377572009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Slide Number Placeholder 3"/>
          <p:cNvSpPr>
            <a:spLocks noGrp="1"/>
          </p:cNvSpPr>
          <p:nvPr>
            <p:ph type="sldNum" sz="quarter" idx="10"/>
          </p:nvPr>
        </p:nvSpPr>
        <p:spPr/>
        <p:txBody>
          <a:bodyPr/>
          <a:lstStyle/>
          <a:p>
            <a:fld id="{BFBDA157-1D27-471D-9898-11DA78056B94}" type="slidenum">
              <a:rPr lang="en-US"/>
              <a:pPr/>
              <a:t>87</a:t>
            </a:fld>
            <a:endParaRPr lang="en-US"/>
          </a:p>
        </p:txBody>
      </p:sp>
      <p:sp>
        <p:nvSpPr>
          <p:cNvPr id="57349" name="AutoShape 5"/>
          <p:cNvSpPr>
            <a:spLocks noChangeArrowheads="1"/>
          </p:cNvSpPr>
          <p:nvPr/>
        </p:nvSpPr>
        <p:spPr bwMode="auto">
          <a:xfrm>
            <a:off x="2514601" y="1371600"/>
            <a:ext cx="3433763" cy="4725988"/>
          </a:xfrm>
          <a:prstGeom prst="flowChartAlternateProcess">
            <a:avLst/>
          </a:prstGeom>
          <a:solidFill>
            <a:srgbClr val="FFCCCC"/>
          </a:solidFill>
          <a:ln w="158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r>
              <a:rPr lang="en-US">
                <a:latin typeface="Trebuchet MS" panose="020B0603020202020204" pitchFamily="34" charset="0"/>
              </a:rPr>
              <a:t>test suite</a:t>
            </a:r>
          </a:p>
        </p:txBody>
      </p:sp>
      <p:sp>
        <p:nvSpPr>
          <p:cNvPr id="57346" name="Rectangle 2"/>
          <p:cNvSpPr>
            <a:spLocks noGrp="1" noChangeArrowheads="1"/>
          </p:cNvSpPr>
          <p:nvPr>
            <p:ph type="title"/>
          </p:nvPr>
        </p:nvSpPr>
        <p:spPr/>
        <p:txBody>
          <a:bodyPr/>
          <a:lstStyle/>
          <a:p>
            <a:r>
              <a:rPr lang="en-US"/>
              <a:t>Once more, in pictures</a:t>
            </a:r>
          </a:p>
        </p:txBody>
      </p:sp>
      <p:sp>
        <p:nvSpPr>
          <p:cNvPr id="57364" name="Rectangle 20"/>
          <p:cNvSpPr>
            <a:spLocks noGrp="1" noChangeArrowheads="1"/>
          </p:cNvSpPr>
          <p:nvPr>
            <p:ph type="body" idx="1"/>
          </p:nvPr>
        </p:nvSpPr>
        <p:spPr>
          <a:xfrm>
            <a:off x="6248400" y="2362200"/>
            <a:ext cx="3962400" cy="4267200"/>
          </a:xfrm>
        </p:spPr>
        <p:txBody>
          <a:bodyPr>
            <a:normAutofit lnSpcReduction="10000"/>
          </a:bodyPr>
          <a:lstStyle/>
          <a:p>
            <a:pPr>
              <a:lnSpc>
                <a:spcPct val="90000"/>
              </a:lnSpc>
            </a:pPr>
            <a:r>
              <a:rPr lang="en-US" sz="2000"/>
              <a:t>A </a:t>
            </a:r>
            <a:r>
              <a:rPr lang="en-US" sz="2000">
                <a:solidFill>
                  <a:schemeClr val="tx2"/>
                </a:solidFill>
              </a:rPr>
              <a:t>unit test</a:t>
            </a:r>
            <a:r>
              <a:rPr lang="en-US" sz="2000"/>
              <a:t> tests the methods in a single class</a:t>
            </a:r>
          </a:p>
          <a:p>
            <a:pPr>
              <a:lnSpc>
                <a:spcPct val="90000"/>
              </a:lnSpc>
            </a:pPr>
            <a:r>
              <a:rPr lang="en-US" sz="2000"/>
              <a:t>A </a:t>
            </a:r>
            <a:r>
              <a:rPr lang="en-US" sz="2000">
                <a:solidFill>
                  <a:schemeClr val="tx2"/>
                </a:solidFill>
              </a:rPr>
              <a:t>test case</a:t>
            </a:r>
            <a:r>
              <a:rPr lang="en-US" sz="2000"/>
              <a:t> tests (insofar as possible) a single method</a:t>
            </a:r>
          </a:p>
          <a:p>
            <a:pPr lvl="1">
              <a:lnSpc>
                <a:spcPct val="90000"/>
              </a:lnSpc>
            </a:pPr>
            <a:r>
              <a:rPr lang="en-US" sz="1800"/>
              <a:t>You can have multiple test cases for a single method</a:t>
            </a:r>
          </a:p>
          <a:p>
            <a:pPr>
              <a:lnSpc>
                <a:spcPct val="90000"/>
              </a:lnSpc>
            </a:pPr>
            <a:r>
              <a:rPr lang="en-US" sz="2000"/>
              <a:t>A </a:t>
            </a:r>
            <a:r>
              <a:rPr lang="en-US" sz="2000">
                <a:solidFill>
                  <a:schemeClr val="tx2"/>
                </a:solidFill>
              </a:rPr>
              <a:t>test suite</a:t>
            </a:r>
            <a:r>
              <a:rPr lang="en-US" sz="2000"/>
              <a:t> combines unit tests</a:t>
            </a:r>
          </a:p>
          <a:p>
            <a:pPr>
              <a:lnSpc>
                <a:spcPct val="90000"/>
              </a:lnSpc>
            </a:pPr>
            <a:r>
              <a:rPr lang="en-US" sz="2000"/>
              <a:t>The </a:t>
            </a:r>
            <a:r>
              <a:rPr lang="en-US" sz="2000">
                <a:solidFill>
                  <a:schemeClr val="tx2"/>
                </a:solidFill>
              </a:rPr>
              <a:t>test fixture</a:t>
            </a:r>
            <a:r>
              <a:rPr lang="en-US" sz="2000"/>
              <a:t> provides software support for all this</a:t>
            </a:r>
          </a:p>
          <a:p>
            <a:pPr>
              <a:lnSpc>
                <a:spcPct val="90000"/>
              </a:lnSpc>
            </a:pPr>
            <a:r>
              <a:rPr lang="en-US" sz="2000"/>
              <a:t>The </a:t>
            </a:r>
            <a:r>
              <a:rPr lang="en-US" sz="2000">
                <a:solidFill>
                  <a:schemeClr val="tx2"/>
                </a:solidFill>
              </a:rPr>
              <a:t>test runner</a:t>
            </a:r>
            <a:r>
              <a:rPr lang="en-US" sz="2000"/>
              <a:t> runs unit tests or an entire test suite</a:t>
            </a:r>
          </a:p>
          <a:p>
            <a:pPr>
              <a:lnSpc>
                <a:spcPct val="90000"/>
              </a:lnSpc>
            </a:pPr>
            <a:r>
              <a:rPr lang="en-US" sz="2000">
                <a:solidFill>
                  <a:schemeClr val="tx2"/>
                </a:solidFill>
              </a:rPr>
              <a:t>Integration testing</a:t>
            </a:r>
            <a:r>
              <a:rPr lang="en-US" sz="2000"/>
              <a:t> (testing that it all works together) is not well supported by JUnit</a:t>
            </a:r>
          </a:p>
        </p:txBody>
      </p:sp>
      <p:sp>
        <p:nvSpPr>
          <p:cNvPr id="57352" name="AutoShape 8"/>
          <p:cNvSpPr>
            <a:spLocks noChangeArrowheads="1"/>
          </p:cNvSpPr>
          <p:nvPr/>
        </p:nvSpPr>
        <p:spPr bwMode="auto">
          <a:xfrm>
            <a:off x="2824164" y="4799014"/>
            <a:ext cx="2668587" cy="1146175"/>
          </a:xfrm>
          <a:prstGeom prst="flowChartAlternateProcess">
            <a:avLst/>
          </a:prstGeom>
          <a:solidFill>
            <a:srgbClr val="CCFFCC"/>
          </a:solidFill>
          <a:ln w="158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r>
              <a:rPr lang="en-US">
                <a:latin typeface="Trebuchet MS" panose="020B0603020202020204" pitchFamily="34" charset="0"/>
              </a:rPr>
              <a:t>unit test (for one class)</a:t>
            </a:r>
          </a:p>
        </p:txBody>
      </p:sp>
      <p:grpSp>
        <p:nvGrpSpPr>
          <p:cNvPr id="57366" name="Group 22"/>
          <p:cNvGrpSpPr>
            <a:grpSpLocks/>
          </p:cNvGrpSpPr>
          <p:nvPr/>
        </p:nvGrpSpPr>
        <p:grpSpPr bwMode="auto">
          <a:xfrm>
            <a:off x="2825750" y="1906588"/>
            <a:ext cx="2668588" cy="1143000"/>
            <a:chOff x="820" y="1201"/>
            <a:chExt cx="1681" cy="720"/>
          </a:xfrm>
        </p:grpSpPr>
        <p:sp>
          <p:nvSpPr>
            <p:cNvPr id="57350" name="AutoShape 6"/>
            <p:cNvSpPr>
              <a:spLocks noChangeArrowheads="1"/>
            </p:cNvSpPr>
            <p:nvPr/>
          </p:nvSpPr>
          <p:spPr bwMode="auto">
            <a:xfrm>
              <a:off x="820" y="1201"/>
              <a:ext cx="1681" cy="720"/>
            </a:xfrm>
            <a:prstGeom prst="flowChartAlternateProcess">
              <a:avLst/>
            </a:prstGeom>
            <a:solidFill>
              <a:srgbClr val="CCFFCC"/>
            </a:solidFill>
            <a:ln w="158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r>
                <a:rPr lang="en-US">
                  <a:latin typeface="Trebuchet MS" panose="020B0603020202020204" pitchFamily="34" charset="0"/>
                </a:rPr>
                <a:t>another unit test</a:t>
              </a:r>
            </a:p>
          </p:txBody>
        </p:sp>
        <p:sp>
          <p:nvSpPr>
            <p:cNvPr id="57353" name="AutoShape 9"/>
            <p:cNvSpPr>
              <a:spLocks noChangeArrowheads="1"/>
            </p:cNvSpPr>
            <p:nvPr/>
          </p:nvSpPr>
          <p:spPr bwMode="auto">
            <a:xfrm>
              <a:off x="915" y="1489"/>
              <a:ext cx="1440" cy="144"/>
            </a:xfrm>
            <a:prstGeom prst="flowChartProcess">
              <a:avLst/>
            </a:prstGeom>
            <a:solidFill>
              <a:srgbClr val="FFFFCC"/>
            </a:solidFill>
            <a:ln w="158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sz="1400">
                  <a:latin typeface="Trebuchet MS" panose="020B0603020202020204" pitchFamily="34" charset="0"/>
                </a:rPr>
                <a:t>test case (for one method)</a:t>
              </a:r>
            </a:p>
          </p:txBody>
        </p:sp>
        <p:sp>
          <p:nvSpPr>
            <p:cNvPr id="57354" name="AutoShape 10"/>
            <p:cNvSpPr>
              <a:spLocks noChangeArrowheads="1"/>
            </p:cNvSpPr>
            <p:nvPr/>
          </p:nvSpPr>
          <p:spPr bwMode="auto">
            <a:xfrm>
              <a:off x="915" y="1681"/>
              <a:ext cx="1440" cy="144"/>
            </a:xfrm>
            <a:prstGeom prst="flowChartProcess">
              <a:avLst/>
            </a:prstGeom>
            <a:solidFill>
              <a:srgbClr val="FFFFCC"/>
            </a:solidFill>
            <a:ln w="158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sz="1400">
                  <a:latin typeface="Trebuchet MS" panose="020B0603020202020204" pitchFamily="34" charset="0"/>
                </a:rPr>
                <a:t>another test case</a:t>
              </a:r>
            </a:p>
          </p:txBody>
        </p:sp>
      </p:grpSp>
      <p:sp>
        <p:nvSpPr>
          <p:cNvPr id="57358" name="AutoShape 14"/>
          <p:cNvSpPr>
            <a:spLocks noChangeArrowheads="1"/>
          </p:cNvSpPr>
          <p:nvPr/>
        </p:nvSpPr>
        <p:spPr bwMode="auto">
          <a:xfrm>
            <a:off x="2976563" y="5257800"/>
            <a:ext cx="2286000" cy="228600"/>
          </a:xfrm>
          <a:prstGeom prst="flowChartProcess">
            <a:avLst/>
          </a:prstGeom>
          <a:solidFill>
            <a:srgbClr val="FFFFCC"/>
          </a:solidFill>
          <a:ln w="158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sz="1400">
                <a:latin typeface="Trebuchet MS" panose="020B0603020202020204" pitchFamily="34" charset="0"/>
              </a:rPr>
              <a:t>test case (for one method)</a:t>
            </a:r>
          </a:p>
        </p:txBody>
      </p:sp>
      <p:grpSp>
        <p:nvGrpSpPr>
          <p:cNvPr id="57365" name="Group 21"/>
          <p:cNvGrpSpPr>
            <a:grpSpLocks/>
          </p:cNvGrpSpPr>
          <p:nvPr/>
        </p:nvGrpSpPr>
        <p:grpSpPr bwMode="auto">
          <a:xfrm>
            <a:off x="2824164" y="3201988"/>
            <a:ext cx="2668587" cy="1447800"/>
            <a:chOff x="819" y="2017"/>
            <a:chExt cx="1681" cy="912"/>
          </a:xfrm>
        </p:grpSpPr>
        <p:sp>
          <p:nvSpPr>
            <p:cNvPr id="57351" name="AutoShape 7"/>
            <p:cNvSpPr>
              <a:spLocks noChangeArrowheads="1"/>
            </p:cNvSpPr>
            <p:nvPr/>
          </p:nvSpPr>
          <p:spPr bwMode="auto">
            <a:xfrm>
              <a:off x="819" y="2017"/>
              <a:ext cx="1681" cy="912"/>
            </a:xfrm>
            <a:prstGeom prst="flowChartAlternateProcess">
              <a:avLst/>
            </a:prstGeom>
            <a:solidFill>
              <a:srgbClr val="CCFFCC"/>
            </a:solidFill>
            <a:ln w="158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r>
                <a:rPr lang="en-US">
                  <a:latin typeface="Trebuchet MS" panose="020B0603020202020204" pitchFamily="34" charset="0"/>
                </a:rPr>
                <a:t>another unit test</a:t>
              </a:r>
            </a:p>
          </p:txBody>
        </p:sp>
        <p:sp>
          <p:nvSpPr>
            <p:cNvPr id="57355" name="AutoShape 11"/>
            <p:cNvSpPr>
              <a:spLocks noChangeArrowheads="1"/>
            </p:cNvSpPr>
            <p:nvPr/>
          </p:nvSpPr>
          <p:spPr bwMode="auto">
            <a:xfrm>
              <a:off x="915" y="2305"/>
              <a:ext cx="1440" cy="144"/>
            </a:xfrm>
            <a:prstGeom prst="flowChartProcess">
              <a:avLst/>
            </a:prstGeom>
            <a:solidFill>
              <a:srgbClr val="FFFFCC"/>
            </a:solidFill>
            <a:ln w="158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sz="1400">
                  <a:latin typeface="Trebuchet MS" panose="020B0603020202020204" pitchFamily="34" charset="0"/>
                </a:rPr>
                <a:t>another test case</a:t>
              </a:r>
            </a:p>
          </p:txBody>
        </p:sp>
        <p:sp>
          <p:nvSpPr>
            <p:cNvPr id="57356" name="AutoShape 12"/>
            <p:cNvSpPr>
              <a:spLocks noChangeArrowheads="1"/>
            </p:cNvSpPr>
            <p:nvPr/>
          </p:nvSpPr>
          <p:spPr bwMode="auto">
            <a:xfrm>
              <a:off x="915" y="2497"/>
              <a:ext cx="1440" cy="144"/>
            </a:xfrm>
            <a:prstGeom prst="flowChartProcess">
              <a:avLst/>
            </a:prstGeom>
            <a:solidFill>
              <a:srgbClr val="FFFFCC"/>
            </a:solidFill>
            <a:ln w="158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sz="1400">
                  <a:latin typeface="Trebuchet MS" panose="020B0603020202020204" pitchFamily="34" charset="0"/>
                </a:rPr>
                <a:t>another test case</a:t>
              </a:r>
            </a:p>
          </p:txBody>
        </p:sp>
        <p:sp>
          <p:nvSpPr>
            <p:cNvPr id="57359" name="AutoShape 15"/>
            <p:cNvSpPr>
              <a:spLocks noChangeArrowheads="1"/>
            </p:cNvSpPr>
            <p:nvPr/>
          </p:nvSpPr>
          <p:spPr bwMode="auto">
            <a:xfrm>
              <a:off x="915" y="2689"/>
              <a:ext cx="1440" cy="144"/>
            </a:xfrm>
            <a:prstGeom prst="flowChartProcess">
              <a:avLst/>
            </a:prstGeom>
            <a:solidFill>
              <a:srgbClr val="FFFFCC"/>
            </a:solidFill>
            <a:ln w="158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sz="1400">
                  <a:latin typeface="Trebuchet MS" panose="020B0603020202020204" pitchFamily="34" charset="0"/>
                </a:rPr>
                <a:t>another test case</a:t>
              </a:r>
            </a:p>
          </p:txBody>
        </p:sp>
      </p:grpSp>
      <p:sp>
        <p:nvSpPr>
          <p:cNvPr id="57360" name="AutoShape 16"/>
          <p:cNvSpPr>
            <a:spLocks noChangeArrowheads="1"/>
          </p:cNvSpPr>
          <p:nvPr/>
        </p:nvSpPr>
        <p:spPr bwMode="auto">
          <a:xfrm>
            <a:off x="2514600" y="6096000"/>
            <a:ext cx="3429000" cy="381000"/>
          </a:xfrm>
          <a:prstGeom prst="flowChartProcess">
            <a:avLst/>
          </a:prstGeom>
          <a:solidFill>
            <a:schemeClr val="tx1"/>
          </a:solidFill>
          <a:ln w="158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solidFill>
                  <a:schemeClr val="bg1"/>
                </a:solidFill>
                <a:latin typeface="Trebuchet MS" panose="020B0603020202020204" pitchFamily="34" charset="0"/>
              </a:rPr>
              <a:t>test fixture</a:t>
            </a:r>
          </a:p>
        </p:txBody>
      </p:sp>
      <p:grpSp>
        <p:nvGrpSpPr>
          <p:cNvPr id="57367" name="Group 23"/>
          <p:cNvGrpSpPr>
            <a:grpSpLocks/>
          </p:cNvGrpSpPr>
          <p:nvPr/>
        </p:nvGrpSpPr>
        <p:grpSpPr bwMode="auto">
          <a:xfrm>
            <a:off x="5943600" y="1447800"/>
            <a:ext cx="2743200" cy="685800"/>
            <a:chOff x="2784" y="912"/>
            <a:chExt cx="1728" cy="528"/>
          </a:xfrm>
        </p:grpSpPr>
        <p:sp>
          <p:nvSpPr>
            <p:cNvPr id="57362" name="AutoShape 18"/>
            <p:cNvSpPr>
              <a:spLocks noChangeArrowheads="1"/>
            </p:cNvSpPr>
            <p:nvPr/>
          </p:nvSpPr>
          <p:spPr bwMode="auto">
            <a:xfrm>
              <a:off x="3216" y="912"/>
              <a:ext cx="1296" cy="528"/>
            </a:xfrm>
            <a:prstGeom prst="flowChartPreparation">
              <a:avLst/>
            </a:prstGeom>
            <a:solidFill>
              <a:srgbClr val="FFFF00"/>
            </a:solidFill>
            <a:ln w="158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atin typeface="Trebuchet MS" panose="020B0603020202020204" pitchFamily="34" charset="0"/>
                </a:rPr>
                <a:t>test runner</a:t>
              </a:r>
            </a:p>
          </p:txBody>
        </p:sp>
        <p:sp>
          <p:nvSpPr>
            <p:cNvPr id="57363" name="AutoShape 19"/>
            <p:cNvSpPr>
              <a:spLocks noChangeArrowheads="1"/>
            </p:cNvSpPr>
            <p:nvPr/>
          </p:nvSpPr>
          <p:spPr bwMode="auto">
            <a:xfrm>
              <a:off x="2784" y="1104"/>
              <a:ext cx="432" cy="144"/>
            </a:xfrm>
            <a:prstGeom prst="rightArrow">
              <a:avLst>
                <a:gd name="adj1" fmla="val 50000"/>
                <a:gd name="adj2" fmla="val 75000"/>
              </a:avLst>
            </a:prstGeom>
            <a:noFill/>
            <a:ln w="158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57368" name="AutoShape 24"/>
          <p:cNvSpPr>
            <a:spLocks noChangeArrowheads="1"/>
          </p:cNvSpPr>
          <p:nvPr/>
        </p:nvSpPr>
        <p:spPr bwMode="auto">
          <a:xfrm>
            <a:off x="2971800" y="5562600"/>
            <a:ext cx="2286000" cy="228600"/>
          </a:xfrm>
          <a:prstGeom prst="flowChartProcess">
            <a:avLst/>
          </a:prstGeom>
          <a:solidFill>
            <a:srgbClr val="FFFFCC"/>
          </a:solidFill>
          <a:ln w="158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sz="1400">
                <a:latin typeface="Trebuchet MS" panose="020B0603020202020204" pitchFamily="34" charset="0"/>
              </a:rPr>
              <a:t>another test case</a:t>
            </a:r>
          </a:p>
        </p:txBody>
      </p:sp>
    </p:spTree>
    <p:extLst>
      <p:ext uri="{BB962C8B-B14F-4D97-AF65-F5344CB8AC3E}">
        <p14:creationId xmlns:p14="http://schemas.microsoft.com/office/powerpoint/2010/main" val="339035365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7360"/>
                                        </p:tgtEl>
                                        <p:attrNameLst>
                                          <p:attrName>style.visibility</p:attrName>
                                        </p:attrNameLst>
                                      </p:cBhvr>
                                      <p:to>
                                        <p:strVal val="visible"/>
                                      </p:to>
                                    </p:set>
                                    <p:animEffect transition="in" filter="wipe(down)">
                                      <p:cBhvr>
                                        <p:cTn id="7" dur="500"/>
                                        <p:tgtEl>
                                          <p:spTgt spid="5736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7352"/>
                                        </p:tgtEl>
                                        <p:attrNameLst>
                                          <p:attrName>style.visibility</p:attrName>
                                        </p:attrNameLst>
                                      </p:cBhvr>
                                      <p:to>
                                        <p:strVal val="visible"/>
                                      </p:to>
                                    </p:set>
                                    <p:animEffect transition="in" filter="wipe(left)">
                                      <p:cBhvr>
                                        <p:cTn id="12" dur="500"/>
                                        <p:tgtEl>
                                          <p:spTgt spid="5735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7358"/>
                                        </p:tgtEl>
                                        <p:attrNameLst>
                                          <p:attrName>style.visibility</p:attrName>
                                        </p:attrNameLst>
                                      </p:cBhvr>
                                      <p:to>
                                        <p:strVal val="visible"/>
                                      </p:to>
                                    </p:set>
                                    <p:animEffect transition="in" filter="wipe(left)">
                                      <p:cBhvr>
                                        <p:cTn id="17" dur="500"/>
                                        <p:tgtEl>
                                          <p:spTgt spid="57358"/>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57368"/>
                                        </p:tgtEl>
                                        <p:attrNameLst>
                                          <p:attrName>style.visibility</p:attrName>
                                        </p:attrNameLst>
                                      </p:cBhvr>
                                      <p:to>
                                        <p:strVal val="visible"/>
                                      </p:to>
                                    </p:set>
                                    <p:animEffect transition="in" filter="wipe(left)">
                                      <p:cBhvr>
                                        <p:cTn id="22" dur="500"/>
                                        <p:tgtEl>
                                          <p:spTgt spid="57368"/>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57365"/>
                                        </p:tgtEl>
                                        <p:attrNameLst>
                                          <p:attrName>style.visibility</p:attrName>
                                        </p:attrNameLst>
                                      </p:cBhvr>
                                      <p:to>
                                        <p:strVal val="visible"/>
                                      </p:to>
                                    </p:set>
                                    <p:animEffect transition="in" filter="wipe(left)">
                                      <p:cBhvr>
                                        <p:cTn id="27" dur="500"/>
                                        <p:tgtEl>
                                          <p:spTgt spid="57365"/>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nodeType="clickEffect">
                                  <p:stCondLst>
                                    <p:cond delay="0"/>
                                  </p:stCondLst>
                                  <p:childTnLst>
                                    <p:set>
                                      <p:cBhvr>
                                        <p:cTn id="31" dur="1" fill="hold">
                                          <p:stCondLst>
                                            <p:cond delay="0"/>
                                          </p:stCondLst>
                                        </p:cTn>
                                        <p:tgtEl>
                                          <p:spTgt spid="57366"/>
                                        </p:tgtEl>
                                        <p:attrNameLst>
                                          <p:attrName>style.visibility</p:attrName>
                                        </p:attrNameLst>
                                      </p:cBhvr>
                                      <p:to>
                                        <p:strVal val="visible"/>
                                      </p:to>
                                    </p:set>
                                    <p:animEffect transition="in" filter="wipe(left)">
                                      <p:cBhvr>
                                        <p:cTn id="32" dur="500"/>
                                        <p:tgtEl>
                                          <p:spTgt spid="57366"/>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57349"/>
                                        </p:tgtEl>
                                        <p:attrNameLst>
                                          <p:attrName>style.visibility</p:attrName>
                                        </p:attrNameLst>
                                      </p:cBhvr>
                                      <p:to>
                                        <p:strVal val="visible"/>
                                      </p:to>
                                    </p:set>
                                    <p:animEffect transition="in" filter="wipe(left)">
                                      <p:cBhvr>
                                        <p:cTn id="37" dur="500"/>
                                        <p:tgtEl>
                                          <p:spTgt spid="57349"/>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nodeType="clickEffect">
                                  <p:stCondLst>
                                    <p:cond delay="0"/>
                                  </p:stCondLst>
                                  <p:childTnLst>
                                    <p:set>
                                      <p:cBhvr>
                                        <p:cTn id="41" dur="1" fill="hold">
                                          <p:stCondLst>
                                            <p:cond delay="0"/>
                                          </p:stCondLst>
                                        </p:cTn>
                                        <p:tgtEl>
                                          <p:spTgt spid="57367"/>
                                        </p:tgtEl>
                                        <p:attrNameLst>
                                          <p:attrName>style.visibility</p:attrName>
                                        </p:attrNameLst>
                                      </p:cBhvr>
                                      <p:to>
                                        <p:strVal val="visible"/>
                                      </p:to>
                                    </p:set>
                                    <p:animEffect transition="in" filter="wipe(left)">
                                      <p:cBhvr>
                                        <p:cTn id="42" dur="500"/>
                                        <p:tgtEl>
                                          <p:spTgt spid="57367"/>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57364">
                                            <p:txEl>
                                              <p:pRg st="0" end="0"/>
                                            </p:txEl>
                                          </p:spTgt>
                                        </p:tgtEl>
                                        <p:attrNameLst>
                                          <p:attrName>style.visibility</p:attrName>
                                        </p:attrNameLst>
                                      </p:cBhvr>
                                      <p:to>
                                        <p:strVal val="visible"/>
                                      </p:to>
                                    </p:set>
                                    <p:animEffect transition="in" filter="wipe(left)">
                                      <p:cBhvr>
                                        <p:cTn id="47" dur="500"/>
                                        <p:tgtEl>
                                          <p:spTgt spid="57364">
                                            <p:txEl>
                                              <p:pRg st="0" end="0"/>
                                            </p:txEl>
                                          </p:spTgt>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57364">
                                            <p:txEl>
                                              <p:pRg st="1" end="1"/>
                                            </p:txEl>
                                          </p:spTgt>
                                        </p:tgtEl>
                                        <p:attrNameLst>
                                          <p:attrName>style.visibility</p:attrName>
                                        </p:attrNameLst>
                                      </p:cBhvr>
                                      <p:to>
                                        <p:strVal val="visible"/>
                                      </p:to>
                                    </p:set>
                                    <p:animEffect transition="in" filter="wipe(left)">
                                      <p:cBhvr>
                                        <p:cTn id="52" dur="500"/>
                                        <p:tgtEl>
                                          <p:spTgt spid="57364">
                                            <p:txEl>
                                              <p:pRg st="1" end="1"/>
                                            </p:txEl>
                                          </p:spTgt>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57364">
                                            <p:txEl>
                                              <p:pRg st="2" end="2"/>
                                            </p:txEl>
                                          </p:spTgt>
                                        </p:tgtEl>
                                        <p:attrNameLst>
                                          <p:attrName>style.visibility</p:attrName>
                                        </p:attrNameLst>
                                      </p:cBhvr>
                                      <p:to>
                                        <p:strVal val="visible"/>
                                      </p:to>
                                    </p:set>
                                    <p:animEffect transition="in" filter="wipe(left)">
                                      <p:cBhvr>
                                        <p:cTn id="57" dur="500"/>
                                        <p:tgtEl>
                                          <p:spTgt spid="57364">
                                            <p:txEl>
                                              <p:pRg st="2" end="2"/>
                                            </p:txEl>
                                          </p:spTgt>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57364">
                                            <p:txEl>
                                              <p:pRg st="3" end="3"/>
                                            </p:txEl>
                                          </p:spTgt>
                                        </p:tgtEl>
                                        <p:attrNameLst>
                                          <p:attrName>style.visibility</p:attrName>
                                        </p:attrNameLst>
                                      </p:cBhvr>
                                      <p:to>
                                        <p:strVal val="visible"/>
                                      </p:to>
                                    </p:set>
                                    <p:animEffect transition="in" filter="wipe(left)">
                                      <p:cBhvr>
                                        <p:cTn id="62" dur="500"/>
                                        <p:tgtEl>
                                          <p:spTgt spid="57364">
                                            <p:txEl>
                                              <p:pRg st="3" end="3"/>
                                            </p:txEl>
                                          </p:spTgt>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57364">
                                            <p:txEl>
                                              <p:pRg st="4" end="4"/>
                                            </p:txEl>
                                          </p:spTgt>
                                        </p:tgtEl>
                                        <p:attrNameLst>
                                          <p:attrName>style.visibility</p:attrName>
                                        </p:attrNameLst>
                                      </p:cBhvr>
                                      <p:to>
                                        <p:strVal val="visible"/>
                                      </p:to>
                                    </p:set>
                                    <p:animEffect transition="in" filter="wipe(left)">
                                      <p:cBhvr>
                                        <p:cTn id="67" dur="500"/>
                                        <p:tgtEl>
                                          <p:spTgt spid="57364">
                                            <p:txEl>
                                              <p:pRg st="4" end="4"/>
                                            </p:txEl>
                                          </p:spTgt>
                                        </p:tgtEl>
                                      </p:cBhvr>
                                    </p:animEffect>
                                  </p:childTnLst>
                                </p:cTn>
                              </p:par>
                            </p:childTnLst>
                          </p:cTn>
                        </p:par>
                      </p:childTnLst>
                    </p:cTn>
                  </p:par>
                  <p:par>
                    <p:cTn id="68" fill="hold" nodeType="clickPar">
                      <p:stCondLst>
                        <p:cond delay="indefinite"/>
                      </p:stCondLst>
                      <p:childTnLst>
                        <p:par>
                          <p:cTn id="69" fill="hold" nodeType="withGroup">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57364">
                                            <p:txEl>
                                              <p:pRg st="5" end="5"/>
                                            </p:txEl>
                                          </p:spTgt>
                                        </p:tgtEl>
                                        <p:attrNameLst>
                                          <p:attrName>style.visibility</p:attrName>
                                        </p:attrNameLst>
                                      </p:cBhvr>
                                      <p:to>
                                        <p:strVal val="visible"/>
                                      </p:to>
                                    </p:set>
                                    <p:animEffect transition="in" filter="wipe(left)">
                                      <p:cBhvr>
                                        <p:cTn id="72" dur="500"/>
                                        <p:tgtEl>
                                          <p:spTgt spid="57364">
                                            <p:txEl>
                                              <p:pRg st="5" end="5"/>
                                            </p:txEl>
                                          </p:spTgt>
                                        </p:tgtEl>
                                      </p:cBhvr>
                                    </p:animEffect>
                                  </p:childTnLst>
                                </p:cTn>
                              </p:par>
                            </p:childTnLst>
                          </p:cTn>
                        </p:par>
                      </p:childTnLst>
                    </p:cTn>
                  </p:par>
                  <p:par>
                    <p:cTn id="73" fill="hold" nodeType="clickPar">
                      <p:stCondLst>
                        <p:cond delay="indefinite"/>
                      </p:stCondLst>
                      <p:childTnLst>
                        <p:par>
                          <p:cTn id="74" fill="hold" nodeType="withGroup">
                            <p:stCondLst>
                              <p:cond delay="0"/>
                            </p:stCondLst>
                            <p:childTnLst>
                              <p:par>
                                <p:cTn id="75" presetID="22" presetClass="entr" presetSubtype="8" fill="hold" grpId="0" nodeType="clickEffect">
                                  <p:stCondLst>
                                    <p:cond delay="0"/>
                                  </p:stCondLst>
                                  <p:childTnLst>
                                    <p:set>
                                      <p:cBhvr>
                                        <p:cTn id="76" dur="1" fill="hold">
                                          <p:stCondLst>
                                            <p:cond delay="0"/>
                                          </p:stCondLst>
                                        </p:cTn>
                                        <p:tgtEl>
                                          <p:spTgt spid="57364">
                                            <p:txEl>
                                              <p:pRg st="6" end="6"/>
                                            </p:txEl>
                                          </p:spTgt>
                                        </p:tgtEl>
                                        <p:attrNameLst>
                                          <p:attrName>style.visibility</p:attrName>
                                        </p:attrNameLst>
                                      </p:cBhvr>
                                      <p:to>
                                        <p:strVal val="visible"/>
                                      </p:to>
                                    </p:set>
                                    <p:animEffect transition="in" filter="wipe(left)">
                                      <p:cBhvr>
                                        <p:cTn id="77" dur="500"/>
                                        <p:tgtEl>
                                          <p:spTgt spid="5736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349" grpId="0" animBg="1" autoUpdateAnimBg="0"/>
      <p:bldP spid="57364" grpId="0" build="p" bldLvl="5" autoUpdateAnimBg="0"/>
      <p:bldP spid="57352" grpId="0" animBg="1" autoUpdateAnimBg="0"/>
      <p:bldP spid="57358" grpId="0" animBg="1" autoUpdateAnimBg="0"/>
      <p:bldP spid="57360" grpId="0" animBg="1" autoUpdateAnimBg="0"/>
      <p:bldP spid="57368" grpId="0" animBg="1" autoUpdateAnimBg="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6D900699-8089-4032-B133-02C54FE797BC}" type="slidenum">
              <a:rPr lang="en-US"/>
              <a:pPr/>
              <a:t>88</a:t>
            </a:fld>
            <a:endParaRPr lang="en-US"/>
          </a:p>
        </p:txBody>
      </p:sp>
      <p:sp>
        <p:nvSpPr>
          <p:cNvPr id="84994" name="Rectangle 2"/>
          <p:cNvSpPr>
            <a:spLocks noGrp="1" noChangeArrowheads="1"/>
          </p:cNvSpPr>
          <p:nvPr>
            <p:ph type="title"/>
          </p:nvPr>
        </p:nvSpPr>
        <p:spPr/>
        <p:txBody>
          <a:bodyPr/>
          <a:lstStyle/>
          <a:p>
            <a:r>
              <a:rPr lang="en-US"/>
              <a:t>Writing a JUnit test class, I</a:t>
            </a:r>
          </a:p>
        </p:txBody>
      </p:sp>
      <p:sp>
        <p:nvSpPr>
          <p:cNvPr id="84995" name="Rectangle 3"/>
          <p:cNvSpPr>
            <a:spLocks noGrp="1" noChangeArrowheads="1"/>
          </p:cNvSpPr>
          <p:nvPr>
            <p:ph type="body" idx="1"/>
          </p:nvPr>
        </p:nvSpPr>
        <p:spPr>
          <a:xfrm>
            <a:off x="1905000" y="1371600"/>
            <a:ext cx="8458200" cy="5105400"/>
          </a:xfrm>
        </p:spPr>
        <p:txBody>
          <a:bodyPr/>
          <a:lstStyle/>
          <a:p>
            <a:pPr lvl="1">
              <a:lnSpc>
                <a:spcPct val="90000"/>
              </a:lnSpc>
            </a:pPr>
            <a:r>
              <a:rPr lang="en-US"/>
              <a:t>Start by importing these JUnit 4 classes:</a:t>
            </a:r>
          </a:p>
          <a:p>
            <a:pPr>
              <a:lnSpc>
                <a:spcPct val="90000"/>
              </a:lnSpc>
            </a:pPr>
            <a:r>
              <a:rPr lang="en-US" sz="2400">
                <a:solidFill>
                  <a:schemeClr val="accent2"/>
                </a:solidFill>
                <a:latin typeface="Trebuchet MS" panose="020B0603020202020204" pitchFamily="34" charset="0"/>
              </a:rPr>
              <a:t>import org.junit.*;</a:t>
            </a:r>
            <a:br>
              <a:rPr lang="en-US" sz="2400">
                <a:solidFill>
                  <a:schemeClr val="accent2"/>
                </a:solidFill>
                <a:latin typeface="Trebuchet MS" panose="020B0603020202020204" pitchFamily="34" charset="0"/>
              </a:rPr>
            </a:br>
            <a:r>
              <a:rPr lang="en-US" sz="2400">
                <a:solidFill>
                  <a:schemeClr val="accent2"/>
                </a:solidFill>
                <a:latin typeface="Trebuchet MS" panose="020B0603020202020204" pitchFamily="34" charset="0"/>
              </a:rPr>
              <a:t>import </a:t>
            </a:r>
            <a:r>
              <a:rPr lang="en-US" sz="2400">
                <a:solidFill>
                  <a:schemeClr val="tx2"/>
                </a:solidFill>
                <a:latin typeface="Trebuchet MS" panose="020B0603020202020204" pitchFamily="34" charset="0"/>
              </a:rPr>
              <a:t>static</a:t>
            </a:r>
            <a:r>
              <a:rPr lang="en-US" sz="2400">
                <a:solidFill>
                  <a:schemeClr val="accent2"/>
                </a:solidFill>
                <a:latin typeface="Trebuchet MS" panose="020B0603020202020204" pitchFamily="34" charset="0"/>
              </a:rPr>
              <a:t> org.junit.Assert.*; </a:t>
            </a:r>
            <a:r>
              <a:rPr lang="en-US" sz="2400">
                <a:solidFill>
                  <a:schemeClr val="accent1"/>
                </a:solidFill>
                <a:latin typeface="Trebuchet MS" panose="020B0603020202020204" pitchFamily="34" charset="0"/>
              </a:rPr>
              <a:t>// note static import</a:t>
            </a:r>
            <a:r>
              <a:rPr lang="en-US">
                <a:solidFill>
                  <a:schemeClr val="accent1"/>
                </a:solidFill>
              </a:rPr>
              <a:t/>
            </a:r>
            <a:br>
              <a:rPr lang="en-US">
                <a:solidFill>
                  <a:schemeClr val="accent1"/>
                </a:solidFill>
              </a:rPr>
            </a:br>
            <a:endParaRPr lang="en-US"/>
          </a:p>
          <a:p>
            <a:pPr lvl="1">
              <a:lnSpc>
                <a:spcPct val="90000"/>
              </a:lnSpc>
            </a:pPr>
            <a:r>
              <a:rPr lang="en-US"/>
              <a:t>Declare your test class in the usual way</a:t>
            </a:r>
          </a:p>
          <a:p>
            <a:pPr>
              <a:lnSpc>
                <a:spcPct val="90000"/>
              </a:lnSpc>
            </a:pPr>
            <a:r>
              <a:rPr lang="en-US" sz="2400">
                <a:solidFill>
                  <a:schemeClr val="accent2"/>
                </a:solidFill>
                <a:latin typeface="Trebuchet MS" panose="020B0603020202020204" pitchFamily="34" charset="0"/>
              </a:rPr>
              <a:t>public class MyProgramTest {</a:t>
            </a:r>
            <a:r>
              <a:rPr lang="en-US"/>
              <a:t/>
            </a:r>
            <a:br>
              <a:rPr lang="en-US"/>
            </a:br>
            <a:endParaRPr lang="en-US"/>
          </a:p>
          <a:p>
            <a:pPr lvl="1">
              <a:lnSpc>
                <a:spcPct val="90000"/>
              </a:lnSpc>
            </a:pPr>
            <a:r>
              <a:rPr lang="en-US"/>
              <a:t>Declare an instance of the class being tested</a:t>
            </a:r>
          </a:p>
          <a:p>
            <a:pPr lvl="1">
              <a:lnSpc>
                <a:spcPct val="90000"/>
              </a:lnSpc>
            </a:pPr>
            <a:r>
              <a:rPr lang="en-US"/>
              <a:t>You can declare other variables, but </a:t>
            </a:r>
            <a:r>
              <a:rPr lang="en-US" i="1"/>
              <a:t>don’t</a:t>
            </a:r>
            <a:r>
              <a:rPr lang="en-US"/>
              <a:t> give them initial values here</a:t>
            </a:r>
          </a:p>
          <a:p>
            <a:pPr>
              <a:lnSpc>
                <a:spcPct val="90000"/>
              </a:lnSpc>
            </a:pPr>
            <a:r>
              <a:rPr lang="en-US" sz="2400">
                <a:solidFill>
                  <a:schemeClr val="accent2"/>
                </a:solidFill>
                <a:latin typeface="Trebuchet MS" panose="020B0603020202020204" pitchFamily="34" charset="0"/>
              </a:rPr>
              <a:t>public class MyProgramTest {</a:t>
            </a:r>
            <a:br>
              <a:rPr lang="en-US" sz="2400">
                <a:solidFill>
                  <a:schemeClr val="accent2"/>
                </a:solidFill>
                <a:latin typeface="Trebuchet MS" panose="020B0603020202020204" pitchFamily="34" charset="0"/>
              </a:rPr>
            </a:br>
            <a:r>
              <a:rPr lang="en-US" sz="2400">
                <a:solidFill>
                  <a:schemeClr val="accent2"/>
                </a:solidFill>
                <a:latin typeface="Trebuchet MS" panose="020B0603020202020204" pitchFamily="34" charset="0"/>
              </a:rPr>
              <a:t>    MyProgram program;</a:t>
            </a:r>
            <a:br>
              <a:rPr lang="en-US" sz="2400">
                <a:solidFill>
                  <a:schemeClr val="accent2"/>
                </a:solidFill>
                <a:latin typeface="Trebuchet MS" panose="020B0603020202020204" pitchFamily="34" charset="0"/>
              </a:rPr>
            </a:br>
            <a:r>
              <a:rPr lang="en-US" sz="2400">
                <a:solidFill>
                  <a:schemeClr val="accent2"/>
                </a:solidFill>
                <a:latin typeface="Trebuchet MS" panose="020B0603020202020204" pitchFamily="34" charset="0"/>
              </a:rPr>
              <a:t>    int someVariable;</a:t>
            </a:r>
          </a:p>
        </p:txBody>
      </p:sp>
    </p:spTree>
    <p:extLst>
      <p:ext uri="{BB962C8B-B14F-4D97-AF65-F5344CB8AC3E}">
        <p14:creationId xmlns:p14="http://schemas.microsoft.com/office/powerpoint/2010/main" val="152923052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DF3555F1-0BDF-40C8-A660-10DFAEA84465}" type="slidenum">
              <a:rPr lang="en-US"/>
              <a:pPr/>
              <a:t>89</a:t>
            </a:fld>
            <a:endParaRPr lang="en-US"/>
          </a:p>
        </p:txBody>
      </p:sp>
      <p:sp>
        <p:nvSpPr>
          <p:cNvPr id="89090" name="Rectangle 2"/>
          <p:cNvSpPr>
            <a:spLocks noGrp="1" noChangeArrowheads="1"/>
          </p:cNvSpPr>
          <p:nvPr>
            <p:ph type="title"/>
          </p:nvPr>
        </p:nvSpPr>
        <p:spPr/>
        <p:txBody>
          <a:bodyPr/>
          <a:lstStyle/>
          <a:p>
            <a:r>
              <a:rPr lang="en-US"/>
              <a:t>Writing a JUnit test class, II2</a:t>
            </a:r>
          </a:p>
        </p:txBody>
      </p:sp>
      <p:sp>
        <p:nvSpPr>
          <p:cNvPr id="89091" name="Rectangle 3"/>
          <p:cNvSpPr>
            <a:spLocks noGrp="1" noChangeArrowheads="1"/>
          </p:cNvSpPr>
          <p:nvPr>
            <p:ph type="body" idx="1"/>
          </p:nvPr>
        </p:nvSpPr>
        <p:spPr>
          <a:xfrm>
            <a:off x="1905000" y="1371600"/>
            <a:ext cx="8382000" cy="5181600"/>
          </a:xfrm>
        </p:spPr>
        <p:txBody>
          <a:bodyPr>
            <a:normAutofit lnSpcReduction="10000"/>
          </a:bodyPr>
          <a:lstStyle/>
          <a:p>
            <a:pPr lvl="1">
              <a:lnSpc>
                <a:spcPct val="90000"/>
              </a:lnSpc>
            </a:pPr>
            <a:r>
              <a:rPr lang="en-US" sz="2000"/>
              <a:t>Define a method (or several methods) to be executed </a:t>
            </a:r>
            <a:r>
              <a:rPr lang="en-US" sz="2000" i="1"/>
              <a:t>before each test</a:t>
            </a:r>
          </a:p>
          <a:p>
            <a:pPr lvl="1">
              <a:lnSpc>
                <a:spcPct val="90000"/>
              </a:lnSpc>
            </a:pPr>
            <a:r>
              <a:rPr lang="en-US" sz="2000"/>
              <a:t>Initialize your variables in this method, so that each test starts with a fresh set of values</a:t>
            </a:r>
          </a:p>
          <a:p>
            <a:pPr>
              <a:lnSpc>
                <a:spcPct val="90000"/>
              </a:lnSpc>
            </a:pPr>
            <a:r>
              <a:rPr lang="en-US" sz="2400">
                <a:solidFill>
                  <a:schemeClr val="accent2"/>
                </a:solidFill>
                <a:latin typeface="Trebuchet MS" panose="020B0603020202020204" pitchFamily="34" charset="0"/>
              </a:rPr>
              <a:t>@Before</a:t>
            </a:r>
            <a:br>
              <a:rPr lang="en-US" sz="2400">
                <a:solidFill>
                  <a:schemeClr val="accent2"/>
                </a:solidFill>
                <a:latin typeface="Trebuchet MS" panose="020B0603020202020204" pitchFamily="34" charset="0"/>
              </a:rPr>
            </a:br>
            <a:r>
              <a:rPr lang="en-US" sz="2400">
                <a:solidFill>
                  <a:schemeClr val="accent2"/>
                </a:solidFill>
                <a:latin typeface="Trebuchet MS" panose="020B0603020202020204" pitchFamily="34" charset="0"/>
              </a:rPr>
              <a:t>public void setUp() {</a:t>
            </a:r>
            <a:br>
              <a:rPr lang="en-US" sz="2400">
                <a:solidFill>
                  <a:schemeClr val="accent2"/>
                </a:solidFill>
                <a:latin typeface="Trebuchet MS" panose="020B0603020202020204" pitchFamily="34" charset="0"/>
              </a:rPr>
            </a:br>
            <a:r>
              <a:rPr lang="en-US" sz="2400">
                <a:solidFill>
                  <a:schemeClr val="accent2"/>
                </a:solidFill>
                <a:latin typeface="Trebuchet MS" panose="020B0603020202020204" pitchFamily="34" charset="0"/>
              </a:rPr>
              <a:t>    program = new MyProgram();</a:t>
            </a:r>
            <a:br>
              <a:rPr lang="en-US" sz="2400">
                <a:solidFill>
                  <a:schemeClr val="accent2"/>
                </a:solidFill>
                <a:latin typeface="Trebuchet MS" panose="020B0603020202020204" pitchFamily="34" charset="0"/>
              </a:rPr>
            </a:br>
            <a:r>
              <a:rPr lang="en-US" sz="2400">
                <a:solidFill>
                  <a:schemeClr val="accent2"/>
                </a:solidFill>
                <a:latin typeface="Trebuchet MS" panose="020B0603020202020204" pitchFamily="34" charset="0"/>
              </a:rPr>
              <a:t>    someVariable = 1000;</a:t>
            </a:r>
            <a:br>
              <a:rPr lang="en-US" sz="2400">
                <a:solidFill>
                  <a:schemeClr val="accent2"/>
                </a:solidFill>
                <a:latin typeface="Trebuchet MS" panose="020B0603020202020204" pitchFamily="34" charset="0"/>
              </a:rPr>
            </a:br>
            <a:r>
              <a:rPr lang="en-US" sz="2400">
                <a:solidFill>
                  <a:schemeClr val="accent2"/>
                </a:solidFill>
                <a:latin typeface="Trebuchet MS" panose="020B0603020202020204" pitchFamily="34" charset="0"/>
              </a:rPr>
              <a:t>}</a:t>
            </a:r>
            <a:endParaRPr lang="en-US" sz="2400"/>
          </a:p>
          <a:p>
            <a:pPr>
              <a:lnSpc>
                <a:spcPct val="90000"/>
              </a:lnSpc>
              <a:buFont typeface="Wingdings" panose="05000000000000000000" pitchFamily="2" charset="2"/>
              <a:buNone/>
            </a:pPr>
            <a:endParaRPr lang="en-US" sz="2400"/>
          </a:p>
          <a:p>
            <a:pPr lvl="1">
              <a:lnSpc>
                <a:spcPct val="90000"/>
              </a:lnSpc>
            </a:pPr>
            <a:r>
              <a:rPr lang="en-US" sz="2000"/>
              <a:t>You can define one or more methods to be executed after each test</a:t>
            </a:r>
          </a:p>
          <a:p>
            <a:pPr lvl="1">
              <a:lnSpc>
                <a:spcPct val="90000"/>
              </a:lnSpc>
            </a:pPr>
            <a:r>
              <a:rPr lang="en-US" sz="2000"/>
              <a:t>Typically such methods release resources, such as files</a:t>
            </a:r>
          </a:p>
          <a:p>
            <a:pPr lvl="1">
              <a:lnSpc>
                <a:spcPct val="90000"/>
              </a:lnSpc>
            </a:pPr>
            <a:r>
              <a:rPr lang="en-US" sz="2000"/>
              <a:t>Usually there is no need to bother with this method</a:t>
            </a:r>
          </a:p>
          <a:p>
            <a:pPr>
              <a:lnSpc>
                <a:spcPct val="90000"/>
              </a:lnSpc>
            </a:pPr>
            <a:r>
              <a:rPr lang="en-US" sz="2400">
                <a:solidFill>
                  <a:schemeClr val="accent2"/>
                </a:solidFill>
                <a:latin typeface="Trebuchet MS" panose="020B0603020202020204" pitchFamily="34" charset="0"/>
              </a:rPr>
              <a:t>@After</a:t>
            </a:r>
            <a:br>
              <a:rPr lang="en-US" sz="2400">
                <a:solidFill>
                  <a:schemeClr val="accent2"/>
                </a:solidFill>
                <a:latin typeface="Trebuchet MS" panose="020B0603020202020204" pitchFamily="34" charset="0"/>
              </a:rPr>
            </a:br>
            <a:r>
              <a:rPr lang="en-US" sz="2400">
                <a:solidFill>
                  <a:schemeClr val="accent2"/>
                </a:solidFill>
                <a:latin typeface="Trebuchet MS" panose="020B0603020202020204" pitchFamily="34" charset="0"/>
              </a:rPr>
              <a:t>public void tearDown() {</a:t>
            </a:r>
            <a:br>
              <a:rPr lang="en-US" sz="2400">
                <a:solidFill>
                  <a:schemeClr val="accent2"/>
                </a:solidFill>
                <a:latin typeface="Trebuchet MS" panose="020B0603020202020204" pitchFamily="34" charset="0"/>
              </a:rPr>
            </a:br>
            <a:r>
              <a:rPr lang="en-US" sz="2400">
                <a:solidFill>
                  <a:schemeClr val="accent2"/>
                </a:solidFill>
                <a:latin typeface="Trebuchet MS" panose="020B0603020202020204" pitchFamily="34" charset="0"/>
              </a:rPr>
              <a:t>}</a:t>
            </a:r>
            <a:endParaRPr lang="en-US" sz="2400"/>
          </a:p>
        </p:txBody>
      </p:sp>
    </p:spTree>
    <p:extLst>
      <p:ext uri="{BB962C8B-B14F-4D97-AF65-F5344CB8AC3E}">
        <p14:creationId xmlns:p14="http://schemas.microsoft.com/office/powerpoint/2010/main" val="12862525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00655" y="0"/>
            <a:ext cx="8229600" cy="1143000"/>
          </a:xfrm>
        </p:spPr>
        <p:txBody>
          <a:bodyPr/>
          <a:lstStyle/>
          <a:p>
            <a:r>
              <a:rPr lang="en-US" dirty="0" smtClean="0"/>
              <a:t>System testing</a:t>
            </a:r>
            <a:endParaRPr lang="en-SG" dirty="0"/>
          </a:p>
        </p:txBody>
      </p:sp>
      <p:sp>
        <p:nvSpPr>
          <p:cNvPr id="4" name="Rounded Rectangle 3"/>
          <p:cNvSpPr/>
          <p:nvPr/>
        </p:nvSpPr>
        <p:spPr>
          <a:xfrm>
            <a:off x="3921666" y="2207550"/>
            <a:ext cx="4129549" cy="2905433"/>
          </a:xfrm>
          <a:prstGeom prst="roundRect">
            <a:avLst>
              <a:gd name="adj" fmla="val 7022"/>
            </a:avLst>
          </a:prstGeom>
          <a:solidFill>
            <a:srgbClr val="6DBCD1">
              <a:alpha val="53000"/>
            </a:srgbClr>
          </a:solidFill>
          <a:ln>
            <a:solidFill>
              <a:srgbClr val="00B0F0"/>
            </a:solidFill>
            <a:prstDash val="sys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 name="Rounded Rectangle 4"/>
          <p:cNvSpPr/>
          <p:nvPr/>
        </p:nvSpPr>
        <p:spPr>
          <a:xfrm>
            <a:off x="3921666" y="2207550"/>
            <a:ext cx="4129549" cy="2905433"/>
          </a:xfrm>
          <a:prstGeom prst="roundRect">
            <a:avLst>
              <a:gd name="adj" fmla="val 7022"/>
            </a:avLst>
          </a:prstGeom>
          <a:solidFill>
            <a:srgbClr val="6DBCD1">
              <a:alpha val="53000"/>
            </a:srgbClr>
          </a:solidFill>
          <a:ln>
            <a:solidFill>
              <a:srgbClr val="00B0F0"/>
            </a:solidFill>
            <a:prstDash val="sys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t>SUT</a:t>
            </a:r>
            <a:endParaRPr lang="en-SG" sz="3600" b="1" dirty="0"/>
          </a:p>
        </p:txBody>
      </p:sp>
      <p:grpSp>
        <p:nvGrpSpPr>
          <p:cNvPr id="19" name="Group 21"/>
          <p:cNvGrpSpPr/>
          <p:nvPr/>
        </p:nvGrpSpPr>
        <p:grpSpPr>
          <a:xfrm>
            <a:off x="2508468" y="3319562"/>
            <a:ext cx="455224" cy="824420"/>
            <a:chOff x="4121944" y="500062"/>
            <a:chExt cx="614362" cy="1107282"/>
          </a:xfrm>
        </p:grpSpPr>
        <p:sp>
          <p:nvSpPr>
            <p:cNvPr id="20" name="Flowchart: Connector 19"/>
            <p:cNvSpPr/>
            <p:nvPr/>
          </p:nvSpPr>
          <p:spPr>
            <a:xfrm>
              <a:off x="4186237" y="500062"/>
              <a:ext cx="457200" cy="428626"/>
            </a:xfrm>
            <a:prstGeom prst="flowChartConnector">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SG"/>
            </a:p>
          </p:txBody>
        </p:sp>
        <p:sp>
          <p:nvSpPr>
            <p:cNvPr id="21" name="Flowchart: Delay 20"/>
            <p:cNvSpPr/>
            <p:nvPr/>
          </p:nvSpPr>
          <p:spPr>
            <a:xfrm rot="16200000">
              <a:off x="4086225" y="957263"/>
              <a:ext cx="685800" cy="614362"/>
            </a:xfrm>
            <a:prstGeom prst="flowChartDelay">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SG"/>
            </a:p>
          </p:txBody>
        </p:sp>
      </p:grpSp>
      <mc:AlternateContent xmlns:mc="http://schemas.openxmlformats.org/markup-compatibility/2006" xmlns:p14="http://schemas.microsoft.com/office/powerpoint/2010/main">
        <mc:Choice Requires="p14">
          <p:contentPart p14:bwMode="auto" r:id="rId2">
            <p14:nvContentPartPr>
              <p14:cNvPr id="2089985" name="Ink 1"/>
              <p14:cNvContentPartPr>
                <a14:cpLocks xmlns:a14="http://schemas.microsoft.com/office/drawing/2010/main" noRot="1" noChangeAspect="1" noEditPoints="1" noChangeArrowheads="1" noChangeShapeType="1"/>
              </p14:cNvContentPartPr>
              <p14:nvPr/>
            </p14:nvContentPartPr>
            <p14:xfrm>
              <a:off x="3063875" y="2919413"/>
              <a:ext cx="827088" cy="900112"/>
            </p14:xfrm>
          </p:contentPart>
        </mc:Choice>
        <mc:Fallback xmlns="">
          <p:pic>
            <p:nvPicPr>
              <p:cNvPr id="2089985" name="Ink 1"/>
              <p:cNvPicPr>
                <a:picLocks noRot="1" noChangeAspect="1" noEditPoints="1" noChangeArrowheads="1" noChangeShapeType="1"/>
              </p:cNvPicPr>
              <p:nvPr/>
            </p:nvPicPr>
            <p:blipFill>
              <a:blip r:embed="rId3"/>
              <a:stretch>
                <a:fillRect/>
              </a:stretch>
            </p:blipFill>
            <p:spPr>
              <a:xfrm>
                <a:off x="3056670" y="2909692"/>
                <a:ext cx="847621" cy="921715"/>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2089986" name="Ink 2"/>
              <p14:cNvContentPartPr>
                <a14:cpLocks xmlns:a14="http://schemas.microsoft.com/office/drawing/2010/main" noRot="1" noChangeAspect="1" noEditPoints="1" noChangeArrowheads="1" noChangeShapeType="1"/>
              </p14:cNvContentPartPr>
              <p14:nvPr/>
            </p14:nvContentPartPr>
            <p14:xfrm>
              <a:off x="2198689" y="4214813"/>
              <a:ext cx="985837" cy="379412"/>
            </p14:xfrm>
          </p:contentPart>
        </mc:Choice>
        <mc:Fallback xmlns="">
          <p:pic>
            <p:nvPicPr>
              <p:cNvPr id="2089986" name="Ink 2"/>
              <p:cNvPicPr>
                <a:picLocks noRot="1" noChangeAspect="1" noEditPoints="1" noChangeArrowheads="1" noChangeShapeType="1"/>
              </p:cNvPicPr>
              <p:nvPr/>
            </p:nvPicPr>
            <p:blipFill>
              <a:blip r:embed="rId5"/>
              <a:stretch>
                <a:fillRect/>
              </a:stretch>
            </p:blipFill>
            <p:spPr>
              <a:xfrm>
                <a:off x="2190048" y="4208333"/>
                <a:ext cx="1007800" cy="390571"/>
              </a:xfrm>
              <a:prstGeom prst="rect">
                <a:avLst/>
              </a:prstGeom>
            </p:spPr>
          </p:pic>
        </mc:Fallback>
      </mc:AlternateContent>
    </p:spTree>
    <p:extLst>
      <p:ext uri="{BB962C8B-B14F-4D97-AF65-F5344CB8AC3E}">
        <p14:creationId xmlns:p14="http://schemas.microsoft.com/office/powerpoint/2010/main" val="967172022"/>
      </p:ext>
    </p:extLst>
  </p:cSld>
  <p:clrMapOvr>
    <a:masterClrMapping/>
  </p:clrMapOvr>
  <mc:AlternateContent xmlns:mc="http://schemas.openxmlformats.org/markup-compatibility/2006" xmlns:p14="http://schemas.microsoft.com/office/powerpoint/2010/main">
    <mc:Choice Requires="p14">
      <p:transition spd="slow" p14:dur="1200">
        <p14:prism dir="r"/>
      </p:transition>
    </mc:Choice>
    <mc:Fallback xmlns="">
      <p:transition spd="slow">
        <p:fade/>
      </p:transition>
    </mc:Fallback>
  </mc:AlternateContent>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0"/>
          </p:nvPr>
        </p:nvSpPr>
        <p:spPr/>
        <p:txBody>
          <a:bodyPr/>
          <a:lstStyle/>
          <a:p>
            <a:fld id="{29E65E0D-CBA7-40F3-A143-25B3CA350DA8}" type="slidenum">
              <a:rPr lang="en-US"/>
              <a:pPr/>
              <a:t>90</a:t>
            </a:fld>
            <a:endParaRPr lang="en-US"/>
          </a:p>
        </p:txBody>
      </p:sp>
      <p:sp>
        <p:nvSpPr>
          <p:cNvPr id="60418" name="Rectangle 2"/>
          <p:cNvSpPr>
            <a:spLocks noGrp="1" noChangeArrowheads="1"/>
          </p:cNvSpPr>
          <p:nvPr>
            <p:ph type="title"/>
          </p:nvPr>
        </p:nvSpPr>
        <p:spPr/>
        <p:txBody>
          <a:bodyPr/>
          <a:lstStyle/>
          <a:p>
            <a:r>
              <a:rPr lang="en-US"/>
              <a:t>A simple example</a:t>
            </a:r>
          </a:p>
        </p:txBody>
      </p:sp>
      <p:sp>
        <p:nvSpPr>
          <p:cNvPr id="60419" name="Rectangle 3"/>
          <p:cNvSpPr>
            <a:spLocks noGrp="1" noChangeArrowheads="1"/>
          </p:cNvSpPr>
          <p:nvPr>
            <p:ph type="body" idx="1"/>
          </p:nvPr>
        </p:nvSpPr>
        <p:spPr>
          <a:xfrm>
            <a:off x="1905000" y="1371600"/>
            <a:ext cx="8229600" cy="5334000"/>
          </a:xfrm>
        </p:spPr>
        <p:txBody>
          <a:bodyPr/>
          <a:lstStyle/>
          <a:p>
            <a:pPr>
              <a:lnSpc>
                <a:spcPct val="90000"/>
              </a:lnSpc>
            </a:pPr>
            <a:r>
              <a:rPr lang="en-US" sz="1600"/>
              <a:t>Suppose you have a class </a:t>
            </a:r>
            <a:r>
              <a:rPr lang="en-US" sz="1600">
                <a:solidFill>
                  <a:schemeClr val="accent2"/>
                </a:solidFill>
                <a:latin typeface="Trebuchet MS" panose="020B0603020202020204" pitchFamily="34" charset="0"/>
              </a:rPr>
              <a:t>Arithmetic</a:t>
            </a:r>
            <a:r>
              <a:rPr lang="en-US" sz="1600"/>
              <a:t> with methods </a:t>
            </a:r>
            <a:r>
              <a:rPr lang="en-US" sz="1600">
                <a:solidFill>
                  <a:schemeClr val="accent2"/>
                </a:solidFill>
                <a:latin typeface="Trebuchet MS" panose="020B0603020202020204" pitchFamily="34" charset="0"/>
              </a:rPr>
              <a:t>int multiply(int x, int y), </a:t>
            </a:r>
            <a:r>
              <a:rPr lang="en-US" sz="1600"/>
              <a:t> and </a:t>
            </a:r>
            <a:r>
              <a:rPr lang="en-US" sz="1600">
                <a:solidFill>
                  <a:schemeClr val="accent2"/>
                </a:solidFill>
                <a:latin typeface="Trebuchet MS" panose="020B0603020202020204" pitchFamily="34" charset="0"/>
              </a:rPr>
              <a:t>boolean isPositive(int x)</a:t>
            </a:r>
            <a:br>
              <a:rPr lang="en-US" sz="1600">
                <a:solidFill>
                  <a:schemeClr val="accent2"/>
                </a:solidFill>
                <a:latin typeface="Trebuchet MS" panose="020B0603020202020204" pitchFamily="34" charset="0"/>
              </a:rPr>
            </a:br>
            <a:endParaRPr lang="en-US" sz="1600">
              <a:solidFill>
                <a:schemeClr val="accent2"/>
              </a:solidFill>
              <a:latin typeface="Trebuchet MS" panose="020B0603020202020204" pitchFamily="34" charset="0"/>
            </a:endParaRPr>
          </a:p>
          <a:p>
            <a:pPr>
              <a:lnSpc>
                <a:spcPct val="90000"/>
              </a:lnSpc>
            </a:pPr>
            <a:r>
              <a:rPr lang="en-US" sz="1600">
                <a:solidFill>
                  <a:schemeClr val="accent2"/>
                </a:solidFill>
                <a:latin typeface="Trebuchet MS" panose="020B0603020202020204" pitchFamily="34" charset="0"/>
              </a:rPr>
              <a:t>import org.junit.*;</a:t>
            </a:r>
            <a:br>
              <a:rPr lang="en-US" sz="1600">
                <a:solidFill>
                  <a:schemeClr val="accent2"/>
                </a:solidFill>
                <a:latin typeface="Trebuchet MS" panose="020B0603020202020204" pitchFamily="34" charset="0"/>
              </a:rPr>
            </a:br>
            <a:r>
              <a:rPr lang="en-US" sz="1600">
                <a:solidFill>
                  <a:schemeClr val="accent2"/>
                </a:solidFill>
                <a:latin typeface="Trebuchet MS" panose="020B0603020202020204" pitchFamily="34" charset="0"/>
              </a:rPr>
              <a:t>import static org.junit.Assert.*;</a:t>
            </a:r>
            <a:r>
              <a:rPr lang="en-US" sz="1400">
                <a:solidFill>
                  <a:schemeClr val="accent2"/>
                </a:solidFill>
                <a:latin typeface="Trebuchet MS" panose="020B0603020202020204" pitchFamily="34" charset="0"/>
              </a:rPr>
              <a:t> </a:t>
            </a:r>
            <a:br>
              <a:rPr lang="en-US" sz="1400">
                <a:solidFill>
                  <a:schemeClr val="accent2"/>
                </a:solidFill>
                <a:latin typeface="Trebuchet MS" panose="020B0603020202020204" pitchFamily="34" charset="0"/>
              </a:rPr>
            </a:br>
            <a:endParaRPr lang="en-US" sz="1400">
              <a:solidFill>
                <a:schemeClr val="accent2"/>
              </a:solidFill>
              <a:latin typeface="Trebuchet MS" panose="020B0603020202020204" pitchFamily="34" charset="0"/>
            </a:endParaRPr>
          </a:p>
          <a:p>
            <a:pPr>
              <a:lnSpc>
                <a:spcPct val="90000"/>
              </a:lnSpc>
            </a:pPr>
            <a:r>
              <a:rPr lang="en-US" sz="1600">
                <a:solidFill>
                  <a:schemeClr val="accent2"/>
                </a:solidFill>
                <a:latin typeface="Trebuchet MS" panose="020B0603020202020204" pitchFamily="34" charset="0"/>
              </a:rPr>
              <a:t>public class ArithmeticTest {</a:t>
            </a:r>
            <a:br>
              <a:rPr lang="en-US" sz="1600">
                <a:solidFill>
                  <a:schemeClr val="accent2"/>
                </a:solidFill>
                <a:latin typeface="Trebuchet MS" panose="020B0603020202020204" pitchFamily="34" charset="0"/>
              </a:rPr>
            </a:br>
            <a:r>
              <a:rPr lang="en-US" sz="1400">
                <a:solidFill>
                  <a:schemeClr val="accent2"/>
                </a:solidFill>
                <a:latin typeface="Trebuchet MS" panose="020B0603020202020204" pitchFamily="34" charset="0"/>
              </a:rPr>
              <a:t/>
            </a:r>
            <a:br>
              <a:rPr lang="en-US" sz="1400">
                <a:solidFill>
                  <a:schemeClr val="accent2"/>
                </a:solidFill>
                <a:latin typeface="Trebuchet MS" panose="020B0603020202020204" pitchFamily="34" charset="0"/>
              </a:rPr>
            </a:br>
            <a:r>
              <a:rPr lang="en-US" sz="1400">
                <a:solidFill>
                  <a:schemeClr val="accent2"/>
                </a:solidFill>
                <a:latin typeface="Trebuchet MS" panose="020B0603020202020204" pitchFamily="34" charset="0"/>
              </a:rPr>
              <a:t/>
            </a:r>
            <a:br>
              <a:rPr lang="en-US" sz="1400">
                <a:solidFill>
                  <a:schemeClr val="accent2"/>
                </a:solidFill>
                <a:latin typeface="Trebuchet MS" panose="020B0603020202020204" pitchFamily="34" charset="0"/>
              </a:rPr>
            </a:br>
            <a:r>
              <a:rPr lang="en-US" sz="1400">
                <a:solidFill>
                  <a:schemeClr val="accent2"/>
                </a:solidFill>
                <a:latin typeface="Trebuchet MS" panose="020B0603020202020204" pitchFamily="34" charset="0"/>
              </a:rPr>
              <a:t/>
            </a:r>
            <a:br>
              <a:rPr lang="en-US" sz="1400">
                <a:solidFill>
                  <a:schemeClr val="accent2"/>
                </a:solidFill>
                <a:latin typeface="Trebuchet MS" panose="020B0603020202020204" pitchFamily="34" charset="0"/>
              </a:rPr>
            </a:br>
            <a:r>
              <a:rPr lang="en-US" sz="1400">
                <a:solidFill>
                  <a:schemeClr val="accent2"/>
                </a:solidFill>
                <a:latin typeface="Trebuchet MS" panose="020B0603020202020204" pitchFamily="34" charset="0"/>
              </a:rPr>
              <a:t/>
            </a:r>
            <a:br>
              <a:rPr lang="en-US" sz="1400">
                <a:solidFill>
                  <a:schemeClr val="accent2"/>
                </a:solidFill>
                <a:latin typeface="Trebuchet MS" panose="020B0603020202020204" pitchFamily="34" charset="0"/>
              </a:rPr>
            </a:br>
            <a:r>
              <a:rPr lang="en-US" sz="1400">
                <a:solidFill>
                  <a:schemeClr val="accent2"/>
                </a:solidFill>
                <a:latin typeface="Trebuchet MS" panose="020B0603020202020204" pitchFamily="34" charset="0"/>
              </a:rPr>
              <a:t/>
            </a:r>
            <a:br>
              <a:rPr lang="en-US" sz="1400">
                <a:solidFill>
                  <a:schemeClr val="accent2"/>
                </a:solidFill>
                <a:latin typeface="Trebuchet MS" panose="020B0603020202020204" pitchFamily="34" charset="0"/>
              </a:rPr>
            </a:br>
            <a:r>
              <a:rPr lang="en-US" sz="1400">
                <a:solidFill>
                  <a:schemeClr val="accent2"/>
                </a:solidFill>
                <a:latin typeface="Trebuchet MS" panose="020B0603020202020204" pitchFamily="34" charset="0"/>
              </a:rPr>
              <a:t/>
            </a:r>
            <a:br>
              <a:rPr lang="en-US" sz="1400">
                <a:solidFill>
                  <a:schemeClr val="accent2"/>
                </a:solidFill>
                <a:latin typeface="Trebuchet MS" panose="020B0603020202020204" pitchFamily="34" charset="0"/>
              </a:rPr>
            </a:br>
            <a:r>
              <a:rPr lang="en-US" sz="1400">
                <a:solidFill>
                  <a:schemeClr val="accent2"/>
                </a:solidFill>
                <a:latin typeface="Trebuchet MS" panose="020B0603020202020204" pitchFamily="34" charset="0"/>
              </a:rPr>
              <a:t/>
            </a:r>
            <a:br>
              <a:rPr lang="en-US" sz="1400">
                <a:solidFill>
                  <a:schemeClr val="accent2"/>
                </a:solidFill>
                <a:latin typeface="Trebuchet MS" panose="020B0603020202020204" pitchFamily="34" charset="0"/>
              </a:rPr>
            </a:br>
            <a:r>
              <a:rPr lang="en-US" sz="1400">
                <a:solidFill>
                  <a:schemeClr val="accent2"/>
                </a:solidFill>
                <a:latin typeface="Trebuchet MS" panose="020B0603020202020204" pitchFamily="34" charset="0"/>
              </a:rPr>
              <a:t/>
            </a:r>
            <a:br>
              <a:rPr lang="en-US" sz="1400">
                <a:solidFill>
                  <a:schemeClr val="accent2"/>
                </a:solidFill>
                <a:latin typeface="Trebuchet MS" panose="020B0603020202020204" pitchFamily="34" charset="0"/>
              </a:rPr>
            </a:br>
            <a:r>
              <a:rPr lang="en-US" sz="1400">
                <a:solidFill>
                  <a:schemeClr val="accent2"/>
                </a:solidFill>
                <a:latin typeface="Trebuchet MS" panose="020B0603020202020204" pitchFamily="34" charset="0"/>
              </a:rPr>
              <a:t/>
            </a:r>
            <a:br>
              <a:rPr lang="en-US" sz="1400">
                <a:solidFill>
                  <a:schemeClr val="accent2"/>
                </a:solidFill>
                <a:latin typeface="Trebuchet MS" panose="020B0603020202020204" pitchFamily="34" charset="0"/>
              </a:rPr>
            </a:br>
            <a:r>
              <a:rPr lang="en-US" sz="1400">
                <a:solidFill>
                  <a:schemeClr val="accent2"/>
                </a:solidFill>
                <a:latin typeface="Trebuchet MS" panose="020B0603020202020204" pitchFamily="34" charset="0"/>
              </a:rPr>
              <a:t/>
            </a:r>
            <a:br>
              <a:rPr lang="en-US" sz="1400">
                <a:solidFill>
                  <a:schemeClr val="accent2"/>
                </a:solidFill>
                <a:latin typeface="Trebuchet MS" panose="020B0603020202020204" pitchFamily="34" charset="0"/>
              </a:rPr>
            </a:br>
            <a:r>
              <a:rPr lang="en-US" sz="1400">
                <a:solidFill>
                  <a:schemeClr val="accent2"/>
                </a:solidFill>
                <a:latin typeface="Trebuchet MS" panose="020B0603020202020204" pitchFamily="34" charset="0"/>
              </a:rPr>
              <a:t/>
            </a:r>
            <a:br>
              <a:rPr lang="en-US" sz="1400">
                <a:solidFill>
                  <a:schemeClr val="accent2"/>
                </a:solidFill>
                <a:latin typeface="Trebuchet MS" panose="020B0603020202020204" pitchFamily="34" charset="0"/>
              </a:rPr>
            </a:br>
            <a:r>
              <a:rPr lang="en-US" sz="1400">
                <a:solidFill>
                  <a:schemeClr val="accent2"/>
                </a:solidFill>
                <a:latin typeface="Trebuchet MS" panose="020B0603020202020204" pitchFamily="34" charset="0"/>
              </a:rPr>
              <a:t/>
            </a:r>
            <a:br>
              <a:rPr lang="en-US" sz="1400">
                <a:solidFill>
                  <a:schemeClr val="accent2"/>
                </a:solidFill>
                <a:latin typeface="Trebuchet MS" panose="020B0603020202020204" pitchFamily="34" charset="0"/>
              </a:rPr>
            </a:br>
            <a:r>
              <a:rPr lang="en-US" sz="1400">
                <a:solidFill>
                  <a:schemeClr val="accent2"/>
                </a:solidFill>
                <a:latin typeface="Trebuchet MS" panose="020B0603020202020204" pitchFamily="34" charset="0"/>
              </a:rPr>
              <a:t/>
            </a:r>
            <a:br>
              <a:rPr lang="en-US" sz="1400">
                <a:solidFill>
                  <a:schemeClr val="accent2"/>
                </a:solidFill>
                <a:latin typeface="Trebuchet MS" panose="020B0603020202020204" pitchFamily="34" charset="0"/>
              </a:rPr>
            </a:br>
            <a:r>
              <a:rPr lang="en-US" sz="1400">
                <a:solidFill>
                  <a:schemeClr val="accent2"/>
                </a:solidFill>
                <a:latin typeface="Trebuchet MS" panose="020B0603020202020204" pitchFamily="34" charset="0"/>
              </a:rPr>
              <a:t/>
            </a:r>
            <a:br>
              <a:rPr lang="en-US" sz="1400">
                <a:solidFill>
                  <a:schemeClr val="accent2"/>
                </a:solidFill>
                <a:latin typeface="Trebuchet MS" panose="020B0603020202020204" pitchFamily="34" charset="0"/>
              </a:rPr>
            </a:br>
            <a:r>
              <a:rPr lang="en-US" sz="1400">
                <a:solidFill>
                  <a:schemeClr val="accent2"/>
                </a:solidFill>
                <a:latin typeface="Trebuchet MS" panose="020B0603020202020204" pitchFamily="34" charset="0"/>
              </a:rPr>
              <a:t/>
            </a:r>
            <a:br>
              <a:rPr lang="en-US" sz="1400">
                <a:solidFill>
                  <a:schemeClr val="accent2"/>
                </a:solidFill>
                <a:latin typeface="Trebuchet MS" panose="020B0603020202020204" pitchFamily="34" charset="0"/>
              </a:rPr>
            </a:br>
            <a:r>
              <a:rPr lang="en-US" sz="1400">
                <a:solidFill>
                  <a:schemeClr val="accent2"/>
                </a:solidFill>
                <a:latin typeface="Trebuchet MS" panose="020B0603020202020204" pitchFamily="34" charset="0"/>
              </a:rPr>
              <a:t/>
            </a:r>
            <a:br>
              <a:rPr lang="en-US" sz="1400">
                <a:solidFill>
                  <a:schemeClr val="accent2"/>
                </a:solidFill>
                <a:latin typeface="Trebuchet MS" panose="020B0603020202020204" pitchFamily="34" charset="0"/>
              </a:rPr>
            </a:br>
            <a:r>
              <a:rPr lang="en-US" sz="1400">
                <a:solidFill>
                  <a:schemeClr val="accent2"/>
                </a:solidFill>
                <a:latin typeface="Trebuchet MS" panose="020B0603020202020204" pitchFamily="34" charset="0"/>
              </a:rPr>
              <a:t/>
            </a:r>
            <a:br>
              <a:rPr lang="en-US" sz="1400">
                <a:solidFill>
                  <a:schemeClr val="accent2"/>
                </a:solidFill>
                <a:latin typeface="Trebuchet MS" panose="020B0603020202020204" pitchFamily="34" charset="0"/>
              </a:rPr>
            </a:br>
            <a:r>
              <a:rPr lang="en-US" sz="1400">
                <a:solidFill>
                  <a:schemeClr val="accent2"/>
                </a:solidFill>
                <a:latin typeface="Trebuchet MS" panose="020B0603020202020204" pitchFamily="34" charset="0"/>
              </a:rPr>
              <a:t>}</a:t>
            </a:r>
          </a:p>
        </p:txBody>
      </p:sp>
      <p:sp>
        <p:nvSpPr>
          <p:cNvPr id="60420" name="Rectangle 4"/>
          <p:cNvSpPr>
            <a:spLocks noGrp="1" noChangeArrowheads="1"/>
          </p:cNvSpPr>
          <p:nvPr>
            <p:ph type="body" sz="half" idx="2"/>
          </p:nvPr>
        </p:nvSpPr>
        <p:spPr>
          <a:xfrm>
            <a:off x="2133600" y="3200400"/>
            <a:ext cx="6934200" cy="2743200"/>
          </a:xfrm>
        </p:spPr>
        <p:txBody>
          <a:bodyPr>
            <a:normAutofit lnSpcReduction="10000"/>
          </a:bodyPr>
          <a:lstStyle/>
          <a:p>
            <a:pPr>
              <a:lnSpc>
                <a:spcPct val="90000"/>
              </a:lnSpc>
              <a:buFont typeface="Wingdings" panose="05000000000000000000" pitchFamily="2" charset="2"/>
              <a:buChar char=" "/>
            </a:pPr>
            <a:r>
              <a:rPr lang="en-US" sz="1600">
                <a:solidFill>
                  <a:schemeClr val="accent2"/>
                </a:solidFill>
                <a:latin typeface="Trebuchet MS" panose="020B0603020202020204" pitchFamily="34" charset="0"/>
              </a:rPr>
              <a:t>@Test</a:t>
            </a:r>
            <a:br>
              <a:rPr lang="en-US" sz="1600">
                <a:solidFill>
                  <a:schemeClr val="accent2"/>
                </a:solidFill>
                <a:latin typeface="Trebuchet MS" panose="020B0603020202020204" pitchFamily="34" charset="0"/>
              </a:rPr>
            </a:br>
            <a:r>
              <a:rPr lang="en-US" sz="1600">
                <a:solidFill>
                  <a:schemeClr val="accent2"/>
                </a:solidFill>
                <a:latin typeface="Trebuchet MS" panose="020B0603020202020204" pitchFamily="34" charset="0"/>
              </a:rPr>
              <a:t>public void testMultiply() {</a:t>
            </a:r>
            <a:br>
              <a:rPr lang="en-US" sz="1600">
                <a:solidFill>
                  <a:schemeClr val="accent2"/>
                </a:solidFill>
                <a:latin typeface="Trebuchet MS" panose="020B0603020202020204" pitchFamily="34" charset="0"/>
              </a:rPr>
            </a:br>
            <a:r>
              <a:rPr lang="en-US" sz="1600">
                <a:solidFill>
                  <a:schemeClr val="accent2"/>
                </a:solidFill>
                <a:latin typeface="Trebuchet MS" panose="020B0603020202020204" pitchFamily="34" charset="0"/>
              </a:rPr>
              <a:t>    assertEquals(4, Arithmetic.multiply(2, 2));</a:t>
            </a:r>
            <a:br>
              <a:rPr lang="en-US" sz="1600">
                <a:solidFill>
                  <a:schemeClr val="accent2"/>
                </a:solidFill>
                <a:latin typeface="Trebuchet MS" panose="020B0603020202020204" pitchFamily="34" charset="0"/>
              </a:rPr>
            </a:br>
            <a:r>
              <a:rPr lang="en-US" sz="1600">
                <a:solidFill>
                  <a:schemeClr val="accent2"/>
                </a:solidFill>
                <a:latin typeface="Trebuchet MS" panose="020B0603020202020204" pitchFamily="34" charset="0"/>
              </a:rPr>
              <a:t>    assertEquals(-15, Arithmetic.multiply(3, -5));</a:t>
            </a:r>
            <a:br>
              <a:rPr lang="en-US" sz="1600">
                <a:solidFill>
                  <a:schemeClr val="accent2"/>
                </a:solidFill>
                <a:latin typeface="Trebuchet MS" panose="020B0603020202020204" pitchFamily="34" charset="0"/>
              </a:rPr>
            </a:br>
            <a:r>
              <a:rPr lang="en-US" sz="1600">
                <a:solidFill>
                  <a:schemeClr val="accent2"/>
                </a:solidFill>
                <a:latin typeface="Trebuchet MS" panose="020B0603020202020204" pitchFamily="34" charset="0"/>
              </a:rPr>
              <a:t>}</a:t>
            </a:r>
            <a:br>
              <a:rPr lang="en-US" sz="1600">
                <a:solidFill>
                  <a:schemeClr val="accent2"/>
                </a:solidFill>
                <a:latin typeface="Trebuchet MS" panose="020B0603020202020204" pitchFamily="34" charset="0"/>
              </a:rPr>
            </a:br>
            <a:endParaRPr lang="en-US" sz="1600">
              <a:solidFill>
                <a:schemeClr val="accent2"/>
              </a:solidFill>
              <a:latin typeface="Trebuchet MS" panose="020B0603020202020204" pitchFamily="34" charset="0"/>
            </a:endParaRPr>
          </a:p>
          <a:p>
            <a:pPr>
              <a:lnSpc>
                <a:spcPct val="90000"/>
              </a:lnSpc>
              <a:buFont typeface="Wingdings" panose="05000000000000000000" pitchFamily="2" charset="2"/>
              <a:buChar char=" "/>
            </a:pPr>
            <a:r>
              <a:rPr lang="en-US" sz="1600">
                <a:solidFill>
                  <a:schemeClr val="accent2"/>
                </a:solidFill>
                <a:latin typeface="Trebuchet MS" panose="020B0603020202020204" pitchFamily="34" charset="0"/>
              </a:rPr>
              <a:t>@Test</a:t>
            </a:r>
            <a:br>
              <a:rPr lang="en-US" sz="1600">
                <a:solidFill>
                  <a:schemeClr val="accent2"/>
                </a:solidFill>
                <a:latin typeface="Trebuchet MS" panose="020B0603020202020204" pitchFamily="34" charset="0"/>
              </a:rPr>
            </a:br>
            <a:r>
              <a:rPr lang="en-US" sz="1600">
                <a:solidFill>
                  <a:schemeClr val="accent2"/>
                </a:solidFill>
                <a:latin typeface="Trebuchet MS" panose="020B0603020202020204" pitchFamily="34" charset="0"/>
              </a:rPr>
              <a:t>public void testIsPositive() {</a:t>
            </a:r>
            <a:br>
              <a:rPr lang="en-US" sz="1600">
                <a:solidFill>
                  <a:schemeClr val="accent2"/>
                </a:solidFill>
                <a:latin typeface="Trebuchet MS" panose="020B0603020202020204" pitchFamily="34" charset="0"/>
              </a:rPr>
            </a:br>
            <a:r>
              <a:rPr lang="en-US" sz="1600">
                <a:solidFill>
                  <a:schemeClr val="accent2"/>
                </a:solidFill>
                <a:latin typeface="Trebuchet MS" panose="020B0603020202020204" pitchFamily="34" charset="0"/>
              </a:rPr>
              <a:t>    assertTrue(Arithmetic.isPositive(5));</a:t>
            </a:r>
            <a:br>
              <a:rPr lang="en-US" sz="1600">
                <a:solidFill>
                  <a:schemeClr val="accent2"/>
                </a:solidFill>
                <a:latin typeface="Trebuchet MS" panose="020B0603020202020204" pitchFamily="34" charset="0"/>
              </a:rPr>
            </a:br>
            <a:r>
              <a:rPr lang="en-US" sz="1600">
                <a:solidFill>
                  <a:schemeClr val="accent2"/>
                </a:solidFill>
                <a:latin typeface="Trebuchet MS" panose="020B0603020202020204" pitchFamily="34" charset="0"/>
              </a:rPr>
              <a:t>    assertFalse(Arithmetic.isPositive(-5));</a:t>
            </a:r>
            <a:br>
              <a:rPr lang="en-US" sz="1600">
                <a:solidFill>
                  <a:schemeClr val="accent2"/>
                </a:solidFill>
                <a:latin typeface="Trebuchet MS" panose="020B0603020202020204" pitchFamily="34" charset="0"/>
              </a:rPr>
            </a:br>
            <a:r>
              <a:rPr lang="en-US" sz="1600">
                <a:solidFill>
                  <a:schemeClr val="accent2"/>
                </a:solidFill>
                <a:latin typeface="Trebuchet MS" panose="020B0603020202020204" pitchFamily="34" charset="0"/>
              </a:rPr>
              <a:t>    assertFalse(Arithmetic.isPositive(0));</a:t>
            </a:r>
            <a:br>
              <a:rPr lang="en-US" sz="1600">
                <a:solidFill>
                  <a:schemeClr val="accent2"/>
                </a:solidFill>
                <a:latin typeface="Trebuchet MS" panose="020B0603020202020204" pitchFamily="34" charset="0"/>
              </a:rPr>
            </a:br>
            <a:r>
              <a:rPr lang="en-US" sz="1600">
                <a:solidFill>
                  <a:schemeClr val="accent2"/>
                </a:solidFill>
                <a:latin typeface="Trebuchet MS" panose="020B0603020202020204" pitchFamily="34" charset="0"/>
              </a:rPr>
              <a:t>}</a:t>
            </a:r>
          </a:p>
        </p:txBody>
      </p:sp>
    </p:spTree>
    <p:extLst>
      <p:ext uri="{BB962C8B-B14F-4D97-AF65-F5344CB8AC3E}">
        <p14:creationId xmlns:p14="http://schemas.microsoft.com/office/powerpoint/2010/main" val="2891062409"/>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ACC9EC29-4F5F-453C-A140-BEC1F12B8B8D}" type="slidenum">
              <a:rPr lang="en-US"/>
              <a:pPr/>
              <a:t>91</a:t>
            </a:fld>
            <a:endParaRPr lang="en-US"/>
          </a:p>
        </p:txBody>
      </p:sp>
      <p:sp>
        <p:nvSpPr>
          <p:cNvPr id="12290" name="Rectangle 2"/>
          <p:cNvSpPr>
            <a:spLocks noGrp="1" noChangeArrowheads="1"/>
          </p:cNvSpPr>
          <p:nvPr>
            <p:ph type="title"/>
          </p:nvPr>
        </p:nvSpPr>
        <p:spPr/>
        <p:txBody>
          <a:bodyPr/>
          <a:lstStyle/>
          <a:p>
            <a:r>
              <a:rPr lang="en-US"/>
              <a:t>Assert methods I</a:t>
            </a:r>
          </a:p>
        </p:txBody>
      </p:sp>
      <p:sp>
        <p:nvSpPr>
          <p:cNvPr id="12291" name="Rectangle 3"/>
          <p:cNvSpPr>
            <a:spLocks noGrp="1" noChangeArrowheads="1"/>
          </p:cNvSpPr>
          <p:nvPr>
            <p:ph type="body" idx="1"/>
          </p:nvPr>
        </p:nvSpPr>
        <p:spPr>
          <a:xfrm>
            <a:off x="1905000" y="1371600"/>
            <a:ext cx="8305800" cy="5257800"/>
          </a:xfrm>
        </p:spPr>
        <p:txBody>
          <a:bodyPr>
            <a:normAutofit lnSpcReduction="10000"/>
          </a:bodyPr>
          <a:lstStyle/>
          <a:p>
            <a:pPr>
              <a:lnSpc>
                <a:spcPct val="90000"/>
              </a:lnSpc>
            </a:pPr>
            <a:r>
              <a:rPr lang="en-US" sz="2000"/>
              <a:t>Within a test,</a:t>
            </a:r>
          </a:p>
          <a:p>
            <a:pPr lvl="1">
              <a:lnSpc>
                <a:spcPct val="90000"/>
              </a:lnSpc>
            </a:pPr>
            <a:r>
              <a:rPr lang="en-US" sz="1800"/>
              <a:t>Call the method being tested and get the actual result</a:t>
            </a:r>
          </a:p>
          <a:p>
            <a:pPr lvl="1">
              <a:lnSpc>
                <a:spcPct val="90000"/>
              </a:lnSpc>
            </a:pPr>
            <a:r>
              <a:rPr lang="en-US" sz="1800" b="1"/>
              <a:t>Assert </a:t>
            </a:r>
            <a:r>
              <a:rPr lang="en-US" sz="1800"/>
              <a:t>what the correct result should be with one of the </a:t>
            </a:r>
            <a:r>
              <a:rPr lang="en-US" sz="1800">
                <a:solidFill>
                  <a:schemeClr val="tx2"/>
                </a:solidFill>
              </a:rPr>
              <a:t>assert methods</a:t>
            </a:r>
            <a:endParaRPr lang="en-US" sz="1800"/>
          </a:p>
          <a:p>
            <a:pPr lvl="1">
              <a:lnSpc>
                <a:spcPct val="90000"/>
              </a:lnSpc>
            </a:pPr>
            <a:r>
              <a:rPr lang="en-US" sz="1800"/>
              <a:t>These steps can be repeated as many times as necessary</a:t>
            </a:r>
            <a:br>
              <a:rPr lang="en-US" sz="1800"/>
            </a:br>
            <a:endParaRPr lang="en-US" sz="1800"/>
          </a:p>
          <a:p>
            <a:pPr>
              <a:lnSpc>
                <a:spcPct val="90000"/>
              </a:lnSpc>
            </a:pPr>
            <a:r>
              <a:rPr lang="en-US" sz="2000"/>
              <a:t>An assert method is a JUnit method that performs a test, and throws an </a:t>
            </a:r>
            <a:r>
              <a:rPr lang="en-US" sz="2000">
                <a:solidFill>
                  <a:schemeClr val="accent2"/>
                </a:solidFill>
                <a:latin typeface="Trebuchet MS" panose="020B0603020202020204" pitchFamily="34" charset="0"/>
              </a:rPr>
              <a:t>AssertionError</a:t>
            </a:r>
            <a:r>
              <a:rPr lang="en-US" sz="2000"/>
              <a:t> if the test fails</a:t>
            </a:r>
          </a:p>
          <a:p>
            <a:pPr lvl="1">
              <a:lnSpc>
                <a:spcPct val="90000"/>
              </a:lnSpc>
            </a:pPr>
            <a:r>
              <a:rPr lang="en-US" sz="1800"/>
              <a:t>JUnit catches these Errors and shows you the result</a:t>
            </a:r>
            <a:br>
              <a:rPr lang="en-US" sz="1800"/>
            </a:br>
            <a:endParaRPr lang="en-US" sz="1800"/>
          </a:p>
          <a:p>
            <a:pPr>
              <a:lnSpc>
                <a:spcPct val="90000"/>
              </a:lnSpc>
            </a:pPr>
            <a:r>
              <a:rPr lang="en-US" sz="2000">
                <a:solidFill>
                  <a:schemeClr val="accent2"/>
                </a:solidFill>
                <a:latin typeface="Trebuchet MS" panose="020B0603020202020204" pitchFamily="34" charset="0"/>
              </a:rPr>
              <a:t>static void assertTrue(boolean </a:t>
            </a:r>
            <a:r>
              <a:rPr lang="en-US" sz="2000" b="1" i="1">
                <a:solidFill>
                  <a:schemeClr val="accent2"/>
                </a:solidFill>
              </a:rPr>
              <a:t>test</a:t>
            </a:r>
            <a:r>
              <a:rPr lang="en-US" sz="2000">
                <a:solidFill>
                  <a:schemeClr val="accent2"/>
                </a:solidFill>
                <a:latin typeface="Trebuchet MS" panose="020B0603020202020204" pitchFamily="34" charset="0"/>
              </a:rPr>
              <a:t>)</a:t>
            </a:r>
            <a:r>
              <a:rPr lang="en-US" sz="2000">
                <a:solidFill>
                  <a:schemeClr val="accent2"/>
                </a:solidFill>
              </a:rPr>
              <a:t/>
            </a:r>
            <a:br>
              <a:rPr lang="en-US" sz="2000">
                <a:solidFill>
                  <a:schemeClr val="accent2"/>
                </a:solidFill>
              </a:rPr>
            </a:br>
            <a:r>
              <a:rPr lang="en-US" sz="2000">
                <a:solidFill>
                  <a:schemeClr val="accent2"/>
                </a:solidFill>
                <a:latin typeface="Trebuchet MS" panose="020B0603020202020204" pitchFamily="34" charset="0"/>
              </a:rPr>
              <a:t>static void assertTrue(String </a:t>
            </a:r>
            <a:r>
              <a:rPr lang="en-US" sz="2000" b="1" i="1">
                <a:solidFill>
                  <a:schemeClr val="hlink"/>
                </a:solidFill>
              </a:rPr>
              <a:t>message</a:t>
            </a:r>
            <a:r>
              <a:rPr lang="en-US" sz="2000">
                <a:solidFill>
                  <a:schemeClr val="accent2"/>
                </a:solidFill>
                <a:latin typeface="Trebuchet MS" panose="020B0603020202020204" pitchFamily="34" charset="0"/>
              </a:rPr>
              <a:t>, boolean </a:t>
            </a:r>
            <a:r>
              <a:rPr lang="en-US" sz="2000" b="1" i="1">
                <a:solidFill>
                  <a:schemeClr val="hlink"/>
                </a:solidFill>
              </a:rPr>
              <a:t>test</a:t>
            </a:r>
            <a:r>
              <a:rPr lang="en-US" sz="2000">
                <a:solidFill>
                  <a:schemeClr val="accent2"/>
                </a:solidFill>
                <a:latin typeface="Trebuchet MS" panose="020B0603020202020204" pitchFamily="34" charset="0"/>
              </a:rPr>
              <a:t>)</a:t>
            </a:r>
            <a:endParaRPr lang="en-US" sz="2000"/>
          </a:p>
          <a:p>
            <a:pPr lvl="1">
              <a:lnSpc>
                <a:spcPct val="90000"/>
              </a:lnSpc>
            </a:pPr>
            <a:r>
              <a:rPr lang="en-US" sz="1800"/>
              <a:t>Throws an </a:t>
            </a:r>
            <a:r>
              <a:rPr lang="en-US" sz="1800">
                <a:solidFill>
                  <a:schemeClr val="accent2"/>
                </a:solidFill>
                <a:latin typeface="Trebuchet MS" panose="020B0603020202020204" pitchFamily="34" charset="0"/>
              </a:rPr>
              <a:t>AssertionError</a:t>
            </a:r>
            <a:r>
              <a:rPr lang="en-US" sz="1800"/>
              <a:t>if the test fails</a:t>
            </a:r>
          </a:p>
          <a:p>
            <a:pPr lvl="1">
              <a:lnSpc>
                <a:spcPct val="90000"/>
              </a:lnSpc>
            </a:pPr>
            <a:r>
              <a:rPr lang="en-US" sz="1800"/>
              <a:t>The optional </a:t>
            </a:r>
            <a:r>
              <a:rPr lang="en-US" sz="1800" i="1">
                <a:solidFill>
                  <a:schemeClr val="hlink"/>
                </a:solidFill>
              </a:rPr>
              <a:t>message</a:t>
            </a:r>
            <a:r>
              <a:rPr lang="en-US" sz="1800"/>
              <a:t> is included in the Error</a:t>
            </a:r>
            <a:br>
              <a:rPr lang="en-US" sz="1800"/>
            </a:br>
            <a:endParaRPr lang="en-US" sz="1800"/>
          </a:p>
          <a:p>
            <a:pPr>
              <a:lnSpc>
                <a:spcPct val="90000"/>
              </a:lnSpc>
            </a:pPr>
            <a:r>
              <a:rPr lang="en-US" sz="2000">
                <a:solidFill>
                  <a:schemeClr val="accent2"/>
                </a:solidFill>
                <a:latin typeface="Trebuchet MS" panose="020B0603020202020204" pitchFamily="34" charset="0"/>
              </a:rPr>
              <a:t>static void assertFalse(boolean </a:t>
            </a:r>
            <a:r>
              <a:rPr lang="en-US" sz="2000" b="1" i="1">
                <a:solidFill>
                  <a:schemeClr val="hlink"/>
                </a:solidFill>
              </a:rPr>
              <a:t>test</a:t>
            </a:r>
            <a:r>
              <a:rPr lang="en-US" sz="2000">
                <a:solidFill>
                  <a:schemeClr val="accent2"/>
                </a:solidFill>
                <a:latin typeface="Trebuchet MS" panose="020B0603020202020204" pitchFamily="34" charset="0"/>
              </a:rPr>
              <a:t>)</a:t>
            </a:r>
            <a:r>
              <a:rPr lang="en-US" sz="2000">
                <a:solidFill>
                  <a:schemeClr val="accent2"/>
                </a:solidFill>
              </a:rPr>
              <a:t/>
            </a:r>
            <a:br>
              <a:rPr lang="en-US" sz="2000">
                <a:solidFill>
                  <a:schemeClr val="accent2"/>
                </a:solidFill>
              </a:rPr>
            </a:br>
            <a:r>
              <a:rPr lang="en-US" sz="2000">
                <a:solidFill>
                  <a:schemeClr val="accent2"/>
                </a:solidFill>
                <a:latin typeface="Trebuchet MS" panose="020B0603020202020204" pitchFamily="34" charset="0"/>
              </a:rPr>
              <a:t>static void assertFalse(String </a:t>
            </a:r>
            <a:r>
              <a:rPr lang="en-US" sz="2000" b="1" i="1">
                <a:solidFill>
                  <a:schemeClr val="hlink"/>
                </a:solidFill>
              </a:rPr>
              <a:t>message</a:t>
            </a:r>
            <a:r>
              <a:rPr lang="en-US" sz="2000">
                <a:solidFill>
                  <a:schemeClr val="accent2"/>
                </a:solidFill>
                <a:latin typeface="Trebuchet MS" panose="020B0603020202020204" pitchFamily="34" charset="0"/>
              </a:rPr>
              <a:t>, boolean </a:t>
            </a:r>
            <a:r>
              <a:rPr lang="en-US" sz="2000" b="1" i="1">
                <a:solidFill>
                  <a:schemeClr val="hlink"/>
                </a:solidFill>
              </a:rPr>
              <a:t>test</a:t>
            </a:r>
            <a:r>
              <a:rPr lang="en-US" sz="2000">
                <a:solidFill>
                  <a:schemeClr val="accent2"/>
                </a:solidFill>
                <a:latin typeface="Trebuchet MS" panose="020B0603020202020204" pitchFamily="34" charset="0"/>
              </a:rPr>
              <a:t>)</a:t>
            </a:r>
            <a:endParaRPr lang="en-US" sz="2000"/>
          </a:p>
          <a:p>
            <a:pPr lvl="1">
              <a:lnSpc>
                <a:spcPct val="90000"/>
              </a:lnSpc>
            </a:pPr>
            <a:r>
              <a:rPr lang="en-US" sz="1800"/>
              <a:t>Throws an </a:t>
            </a:r>
            <a:r>
              <a:rPr lang="en-US" sz="1800">
                <a:solidFill>
                  <a:schemeClr val="accent2"/>
                </a:solidFill>
                <a:latin typeface="Trebuchet MS" panose="020B0603020202020204" pitchFamily="34" charset="0"/>
              </a:rPr>
              <a:t>AssertionError</a:t>
            </a:r>
            <a:r>
              <a:rPr lang="en-US" sz="1800"/>
              <a:t>if the test fails</a:t>
            </a:r>
          </a:p>
        </p:txBody>
      </p:sp>
    </p:spTree>
    <p:extLst>
      <p:ext uri="{BB962C8B-B14F-4D97-AF65-F5344CB8AC3E}">
        <p14:creationId xmlns:p14="http://schemas.microsoft.com/office/powerpoint/2010/main" val="3735454437"/>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06EA85DF-E996-4C25-8D2D-977AA2B0618A}" type="slidenum">
              <a:rPr lang="en-US"/>
              <a:pPr/>
              <a:t>92</a:t>
            </a:fld>
            <a:endParaRPr lang="en-US"/>
          </a:p>
        </p:txBody>
      </p:sp>
      <p:sp>
        <p:nvSpPr>
          <p:cNvPr id="14338" name="Rectangle 2"/>
          <p:cNvSpPr>
            <a:spLocks noGrp="1" noChangeArrowheads="1"/>
          </p:cNvSpPr>
          <p:nvPr>
            <p:ph type="title"/>
          </p:nvPr>
        </p:nvSpPr>
        <p:spPr/>
        <p:txBody>
          <a:bodyPr/>
          <a:lstStyle/>
          <a:p>
            <a:r>
              <a:rPr lang="en-US"/>
              <a:t>Example: </a:t>
            </a:r>
            <a:r>
              <a:rPr lang="en-US">
                <a:solidFill>
                  <a:schemeClr val="tx1"/>
                </a:solidFill>
                <a:latin typeface="Trebuchet MS" panose="020B0603020202020204" pitchFamily="34" charset="0"/>
              </a:rPr>
              <a:t>Counter</a:t>
            </a:r>
            <a:r>
              <a:rPr lang="en-US"/>
              <a:t> class</a:t>
            </a:r>
          </a:p>
        </p:txBody>
      </p:sp>
      <p:sp>
        <p:nvSpPr>
          <p:cNvPr id="14339" name="Rectangle 3"/>
          <p:cNvSpPr>
            <a:spLocks noGrp="1" noChangeArrowheads="1"/>
          </p:cNvSpPr>
          <p:nvPr>
            <p:ph type="body" idx="1"/>
          </p:nvPr>
        </p:nvSpPr>
        <p:spPr>
          <a:xfrm>
            <a:off x="1905000" y="1371601"/>
            <a:ext cx="8382000" cy="4760913"/>
          </a:xfrm>
        </p:spPr>
        <p:txBody>
          <a:bodyPr/>
          <a:lstStyle/>
          <a:p>
            <a:pPr>
              <a:lnSpc>
                <a:spcPct val="90000"/>
              </a:lnSpc>
            </a:pPr>
            <a:r>
              <a:rPr lang="en-US" sz="2400"/>
              <a:t>For the sake of example, we will create and test a trivial “counter” class</a:t>
            </a:r>
          </a:p>
          <a:p>
            <a:pPr lvl="1">
              <a:lnSpc>
                <a:spcPct val="90000"/>
              </a:lnSpc>
            </a:pPr>
            <a:r>
              <a:rPr lang="en-US" sz="2000"/>
              <a:t>The constructor will create a counter and set it to zero</a:t>
            </a:r>
          </a:p>
          <a:p>
            <a:pPr lvl="1">
              <a:lnSpc>
                <a:spcPct val="90000"/>
              </a:lnSpc>
            </a:pPr>
            <a:r>
              <a:rPr lang="en-US" sz="2000"/>
              <a:t>The </a:t>
            </a:r>
            <a:r>
              <a:rPr lang="en-US" sz="2000">
                <a:solidFill>
                  <a:schemeClr val="accent2"/>
                </a:solidFill>
                <a:latin typeface="Trebuchet MS" panose="020B0603020202020204" pitchFamily="34" charset="0"/>
              </a:rPr>
              <a:t>increment</a:t>
            </a:r>
            <a:r>
              <a:rPr lang="en-US" sz="2000"/>
              <a:t> method will add one to the counter and return the new value</a:t>
            </a:r>
          </a:p>
          <a:p>
            <a:pPr lvl="1">
              <a:lnSpc>
                <a:spcPct val="90000"/>
              </a:lnSpc>
            </a:pPr>
            <a:r>
              <a:rPr lang="en-US" sz="2000"/>
              <a:t>The </a:t>
            </a:r>
            <a:r>
              <a:rPr lang="en-US" sz="2000">
                <a:solidFill>
                  <a:schemeClr val="accent2"/>
                </a:solidFill>
                <a:latin typeface="Trebuchet MS" panose="020B0603020202020204" pitchFamily="34" charset="0"/>
              </a:rPr>
              <a:t>decrement</a:t>
            </a:r>
            <a:r>
              <a:rPr lang="en-US" sz="2000"/>
              <a:t> method will subtract one from the counter and return the new value</a:t>
            </a:r>
          </a:p>
          <a:p>
            <a:pPr>
              <a:lnSpc>
                <a:spcPct val="90000"/>
              </a:lnSpc>
            </a:pPr>
            <a:r>
              <a:rPr lang="en-US" sz="2400"/>
              <a:t>We write the test methods before we write the code</a:t>
            </a:r>
          </a:p>
          <a:p>
            <a:pPr lvl="1">
              <a:lnSpc>
                <a:spcPct val="90000"/>
              </a:lnSpc>
            </a:pPr>
            <a:r>
              <a:rPr lang="en-US" sz="2000"/>
              <a:t>This has the advantages described earlier</a:t>
            </a:r>
          </a:p>
          <a:p>
            <a:pPr lvl="1">
              <a:lnSpc>
                <a:spcPct val="90000"/>
              </a:lnSpc>
            </a:pPr>
            <a:r>
              <a:rPr lang="en-US" sz="2000"/>
              <a:t>However, we usually write the method </a:t>
            </a:r>
            <a:r>
              <a:rPr lang="en-US" sz="2000" b="1"/>
              <a:t>stubs</a:t>
            </a:r>
            <a:r>
              <a:rPr lang="en-US" sz="2000"/>
              <a:t> first, and let the IDE generate the test method stubs</a:t>
            </a:r>
          </a:p>
          <a:p>
            <a:pPr>
              <a:lnSpc>
                <a:spcPct val="90000"/>
              </a:lnSpc>
            </a:pPr>
            <a:r>
              <a:rPr lang="en-US" sz="2400"/>
              <a:t>Don’t be alarmed if, in this simple example, the JUnit tests are more code than the class itself</a:t>
            </a:r>
          </a:p>
          <a:p>
            <a:pPr lvl="1">
              <a:lnSpc>
                <a:spcPct val="90000"/>
              </a:lnSpc>
            </a:pPr>
            <a:endParaRPr lang="en-US" sz="2000"/>
          </a:p>
        </p:txBody>
      </p:sp>
    </p:spTree>
    <p:extLst>
      <p:ext uri="{BB962C8B-B14F-4D97-AF65-F5344CB8AC3E}">
        <p14:creationId xmlns:p14="http://schemas.microsoft.com/office/powerpoint/2010/main" val="188132563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0"/>
          </p:nvPr>
        </p:nvSpPr>
        <p:spPr/>
        <p:txBody>
          <a:bodyPr/>
          <a:lstStyle/>
          <a:p>
            <a:fld id="{A6AAD666-1137-4EB4-B983-D4BBB96DDC8D}" type="slidenum">
              <a:rPr lang="en-US"/>
              <a:pPr/>
              <a:t>93</a:t>
            </a:fld>
            <a:endParaRPr lang="en-US"/>
          </a:p>
        </p:txBody>
      </p:sp>
      <p:sp>
        <p:nvSpPr>
          <p:cNvPr id="13314" name="Rectangle 2"/>
          <p:cNvSpPr>
            <a:spLocks noGrp="1" noChangeArrowheads="1"/>
          </p:cNvSpPr>
          <p:nvPr>
            <p:ph type="title"/>
          </p:nvPr>
        </p:nvSpPr>
        <p:spPr/>
        <p:txBody>
          <a:bodyPr/>
          <a:lstStyle/>
          <a:p>
            <a:r>
              <a:rPr lang="en-US"/>
              <a:t>JUnit tests for </a:t>
            </a:r>
            <a:r>
              <a:rPr lang="en-US">
                <a:solidFill>
                  <a:schemeClr val="tx1"/>
                </a:solidFill>
                <a:latin typeface="Trebuchet MS" panose="020B0603020202020204" pitchFamily="34" charset="0"/>
              </a:rPr>
              <a:t>Counter</a:t>
            </a:r>
            <a:r>
              <a:rPr lang="en-US"/>
              <a:t> </a:t>
            </a:r>
          </a:p>
        </p:txBody>
      </p:sp>
      <p:sp>
        <p:nvSpPr>
          <p:cNvPr id="13315" name="Rectangle 3"/>
          <p:cNvSpPr>
            <a:spLocks noGrp="1" noChangeArrowheads="1"/>
          </p:cNvSpPr>
          <p:nvPr>
            <p:ph type="body" sz="half" idx="1"/>
          </p:nvPr>
        </p:nvSpPr>
        <p:spPr>
          <a:xfrm>
            <a:off x="1905000" y="1371600"/>
            <a:ext cx="7391400" cy="5181600"/>
          </a:xfrm>
        </p:spPr>
        <p:txBody>
          <a:bodyPr/>
          <a:lstStyle/>
          <a:p>
            <a:pPr>
              <a:lnSpc>
                <a:spcPct val="90000"/>
              </a:lnSpc>
              <a:buFont typeface="Times" panose="02020603050405020304" pitchFamily="18" charset="0"/>
              <a:buChar char=" "/>
            </a:pPr>
            <a:r>
              <a:rPr lang="en-US" sz="1800">
                <a:solidFill>
                  <a:schemeClr val="accent2"/>
                </a:solidFill>
                <a:latin typeface="Trebuchet MS" panose="020B0603020202020204" pitchFamily="34" charset="0"/>
              </a:rPr>
              <a:t>public class CounterTest {</a:t>
            </a:r>
            <a:br>
              <a:rPr lang="en-US" sz="1800">
                <a:solidFill>
                  <a:schemeClr val="accent2"/>
                </a:solidFill>
                <a:latin typeface="Trebuchet MS" panose="020B0603020202020204" pitchFamily="34" charset="0"/>
              </a:rPr>
            </a:br>
            <a:r>
              <a:rPr lang="en-US" sz="1800">
                <a:solidFill>
                  <a:schemeClr val="accent2"/>
                </a:solidFill>
                <a:latin typeface="Trebuchet MS" panose="020B0603020202020204" pitchFamily="34" charset="0"/>
              </a:rPr>
              <a:t>    Counter counter1; </a:t>
            </a:r>
            <a:r>
              <a:rPr lang="en-US" sz="1800">
                <a:solidFill>
                  <a:schemeClr val="accent1"/>
                </a:solidFill>
                <a:latin typeface="Trebuchet MS" panose="020B0603020202020204" pitchFamily="34" charset="0"/>
              </a:rPr>
              <a:t>// declare a Counter here</a:t>
            </a:r>
          </a:p>
          <a:p>
            <a:pPr>
              <a:lnSpc>
                <a:spcPct val="90000"/>
              </a:lnSpc>
              <a:buFont typeface="Times" panose="02020603050405020304" pitchFamily="18" charset="0"/>
              <a:buChar char=" "/>
            </a:pPr>
            <a:r>
              <a:rPr lang="en-US" sz="1800">
                <a:solidFill>
                  <a:schemeClr val="accent2"/>
                </a:solidFill>
                <a:latin typeface="Trebuchet MS" panose="020B0603020202020204" pitchFamily="34" charset="0"/>
              </a:rPr>
              <a:t/>
            </a:r>
            <a:br>
              <a:rPr lang="en-US" sz="1800">
                <a:solidFill>
                  <a:schemeClr val="accent2"/>
                </a:solidFill>
                <a:latin typeface="Trebuchet MS" panose="020B0603020202020204" pitchFamily="34" charset="0"/>
              </a:rPr>
            </a:br>
            <a:r>
              <a:rPr lang="en-US" sz="1800">
                <a:solidFill>
                  <a:schemeClr val="accent2"/>
                </a:solidFill>
                <a:latin typeface="Trebuchet MS" panose="020B0603020202020204" pitchFamily="34" charset="0"/>
              </a:rPr>
              <a:t>    @Before</a:t>
            </a:r>
            <a:br>
              <a:rPr lang="en-US" sz="1800">
                <a:solidFill>
                  <a:schemeClr val="accent2"/>
                </a:solidFill>
                <a:latin typeface="Trebuchet MS" panose="020B0603020202020204" pitchFamily="34" charset="0"/>
              </a:rPr>
            </a:br>
            <a:r>
              <a:rPr lang="en-US" sz="1800">
                <a:solidFill>
                  <a:schemeClr val="accent2"/>
                </a:solidFill>
                <a:latin typeface="Trebuchet MS" panose="020B0603020202020204" pitchFamily="34" charset="0"/>
              </a:rPr>
              <a:t>    void setUp() {</a:t>
            </a:r>
            <a:br>
              <a:rPr lang="en-US" sz="1800">
                <a:solidFill>
                  <a:schemeClr val="accent2"/>
                </a:solidFill>
                <a:latin typeface="Trebuchet MS" panose="020B0603020202020204" pitchFamily="34" charset="0"/>
              </a:rPr>
            </a:br>
            <a:r>
              <a:rPr lang="en-US" sz="1800">
                <a:solidFill>
                  <a:schemeClr val="accent2"/>
                </a:solidFill>
                <a:latin typeface="Trebuchet MS" panose="020B0603020202020204" pitchFamily="34" charset="0"/>
              </a:rPr>
              <a:t>        counter1 = new Counter(); </a:t>
            </a:r>
            <a:r>
              <a:rPr lang="en-US" sz="1800">
                <a:solidFill>
                  <a:schemeClr val="accent1"/>
                </a:solidFill>
                <a:latin typeface="Trebuchet MS" panose="020B0603020202020204" pitchFamily="34" charset="0"/>
              </a:rPr>
              <a:t>// initialize the Counter here</a:t>
            </a:r>
            <a:r>
              <a:rPr lang="en-US" sz="1800">
                <a:solidFill>
                  <a:schemeClr val="accent2"/>
                </a:solidFill>
                <a:latin typeface="Trebuchet MS" panose="020B0603020202020204" pitchFamily="34" charset="0"/>
              </a:rPr>
              <a:t/>
            </a:r>
            <a:br>
              <a:rPr lang="en-US" sz="1800">
                <a:solidFill>
                  <a:schemeClr val="accent2"/>
                </a:solidFill>
                <a:latin typeface="Trebuchet MS" panose="020B0603020202020204" pitchFamily="34" charset="0"/>
              </a:rPr>
            </a:br>
            <a:r>
              <a:rPr lang="en-US" sz="1800">
                <a:solidFill>
                  <a:schemeClr val="accent2"/>
                </a:solidFill>
                <a:latin typeface="Trebuchet MS" panose="020B0603020202020204" pitchFamily="34" charset="0"/>
              </a:rPr>
              <a:t>    } </a:t>
            </a:r>
            <a:br>
              <a:rPr lang="en-US" sz="1800">
                <a:solidFill>
                  <a:schemeClr val="accent2"/>
                </a:solidFill>
                <a:latin typeface="Trebuchet MS" panose="020B0603020202020204" pitchFamily="34" charset="0"/>
              </a:rPr>
            </a:br>
            <a:endParaRPr lang="en-US" sz="1800">
              <a:solidFill>
                <a:schemeClr val="accent2"/>
              </a:solidFill>
              <a:latin typeface="Trebuchet MS" panose="020B0603020202020204" pitchFamily="34" charset="0"/>
            </a:endParaRPr>
          </a:p>
          <a:p>
            <a:pPr>
              <a:lnSpc>
                <a:spcPct val="90000"/>
              </a:lnSpc>
              <a:buFont typeface="Times" panose="02020603050405020304" pitchFamily="18" charset="0"/>
              <a:buChar char=" "/>
            </a:pPr>
            <a:r>
              <a:rPr lang="en-US" sz="1800">
                <a:solidFill>
                  <a:schemeClr val="accent2"/>
                </a:solidFill>
                <a:latin typeface="Trebuchet MS" panose="020B0603020202020204" pitchFamily="34" charset="0"/>
              </a:rPr>
              <a:t>    @Test</a:t>
            </a:r>
            <a:br>
              <a:rPr lang="en-US" sz="1800">
                <a:solidFill>
                  <a:schemeClr val="accent2"/>
                </a:solidFill>
                <a:latin typeface="Trebuchet MS" panose="020B0603020202020204" pitchFamily="34" charset="0"/>
              </a:rPr>
            </a:br>
            <a:r>
              <a:rPr lang="en-US" sz="1800">
                <a:solidFill>
                  <a:schemeClr val="accent2"/>
                </a:solidFill>
                <a:latin typeface="Trebuchet MS" panose="020B0603020202020204" pitchFamily="34" charset="0"/>
              </a:rPr>
              <a:t>    public void testIncrement() {</a:t>
            </a:r>
            <a:br>
              <a:rPr lang="en-US" sz="1800">
                <a:solidFill>
                  <a:schemeClr val="accent2"/>
                </a:solidFill>
                <a:latin typeface="Trebuchet MS" panose="020B0603020202020204" pitchFamily="34" charset="0"/>
              </a:rPr>
            </a:br>
            <a:r>
              <a:rPr lang="en-US" sz="1800">
                <a:solidFill>
                  <a:schemeClr val="accent2"/>
                </a:solidFill>
                <a:latin typeface="Trebuchet MS" panose="020B0603020202020204" pitchFamily="34" charset="0"/>
              </a:rPr>
              <a:t>        assertTrue(counter1.increment() == 1);</a:t>
            </a:r>
            <a:br>
              <a:rPr lang="en-US" sz="1800">
                <a:solidFill>
                  <a:schemeClr val="accent2"/>
                </a:solidFill>
                <a:latin typeface="Trebuchet MS" panose="020B0603020202020204" pitchFamily="34" charset="0"/>
              </a:rPr>
            </a:br>
            <a:r>
              <a:rPr lang="en-US" sz="1800">
                <a:solidFill>
                  <a:schemeClr val="accent2"/>
                </a:solidFill>
                <a:latin typeface="Trebuchet MS" panose="020B0603020202020204" pitchFamily="34" charset="0"/>
              </a:rPr>
              <a:t>        assertTrue(counter1.increment() == 2);</a:t>
            </a:r>
            <a:br>
              <a:rPr lang="en-US" sz="1800">
                <a:solidFill>
                  <a:schemeClr val="accent2"/>
                </a:solidFill>
                <a:latin typeface="Trebuchet MS" panose="020B0603020202020204" pitchFamily="34" charset="0"/>
              </a:rPr>
            </a:br>
            <a:r>
              <a:rPr lang="en-US" sz="1800">
                <a:solidFill>
                  <a:schemeClr val="accent2"/>
                </a:solidFill>
                <a:latin typeface="Trebuchet MS" panose="020B0603020202020204" pitchFamily="34" charset="0"/>
              </a:rPr>
              <a:t>     }</a:t>
            </a:r>
          </a:p>
          <a:p>
            <a:pPr>
              <a:lnSpc>
                <a:spcPct val="90000"/>
              </a:lnSpc>
              <a:buFont typeface="Times" panose="02020603050405020304" pitchFamily="18" charset="0"/>
              <a:buChar char=" "/>
            </a:pPr>
            <a:r>
              <a:rPr lang="en-US" sz="1800">
                <a:solidFill>
                  <a:schemeClr val="accent2"/>
                </a:solidFill>
                <a:latin typeface="Trebuchet MS" panose="020B0603020202020204" pitchFamily="34" charset="0"/>
              </a:rPr>
              <a:t/>
            </a:r>
            <a:br>
              <a:rPr lang="en-US" sz="1800">
                <a:solidFill>
                  <a:schemeClr val="accent2"/>
                </a:solidFill>
                <a:latin typeface="Trebuchet MS" panose="020B0603020202020204" pitchFamily="34" charset="0"/>
              </a:rPr>
            </a:br>
            <a:r>
              <a:rPr lang="en-US" sz="1800">
                <a:solidFill>
                  <a:schemeClr val="accent2"/>
                </a:solidFill>
                <a:latin typeface="Trebuchet MS" panose="020B0603020202020204" pitchFamily="34" charset="0"/>
              </a:rPr>
              <a:t>    @Test</a:t>
            </a:r>
            <a:br>
              <a:rPr lang="en-US" sz="1800">
                <a:solidFill>
                  <a:schemeClr val="accent2"/>
                </a:solidFill>
                <a:latin typeface="Trebuchet MS" panose="020B0603020202020204" pitchFamily="34" charset="0"/>
              </a:rPr>
            </a:br>
            <a:r>
              <a:rPr lang="en-US" sz="1800">
                <a:solidFill>
                  <a:schemeClr val="accent2"/>
                </a:solidFill>
                <a:latin typeface="Trebuchet MS" panose="020B0603020202020204" pitchFamily="34" charset="0"/>
              </a:rPr>
              <a:t>    public void testDecrement() {</a:t>
            </a:r>
            <a:br>
              <a:rPr lang="en-US" sz="1800">
                <a:solidFill>
                  <a:schemeClr val="accent2"/>
                </a:solidFill>
                <a:latin typeface="Trebuchet MS" panose="020B0603020202020204" pitchFamily="34" charset="0"/>
              </a:rPr>
            </a:br>
            <a:r>
              <a:rPr lang="en-US" sz="1800">
                <a:solidFill>
                  <a:schemeClr val="accent2"/>
                </a:solidFill>
                <a:latin typeface="Trebuchet MS" panose="020B0603020202020204" pitchFamily="34" charset="0"/>
              </a:rPr>
              <a:t>        assertTrue(counter1.decrement() == -1);</a:t>
            </a:r>
            <a:br>
              <a:rPr lang="en-US" sz="1800">
                <a:solidFill>
                  <a:schemeClr val="accent2"/>
                </a:solidFill>
                <a:latin typeface="Trebuchet MS" panose="020B0603020202020204" pitchFamily="34" charset="0"/>
              </a:rPr>
            </a:br>
            <a:r>
              <a:rPr lang="en-US" sz="1800">
                <a:solidFill>
                  <a:schemeClr val="accent2"/>
                </a:solidFill>
                <a:latin typeface="Trebuchet MS" panose="020B0603020202020204" pitchFamily="34" charset="0"/>
              </a:rPr>
              <a:t>    }</a:t>
            </a:r>
            <a:br>
              <a:rPr lang="en-US" sz="1800">
                <a:solidFill>
                  <a:schemeClr val="accent2"/>
                </a:solidFill>
                <a:latin typeface="Trebuchet MS" panose="020B0603020202020204" pitchFamily="34" charset="0"/>
              </a:rPr>
            </a:br>
            <a:r>
              <a:rPr lang="en-US" sz="1800">
                <a:solidFill>
                  <a:schemeClr val="accent2"/>
                </a:solidFill>
                <a:latin typeface="Trebuchet MS" panose="020B0603020202020204" pitchFamily="34" charset="0"/>
              </a:rPr>
              <a:t>}</a:t>
            </a:r>
          </a:p>
        </p:txBody>
      </p:sp>
      <p:sp>
        <p:nvSpPr>
          <p:cNvPr id="13318" name="Rectangle 6"/>
          <p:cNvSpPr>
            <a:spLocks noGrp="1" noChangeArrowheads="1"/>
          </p:cNvSpPr>
          <p:nvPr>
            <p:ph type="body" sz="half" idx="2"/>
          </p:nvPr>
        </p:nvSpPr>
        <p:spPr>
          <a:xfrm>
            <a:off x="7391400" y="3352800"/>
            <a:ext cx="2916238" cy="2895600"/>
          </a:xfrm>
        </p:spPr>
        <p:txBody>
          <a:bodyPr/>
          <a:lstStyle/>
          <a:p>
            <a:r>
              <a:rPr lang="en-US" sz="2000">
                <a:latin typeface="Times" panose="02020603050405020304" pitchFamily="18" charset="0"/>
              </a:rPr>
              <a:t>Note that each test begins with a </a:t>
            </a:r>
            <a:r>
              <a:rPr lang="en-US" sz="2000" i="1">
                <a:latin typeface="Times" panose="02020603050405020304" pitchFamily="18" charset="0"/>
              </a:rPr>
              <a:t>brand new</a:t>
            </a:r>
            <a:r>
              <a:rPr lang="en-US" sz="2000">
                <a:latin typeface="Times" panose="02020603050405020304" pitchFamily="18" charset="0"/>
              </a:rPr>
              <a:t> counter </a:t>
            </a:r>
          </a:p>
          <a:p>
            <a:r>
              <a:rPr lang="en-US" sz="2000">
                <a:latin typeface="Times" panose="02020603050405020304" pitchFamily="18" charset="0"/>
              </a:rPr>
              <a:t>This means you don’t have to worry about the order in which the tests are run</a:t>
            </a:r>
          </a:p>
        </p:txBody>
      </p:sp>
    </p:spTree>
    <p:extLst>
      <p:ext uri="{BB962C8B-B14F-4D97-AF65-F5344CB8AC3E}">
        <p14:creationId xmlns:p14="http://schemas.microsoft.com/office/powerpoint/2010/main" val="4098805756"/>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0"/>
          </p:nvPr>
        </p:nvSpPr>
        <p:spPr/>
        <p:txBody>
          <a:bodyPr/>
          <a:lstStyle/>
          <a:p>
            <a:fld id="{94B3C0EC-A235-410A-BD71-866EF38F3F4A}" type="slidenum">
              <a:rPr lang="en-US"/>
              <a:pPr/>
              <a:t>94</a:t>
            </a:fld>
            <a:endParaRPr lang="en-US"/>
          </a:p>
        </p:txBody>
      </p:sp>
      <p:sp>
        <p:nvSpPr>
          <p:cNvPr id="15362" name="Rectangle 2"/>
          <p:cNvSpPr>
            <a:spLocks noGrp="1" noChangeArrowheads="1"/>
          </p:cNvSpPr>
          <p:nvPr>
            <p:ph type="title"/>
          </p:nvPr>
        </p:nvSpPr>
        <p:spPr/>
        <p:txBody>
          <a:bodyPr/>
          <a:lstStyle/>
          <a:p>
            <a:r>
              <a:rPr lang="en-US"/>
              <a:t>The </a:t>
            </a:r>
            <a:r>
              <a:rPr lang="en-US">
                <a:solidFill>
                  <a:schemeClr val="tx1"/>
                </a:solidFill>
                <a:latin typeface="Trebuchet MS" panose="020B0603020202020204" pitchFamily="34" charset="0"/>
              </a:rPr>
              <a:t>Counter</a:t>
            </a:r>
            <a:r>
              <a:rPr lang="en-US"/>
              <a:t> class itself</a:t>
            </a:r>
          </a:p>
        </p:txBody>
      </p:sp>
      <p:sp>
        <p:nvSpPr>
          <p:cNvPr id="15363" name="Rectangle 3"/>
          <p:cNvSpPr>
            <a:spLocks noGrp="1" noChangeArrowheads="1"/>
          </p:cNvSpPr>
          <p:nvPr>
            <p:ph type="body" sz="half" idx="1"/>
          </p:nvPr>
        </p:nvSpPr>
        <p:spPr/>
        <p:txBody>
          <a:bodyPr/>
          <a:lstStyle/>
          <a:p>
            <a:pPr>
              <a:buFont typeface="Wingdings" panose="05000000000000000000" pitchFamily="2" charset="2"/>
              <a:buChar char=" "/>
            </a:pPr>
            <a:r>
              <a:rPr lang="en-US" sz="2000">
                <a:solidFill>
                  <a:schemeClr val="accent2"/>
                </a:solidFill>
                <a:latin typeface="Trebuchet MS" panose="020B0603020202020204" pitchFamily="34" charset="0"/>
              </a:rPr>
              <a:t>public class Counter {</a:t>
            </a:r>
            <a:br>
              <a:rPr lang="en-US" sz="2000">
                <a:solidFill>
                  <a:schemeClr val="accent2"/>
                </a:solidFill>
                <a:latin typeface="Trebuchet MS" panose="020B0603020202020204" pitchFamily="34" charset="0"/>
              </a:rPr>
            </a:br>
            <a:r>
              <a:rPr lang="en-US" sz="2000">
                <a:solidFill>
                  <a:schemeClr val="accent2"/>
                </a:solidFill>
                <a:latin typeface="Trebuchet MS" panose="020B0603020202020204" pitchFamily="34" charset="0"/>
              </a:rPr>
              <a:t>	int count = 0;</a:t>
            </a:r>
            <a:br>
              <a:rPr lang="en-US" sz="2000">
                <a:solidFill>
                  <a:schemeClr val="accent2"/>
                </a:solidFill>
                <a:latin typeface="Trebuchet MS" panose="020B0603020202020204" pitchFamily="34" charset="0"/>
              </a:rPr>
            </a:br>
            <a:r>
              <a:rPr lang="en-US" sz="2000">
                <a:solidFill>
                  <a:schemeClr val="accent2"/>
                </a:solidFill>
                <a:latin typeface="Trebuchet MS" panose="020B0603020202020204" pitchFamily="34" charset="0"/>
              </a:rPr>
              <a:t>	</a:t>
            </a:r>
            <a:br>
              <a:rPr lang="en-US" sz="2000">
                <a:solidFill>
                  <a:schemeClr val="accent2"/>
                </a:solidFill>
                <a:latin typeface="Trebuchet MS" panose="020B0603020202020204" pitchFamily="34" charset="0"/>
              </a:rPr>
            </a:br>
            <a:r>
              <a:rPr lang="en-US" sz="2000">
                <a:solidFill>
                  <a:schemeClr val="accent2"/>
                </a:solidFill>
                <a:latin typeface="Trebuchet MS" panose="020B0603020202020204" pitchFamily="34" charset="0"/>
              </a:rPr>
              <a:t>	public int increment() {</a:t>
            </a:r>
            <a:br>
              <a:rPr lang="en-US" sz="2000">
                <a:solidFill>
                  <a:schemeClr val="accent2"/>
                </a:solidFill>
                <a:latin typeface="Trebuchet MS" panose="020B0603020202020204" pitchFamily="34" charset="0"/>
              </a:rPr>
            </a:br>
            <a:r>
              <a:rPr lang="en-US" sz="2000">
                <a:solidFill>
                  <a:schemeClr val="accent2"/>
                </a:solidFill>
                <a:latin typeface="Trebuchet MS" panose="020B0603020202020204" pitchFamily="34" charset="0"/>
              </a:rPr>
              <a:t>	    return count += 1;</a:t>
            </a:r>
            <a:br>
              <a:rPr lang="en-US" sz="2000">
                <a:solidFill>
                  <a:schemeClr val="accent2"/>
                </a:solidFill>
                <a:latin typeface="Trebuchet MS" panose="020B0603020202020204" pitchFamily="34" charset="0"/>
              </a:rPr>
            </a:br>
            <a:r>
              <a:rPr lang="en-US" sz="2000">
                <a:solidFill>
                  <a:schemeClr val="accent2"/>
                </a:solidFill>
                <a:latin typeface="Trebuchet MS" panose="020B0603020202020204" pitchFamily="34" charset="0"/>
              </a:rPr>
              <a:t>	}</a:t>
            </a:r>
            <a:br>
              <a:rPr lang="en-US" sz="2000">
                <a:solidFill>
                  <a:schemeClr val="accent2"/>
                </a:solidFill>
                <a:latin typeface="Trebuchet MS" panose="020B0603020202020204" pitchFamily="34" charset="0"/>
              </a:rPr>
            </a:br>
            <a:r>
              <a:rPr lang="en-US" sz="2000">
                <a:solidFill>
                  <a:schemeClr val="accent2"/>
                </a:solidFill>
                <a:latin typeface="Trebuchet MS" panose="020B0603020202020204" pitchFamily="34" charset="0"/>
              </a:rPr>
              <a:t>	</a:t>
            </a:r>
            <a:br>
              <a:rPr lang="en-US" sz="2000">
                <a:solidFill>
                  <a:schemeClr val="accent2"/>
                </a:solidFill>
                <a:latin typeface="Trebuchet MS" panose="020B0603020202020204" pitchFamily="34" charset="0"/>
              </a:rPr>
            </a:br>
            <a:r>
              <a:rPr lang="en-US" sz="2000">
                <a:solidFill>
                  <a:schemeClr val="accent2"/>
                </a:solidFill>
                <a:latin typeface="Trebuchet MS" panose="020B0603020202020204" pitchFamily="34" charset="0"/>
              </a:rPr>
              <a:t>	public int decrement() {</a:t>
            </a:r>
            <a:br>
              <a:rPr lang="en-US" sz="2000">
                <a:solidFill>
                  <a:schemeClr val="accent2"/>
                </a:solidFill>
                <a:latin typeface="Trebuchet MS" panose="020B0603020202020204" pitchFamily="34" charset="0"/>
              </a:rPr>
            </a:br>
            <a:r>
              <a:rPr lang="en-US" sz="2000">
                <a:solidFill>
                  <a:schemeClr val="accent2"/>
                </a:solidFill>
                <a:latin typeface="Trebuchet MS" panose="020B0603020202020204" pitchFamily="34" charset="0"/>
              </a:rPr>
              <a:t>	    return count -= 1;</a:t>
            </a:r>
            <a:br>
              <a:rPr lang="en-US" sz="2000">
                <a:solidFill>
                  <a:schemeClr val="accent2"/>
                </a:solidFill>
                <a:latin typeface="Trebuchet MS" panose="020B0603020202020204" pitchFamily="34" charset="0"/>
              </a:rPr>
            </a:br>
            <a:r>
              <a:rPr lang="en-US" sz="2000">
                <a:solidFill>
                  <a:schemeClr val="accent2"/>
                </a:solidFill>
                <a:latin typeface="Trebuchet MS" panose="020B0603020202020204" pitchFamily="34" charset="0"/>
              </a:rPr>
              <a:t>	}</a:t>
            </a:r>
            <a:br>
              <a:rPr lang="en-US" sz="2000">
                <a:solidFill>
                  <a:schemeClr val="accent2"/>
                </a:solidFill>
                <a:latin typeface="Trebuchet MS" panose="020B0603020202020204" pitchFamily="34" charset="0"/>
              </a:rPr>
            </a:br>
            <a:r>
              <a:rPr lang="en-US" sz="2000">
                <a:solidFill>
                  <a:schemeClr val="accent2"/>
                </a:solidFill>
                <a:latin typeface="Trebuchet MS" panose="020B0603020202020204" pitchFamily="34" charset="0"/>
              </a:rPr>
              <a:t/>
            </a:r>
            <a:br>
              <a:rPr lang="en-US" sz="2000">
                <a:solidFill>
                  <a:schemeClr val="accent2"/>
                </a:solidFill>
                <a:latin typeface="Trebuchet MS" panose="020B0603020202020204" pitchFamily="34" charset="0"/>
              </a:rPr>
            </a:br>
            <a:r>
              <a:rPr lang="en-US" sz="2000">
                <a:solidFill>
                  <a:schemeClr val="accent2"/>
                </a:solidFill>
                <a:latin typeface="Trebuchet MS" panose="020B0603020202020204" pitchFamily="34" charset="0"/>
              </a:rPr>
              <a:t>       public int getCount() {</a:t>
            </a:r>
            <a:br>
              <a:rPr lang="en-US" sz="2000">
                <a:solidFill>
                  <a:schemeClr val="accent2"/>
                </a:solidFill>
                <a:latin typeface="Trebuchet MS" panose="020B0603020202020204" pitchFamily="34" charset="0"/>
              </a:rPr>
            </a:br>
            <a:r>
              <a:rPr lang="en-US" sz="2000">
                <a:solidFill>
                  <a:schemeClr val="accent2"/>
                </a:solidFill>
                <a:latin typeface="Trebuchet MS" panose="020B0603020202020204" pitchFamily="34" charset="0"/>
              </a:rPr>
              <a:t>           return count;</a:t>
            </a:r>
            <a:br>
              <a:rPr lang="en-US" sz="2000">
                <a:solidFill>
                  <a:schemeClr val="accent2"/>
                </a:solidFill>
                <a:latin typeface="Trebuchet MS" panose="020B0603020202020204" pitchFamily="34" charset="0"/>
              </a:rPr>
            </a:br>
            <a:r>
              <a:rPr lang="en-US" sz="2000">
                <a:solidFill>
                  <a:schemeClr val="accent2"/>
                </a:solidFill>
                <a:latin typeface="Trebuchet MS" panose="020B0603020202020204" pitchFamily="34" charset="0"/>
              </a:rPr>
              <a:t>       }</a:t>
            </a:r>
            <a:br>
              <a:rPr lang="en-US" sz="2000">
                <a:solidFill>
                  <a:schemeClr val="accent2"/>
                </a:solidFill>
                <a:latin typeface="Trebuchet MS" panose="020B0603020202020204" pitchFamily="34" charset="0"/>
              </a:rPr>
            </a:br>
            <a:r>
              <a:rPr lang="en-US" sz="2000">
                <a:solidFill>
                  <a:schemeClr val="accent2"/>
                </a:solidFill>
                <a:latin typeface="Trebuchet MS" panose="020B0603020202020204" pitchFamily="34" charset="0"/>
              </a:rPr>
              <a:t>}</a:t>
            </a:r>
            <a:endParaRPr lang="en-US" sz="2000"/>
          </a:p>
        </p:txBody>
      </p:sp>
      <p:sp>
        <p:nvSpPr>
          <p:cNvPr id="15364" name="Rectangle 4"/>
          <p:cNvSpPr>
            <a:spLocks noGrp="1" noChangeArrowheads="1"/>
          </p:cNvSpPr>
          <p:nvPr>
            <p:ph type="body" sz="half" idx="2"/>
          </p:nvPr>
        </p:nvSpPr>
        <p:spPr/>
        <p:txBody>
          <a:bodyPr/>
          <a:lstStyle/>
          <a:p>
            <a:pPr>
              <a:lnSpc>
                <a:spcPct val="90000"/>
              </a:lnSpc>
            </a:pPr>
            <a:r>
              <a:rPr lang="en-US" sz="2000"/>
              <a:t>Is JUnit testing overkill for this little class?</a:t>
            </a:r>
          </a:p>
          <a:p>
            <a:pPr>
              <a:lnSpc>
                <a:spcPct val="90000"/>
              </a:lnSpc>
            </a:pPr>
            <a:r>
              <a:rPr lang="en-US" sz="2000"/>
              <a:t>The Extreme Programming view is: </a:t>
            </a:r>
            <a:r>
              <a:rPr lang="en-US" sz="2000" i="1"/>
              <a:t>If it isn’t tested, it doesn’t work</a:t>
            </a:r>
          </a:p>
          <a:p>
            <a:pPr>
              <a:lnSpc>
                <a:spcPct val="90000"/>
              </a:lnSpc>
            </a:pPr>
            <a:r>
              <a:rPr lang="en-US" sz="2000"/>
              <a:t>You are not likely to have many classes this trivial in a real program, so writing JUnit tests for those few trivial classes is no big deal</a:t>
            </a:r>
          </a:p>
          <a:p>
            <a:pPr>
              <a:lnSpc>
                <a:spcPct val="90000"/>
              </a:lnSpc>
            </a:pPr>
            <a:r>
              <a:rPr lang="en-US" sz="2000"/>
              <a:t>Often even XP programmers don’t bother writing tests for </a:t>
            </a:r>
            <a:r>
              <a:rPr lang="en-US" sz="2000" i="1"/>
              <a:t>simple</a:t>
            </a:r>
            <a:r>
              <a:rPr lang="en-US" sz="2000"/>
              <a:t> getter methods such as </a:t>
            </a:r>
            <a:r>
              <a:rPr lang="en-US" sz="2000">
                <a:solidFill>
                  <a:schemeClr val="accent2"/>
                </a:solidFill>
                <a:latin typeface="Trebuchet MS" panose="020B0603020202020204" pitchFamily="34" charset="0"/>
              </a:rPr>
              <a:t>getCount()</a:t>
            </a:r>
            <a:endParaRPr lang="en-US" sz="2000"/>
          </a:p>
          <a:p>
            <a:pPr>
              <a:lnSpc>
                <a:spcPct val="90000"/>
              </a:lnSpc>
            </a:pPr>
            <a:r>
              <a:rPr lang="en-US" sz="2000"/>
              <a:t>We only used </a:t>
            </a:r>
            <a:r>
              <a:rPr lang="en-US" sz="2000">
                <a:solidFill>
                  <a:schemeClr val="tx2"/>
                </a:solidFill>
              </a:rPr>
              <a:t>assertTrue</a:t>
            </a:r>
            <a:r>
              <a:rPr lang="en-US" sz="2000"/>
              <a:t> in this example, but there are additional assert methods</a:t>
            </a:r>
          </a:p>
        </p:txBody>
      </p:sp>
    </p:spTree>
    <p:extLst>
      <p:ext uri="{BB962C8B-B14F-4D97-AF65-F5344CB8AC3E}">
        <p14:creationId xmlns:p14="http://schemas.microsoft.com/office/powerpoint/2010/main" val="3599698601"/>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042AAF0-1BDE-4A40-8667-11751DC92A1D}" type="slidenum">
              <a:rPr lang="en-US"/>
              <a:pPr/>
              <a:t>95</a:t>
            </a:fld>
            <a:endParaRPr lang="en-US"/>
          </a:p>
        </p:txBody>
      </p:sp>
      <p:sp>
        <p:nvSpPr>
          <p:cNvPr id="66562" name="Rectangle 2"/>
          <p:cNvSpPr>
            <a:spLocks noGrp="1" noChangeArrowheads="1"/>
          </p:cNvSpPr>
          <p:nvPr>
            <p:ph type="title"/>
          </p:nvPr>
        </p:nvSpPr>
        <p:spPr/>
        <p:txBody>
          <a:bodyPr/>
          <a:lstStyle/>
          <a:p>
            <a:r>
              <a:rPr lang="en-US" b="1" i="1">
                <a:solidFill>
                  <a:schemeClr val="tx2"/>
                </a:solidFill>
              </a:rPr>
              <a:t>Warning:</a:t>
            </a:r>
            <a:r>
              <a:rPr lang="en-US"/>
              <a:t> </a:t>
            </a:r>
            <a:r>
              <a:rPr lang="en-US">
                <a:solidFill>
                  <a:schemeClr val="tx1"/>
                </a:solidFill>
                <a:latin typeface="Trebuchet MS" panose="020B0603020202020204" pitchFamily="34" charset="0"/>
              </a:rPr>
              <a:t>equals</a:t>
            </a:r>
          </a:p>
        </p:txBody>
      </p:sp>
      <p:sp>
        <p:nvSpPr>
          <p:cNvPr id="66563" name="Rectangle 3"/>
          <p:cNvSpPr>
            <a:spLocks noGrp="1" noChangeArrowheads="1"/>
          </p:cNvSpPr>
          <p:nvPr>
            <p:ph type="body" idx="1"/>
          </p:nvPr>
        </p:nvSpPr>
        <p:spPr>
          <a:xfrm>
            <a:off x="1905000" y="1371600"/>
            <a:ext cx="8382000" cy="5105400"/>
          </a:xfrm>
        </p:spPr>
        <p:txBody>
          <a:bodyPr>
            <a:normAutofit fontScale="92500"/>
          </a:bodyPr>
          <a:lstStyle/>
          <a:p>
            <a:pPr>
              <a:lnSpc>
                <a:spcPct val="90000"/>
              </a:lnSpc>
            </a:pPr>
            <a:r>
              <a:rPr lang="en-US" sz="2400"/>
              <a:t>You can compare </a:t>
            </a:r>
            <a:r>
              <a:rPr lang="en-US" sz="2400" i="1"/>
              <a:t>primitives</a:t>
            </a:r>
            <a:r>
              <a:rPr lang="en-US" sz="2400"/>
              <a:t> with</a:t>
            </a:r>
            <a:r>
              <a:rPr lang="en-US" sz="2400">
                <a:solidFill>
                  <a:schemeClr val="accent2"/>
                </a:solidFill>
                <a:latin typeface="Trebuchet MS" panose="020B0603020202020204" pitchFamily="34" charset="0"/>
              </a:rPr>
              <a:t> ==</a:t>
            </a:r>
          </a:p>
          <a:p>
            <a:pPr>
              <a:lnSpc>
                <a:spcPct val="90000"/>
              </a:lnSpc>
            </a:pPr>
            <a:r>
              <a:rPr lang="en-US" sz="2400"/>
              <a:t>Java has a method </a:t>
            </a:r>
            <a:r>
              <a:rPr lang="en-US" sz="2400" b="1" i="1">
                <a:solidFill>
                  <a:schemeClr val="hlink"/>
                </a:solidFill>
              </a:rPr>
              <a:t>x</a:t>
            </a:r>
            <a:r>
              <a:rPr lang="en-US" sz="2400">
                <a:solidFill>
                  <a:schemeClr val="accent2"/>
                </a:solidFill>
                <a:latin typeface="Trebuchet MS" panose="020B0603020202020204" pitchFamily="34" charset="0"/>
              </a:rPr>
              <a:t>.equals(</a:t>
            </a:r>
            <a:r>
              <a:rPr lang="en-US" sz="2400" b="1" i="1">
                <a:solidFill>
                  <a:schemeClr val="hlink"/>
                </a:solidFill>
              </a:rPr>
              <a:t>y</a:t>
            </a:r>
            <a:r>
              <a:rPr lang="en-US" sz="2400">
                <a:solidFill>
                  <a:schemeClr val="accent2"/>
                </a:solidFill>
                <a:latin typeface="Trebuchet MS" panose="020B0603020202020204" pitchFamily="34" charset="0"/>
              </a:rPr>
              <a:t>)</a:t>
            </a:r>
            <a:r>
              <a:rPr lang="en-US" sz="2400"/>
              <a:t>, for comparing </a:t>
            </a:r>
            <a:r>
              <a:rPr lang="en-US" sz="2400" i="1"/>
              <a:t>objects</a:t>
            </a:r>
          </a:p>
          <a:p>
            <a:pPr lvl="1">
              <a:lnSpc>
                <a:spcPct val="90000"/>
              </a:lnSpc>
            </a:pPr>
            <a:r>
              <a:rPr lang="en-US" sz="2000"/>
              <a:t>This method works great for </a:t>
            </a:r>
            <a:r>
              <a:rPr lang="en-US" sz="2000">
                <a:solidFill>
                  <a:schemeClr val="accent2"/>
                </a:solidFill>
                <a:latin typeface="Trebuchet MS" panose="020B0603020202020204" pitchFamily="34" charset="0"/>
              </a:rPr>
              <a:t>String</a:t>
            </a:r>
            <a:r>
              <a:rPr lang="en-US" sz="2000"/>
              <a:t>s and a few other Java classes</a:t>
            </a:r>
          </a:p>
          <a:p>
            <a:pPr lvl="1">
              <a:lnSpc>
                <a:spcPct val="90000"/>
              </a:lnSpc>
            </a:pPr>
            <a:r>
              <a:rPr lang="en-US" sz="2000"/>
              <a:t>For objects of classes that </a:t>
            </a:r>
            <a:r>
              <a:rPr lang="en-US" sz="2000" i="1"/>
              <a:t>you</a:t>
            </a:r>
            <a:r>
              <a:rPr lang="en-US" sz="2000"/>
              <a:t> create, </a:t>
            </a:r>
            <a:r>
              <a:rPr lang="en-US" sz="2000" i="1"/>
              <a:t>you</a:t>
            </a:r>
            <a:r>
              <a:rPr lang="en-US" sz="2000"/>
              <a:t> have to define </a:t>
            </a:r>
            <a:r>
              <a:rPr lang="en-US" sz="2000">
                <a:solidFill>
                  <a:schemeClr val="accent2"/>
                </a:solidFill>
                <a:latin typeface="Trebuchet MS" panose="020B0603020202020204" pitchFamily="34" charset="0"/>
              </a:rPr>
              <a:t>equals</a:t>
            </a:r>
          </a:p>
          <a:p>
            <a:pPr>
              <a:lnSpc>
                <a:spcPct val="90000"/>
              </a:lnSpc>
            </a:pPr>
            <a:r>
              <a:rPr lang="en-US" sz="2400">
                <a:solidFill>
                  <a:schemeClr val="accent2"/>
                </a:solidFill>
                <a:latin typeface="Trebuchet MS" panose="020B0603020202020204" pitchFamily="34" charset="0"/>
              </a:rPr>
              <a:t>assertEquals(</a:t>
            </a:r>
            <a:r>
              <a:rPr lang="en-US" sz="2400" b="1" i="1">
                <a:solidFill>
                  <a:schemeClr val="hlink"/>
                </a:solidFill>
              </a:rPr>
              <a:t>expected</a:t>
            </a:r>
            <a:r>
              <a:rPr lang="en-US" sz="2400">
                <a:solidFill>
                  <a:schemeClr val="accent2"/>
                </a:solidFill>
                <a:latin typeface="Trebuchet MS" panose="020B0603020202020204" pitchFamily="34" charset="0"/>
              </a:rPr>
              <a:t>, </a:t>
            </a:r>
            <a:r>
              <a:rPr lang="en-US" sz="2400" b="1" i="1">
                <a:solidFill>
                  <a:schemeClr val="hlink"/>
                </a:solidFill>
              </a:rPr>
              <a:t>actual</a:t>
            </a:r>
            <a:r>
              <a:rPr lang="en-US" sz="2400">
                <a:solidFill>
                  <a:schemeClr val="accent2"/>
                </a:solidFill>
                <a:latin typeface="Trebuchet MS" panose="020B0603020202020204" pitchFamily="34" charset="0"/>
              </a:rPr>
              <a:t>) </a:t>
            </a:r>
            <a:r>
              <a:rPr lang="en-US" sz="2400"/>
              <a:t>uses == or </a:t>
            </a:r>
            <a:r>
              <a:rPr lang="en-US" sz="2400">
                <a:solidFill>
                  <a:schemeClr val="accent2"/>
                </a:solidFill>
                <a:latin typeface="Trebuchet MS" panose="020B0603020202020204" pitchFamily="34" charset="0"/>
              </a:rPr>
              <a:t>equals</a:t>
            </a:r>
          </a:p>
          <a:p>
            <a:pPr>
              <a:lnSpc>
                <a:spcPct val="90000"/>
              </a:lnSpc>
            </a:pPr>
            <a:r>
              <a:rPr lang="en-US" sz="2400"/>
              <a:t>To define </a:t>
            </a:r>
            <a:r>
              <a:rPr lang="en-US" sz="2400">
                <a:solidFill>
                  <a:schemeClr val="accent2"/>
                </a:solidFill>
                <a:latin typeface="Trebuchet MS" panose="020B0603020202020204" pitchFamily="34" charset="0"/>
              </a:rPr>
              <a:t>equals </a:t>
            </a:r>
            <a:r>
              <a:rPr lang="en-US" sz="2400"/>
              <a:t>for your own objects, define </a:t>
            </a:r>
            <a:r>
              <a:rPr lang="en-US" sz="2400" i="1"/>
              <a:t>exactly</a:t>
            </a:r>
            <a:r>
              <a:rPr lang="en-US" sz="2400"/>
              <a:t> this method:</a:t>
            </a:r>
            <a:br>
              <a:rPr lang="en-US" sz="2400"/>
            </a:br>
            <a:r>
              <a:rPr lang="en-US" sz="2400">
                <a:solidFill>
                  <a:schemeClr val="accent2"/>
                </a:solidFill>
                <a:latin typeface="Trebuchet MS" panose="020B0603020202020204" pitchFamily="34" charset="0"/>
              </a:rPr>
              <a:t>public boolean equals(Object </a:t>
            </a:r>
            <a:r>
              <a:rPr lang="en-US" sz="2400" b="1" i="1">
                <a:solidFill>
                  <a:schemeClr val="hlink"/>
                </a:solidFill>
              </a:rPr>
              <a:t>obj</a:t>
            </a:r>
            <a:r>
              <a:rPr lang="en-US" sz="2400">
                <a:solidFill>
                  <a:schemeClr val="accent2"/>
                </a:solidFill>
                <a:latin typeface="Trebuchet MS" panose="020B0603020202020204" pitchFamily="34" charset="0"/>
              </a:rPr>
              <a:t>) {</a:t>
            </a:r>
            <a:r>
              <a:rPr lang="en-US" sz="2400" b="1" i="1">
                <a:solidFill>
                  <a:schemeClr val="hlink"/>
                </a:solidFill>
              </a:rPr>
              <a:t> ...</a:t>
            </a:r>
            <a:r>
              <a:rPr lang="en-US" sz="2400"/>
              <a:t> </a:t>
            </a:r>
            <a:r>
              <a:rPr lang="en-US" sz="2400">
                <a:solidFill>
                  <a:schemeClr val="accent2"/>
                </a:solidFill>
                <a:latin typeface="Trebuchet MS" panose="020B0603020202020204" pitchFamily="34" charset="0"/>
              </a:rPr>
              <a:t>}</a:t>
            </a:r>
          </a:p>
          <a:p>
            <a:pPr lvl="1">
              <a:lnSpc>
                <a:spcPct val="90000"/>
              </a:lnSpc>
            </a:pPr>
            <a:r>
              <a:rPr lang="en-US" sz="2000"/>
              <a:t>The argument must be of type </a:t>
            </a:r>
            <a:r>
              <a:rPr lang="en-US" sz="2000">
                <a:solidFill>
                  <a:schemeClr val="accent2"/>
                </a:solidFill>
                <a:latin typeface="Trebuchet MS" panose="020B0603020202020204" pitchFamily="34" charset="0"/>
              </a:rPr>
              <a:t>Object</a:t>
            </a:r>
            <a:r>
              <a:rPr lang="en-US" sz="2000"/>
              <a:t>, which isn’t what you want, so you must </a:t>
            </a:r>
            <a:r>
              <a:rPr lang="en-US" sz="2000">
                <a:solidFill>
                  <a:schemeClr val="tx2"/>
                </a:solidFill>
              </a:rPr>
              <a:t>cast</a:t>
            </a:r>
            <a:r>
              <a:rPr lang="en-US" sz="2000"/>
              <a:t> it to the correct type (say, </a:t>
            </a:r>
            <a:r>
              <a:rPr lang="en-US" sz="2000">
                <a:solidFill>
                  <a:schemeClr val="accent2"/>
                </a:solidFill>
                <a:latin typeface="Trebuchet MS" panose="020B0603020202020204" pitchFamily="34" charset="0"/>
              </a:rPr>
              <a:t>Person</a:t>
            </a:r>
            <a:r>
              <a:rPr lang="en-US" sz="2000"/>
              <a:t>):</a:t>
            </a:r>
          </a:p>
          <a:p>
            <a:pPr lvl="1">
              <a:lnSpc>
                <a:spcPct val="90000"/>
              </a:lnSpc>
            </a:pPr>
            <a:r>
              <a:rPr lang="en-US" sz="2000">
                <a:solidFill>
                  <a:schemeClr val="accent2"/>
                </a:solidFill>
                <a:latin typeface="Trebuchet MS" panose="020B0603020202020204" pitchFamily="34" charset="0"/>
              </a:rPr>
              <a:t>public boolean equals(Object something) {</a:t>
            </a:r>
            <a:br>
              <a:rPr lang="en-US" sz="2000">
                <a:solidFill>
                  <a:schemeClr val="accent2"/>
                </a:solidFill>
                <a:latin typeface="Trebuchet MS" panose="020B0603020202020204" pitchFamily="34" charset="0"/>
              </a:rPr>
            </a:br>
            <a:r>
              <a:rPr lang="en-US" sz="2000">
                <a:solidFill>
                  <a:schemeClr val="accent2"/>
                </a:solidFill>
                <a:latin typeface="Trebuchet MS" panose="020B0603020202020204" pitchFamily="34" charset="0"/>
              </a:rPr>
              <a:t>    Person p = (Person)something;</a:t>
            </a:r>
            <a:br>
              <a:rPr lang="en-US" sz="2000">
                <a:solidFill>
                  <a:schemeClr val="accent2"/>
                </a:solidFill>
                <a:latin typeface="Trebuchet MS" panose="020B0603020202020204" pitchFamily="34" charset="0"/>
              </a:rPr>
            </a:br>
            <a:r>
              <a:rPr lang="en-US" sz="2000">
                <a:solidFill>
                  <a:schemeClr val="accent2"/>
                </a:solidFill>
                <a:latin typeface="Trebuchet MS" panose="020B0603020202020204" pitchFamily="34" charset="0"/>
              </a:rPr>
              <a:t>    return this.name == p.name; </a:t>
            </a:r>
            <a:r>
              <a:rPr lang="en-US" sz="2000">
                <a:solidFill>
                  <a:schemeClr val="accent1"/>
                </a:solidFill>
                <a:latin typeface="Trebuchet MS" panose="020B0603020202020204" pitchFamily="34" charset="0"/>
              </a:rPr>
              <a:t>// test whatever you like here</a:t>
            </a:r>
            <a:r>
              <a:rPr lang="en-US" sz="2000">
                <a:solidFill>
                  <a:schemeClr val="accent2"/>
                </a:solidFill>
                <a:latin typeface="Trebuchet MS" panose="020B0603020202020204" pitchFamily="34" charset="0"/>
              </a:rPr>
              <a:t/>
            </a:r>
            <a:br>
              <a:rPr lang="en-US" sz="2000">
                <a:solidFill>
                  <a:schemeClr val="accent2"/>
                </a:solidFill>
                <a:latin typeface="Trebuchet MS" panose="020B0603020202020204" pitchFamily="34" charset="0"/>
              </a:rPr>
            </a:br>
            <a:r>
              <a:rPr lang="en-US" sz="2000">
                <a:solidFill>
                  <a:schemeClr val="accent2"/>
                </a:solidFill>
                <a:latin typeface="Trebuchet MS" panose="020B0603020202020204" pitchFamily="34" charset="0"/>
              </a:rPr>
              <a:t>}</a:t>
            </a:r>
          </a:p>
          <a:p>
            <a:pPr>
              <a:lnSpc>
                <a:spcPct val="90000"/>
              </a:lnSpc>
            </a:pPr>
            <a:r>
              <a:rPr lang="en-US" sz="2400"/>
              <a:t>We’ll talk </a:t>
            </a:r>
            <a:r>
              <a:rPr lang="en-US" sz="2400" i="1"/>
              <a:t>much</a:t>
            </a:r>
            <a:r>
              <a:rPr lang="en-US" sz="2400"/>
              <a:t> more about</a:t>
            </a:r>
            <a:r>
              <a:rPr lang="en-US" sz="2400">
                <a:solidFill>
                  <a:schemeClr val="accent2"/>
                </a:solidFill>
                <a:latin typeface="Trebuchet MS" panose="020B0603020202020204" pitchFamily="34" charset="0"/>
              </a:rPr>
              <a:t> equals </a:t>
            </a:r>
            <a:r>
              <a:rPr lang="en-US" sz="2400"/>
              <a:t>later</a:t>
            </a:r>
            <a:r>
              <a:rPr lang="en-US" sz="2400">
                <a:solidFill>
                  <a:schemeClr val="accent2"/>
                </a:solidFill>
                <a:latin typeface="Trebuchet MS" panose="020B0603020202020204" pitchFamily="34" charset="0"/>
              </a:rPr>
              <a:t/>
            </a:r>
            <a:br>
              <a:rPr lang="en-US" sz="2400">
                <a:solidFill>
                  <a:schemeClr val="accent2"/>
                </a:solidFill>
                <a:latin typeface="Trebuchet MS" panose="020B0603020202020204" pitchFamily="34" charset="0"/>
              </a:rPr>
            </a:br>
            <a:r>
              <a:rPr lang="en-US" sz="2400">
                <a:solidFill>
                  <a:schemeClr val="accent2"/>
                </a:solidFill>
                <a:latin typeface="Trebuchet MS" panose="020B0603020202020204" pitchFamily="34" charset="0"/>
              </a:rPr>
              <a:t>    </a:t>
            </a:r>
          </a:p>
        </p:txBody>
      </p:sp>
    </p:spTree>
    <p:extLst>
      <p:ext uri="{BB962C8B-B14F-4D97-AF65-F5344CB8AC3E}">
        <p14:creationId xmlns:p14="http://schemas.microsoft.com/office/powerpoint/2010/main" val="170874528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9DBFAF9A-EAAA-4EFB-BE49-76CD7515B2CA}" type="slidenum">
              <a:rPr lang="en-US"/>
              <a:pPr/>
              <a:t>96</a:t>
            </a:fld>
            <a:endParaRPr lang="en-US"/>
          </a:p>
        </p:txBody>
      </p:sp>
      <p:sp>
        <p:nvSpPr>
          <p:cNvPr id="11266" name="Rectangle 2"/>
          <p:cNvSpPr>
            <a:spLocks noGrp="1" noChangeArrowheads="1"/>
          </p:cNvSpPr>
          <p:nvPr>
            <p:ph type="title"/>
          </p:nvPr>
        </p:nvSpPr>
        <p:spPr/>
        <p:txBody>
          <a:bodyPr/>
          <a:lstStyle/>
          <a:p>
            <a:r>
              <a:rPr lang="en-US"/>
              <a:t>Assert methods II</a:t>
            </a:r>
          </a:p>
        </p:txBody>
      </p:sp>
      <p:sp>
        <p:nvSpPr>
          <p:cNvPr id="11267" name="Rectangle 3"/>
          <p:cNvSpPr>
            <a:spLocks noGrp="1" noChangeArrowheads="1"/>
          </p:cNvSpPr>
          <p:nvPr>
            <p:ph type="body" idx="1"/>
          </p:nvPr>
        </p:nvSpPr>
        <p:spPr>
          <a:xfrm>
            <a:off x="1905000" y="1371601"/>
            <a:ext cx="8458200" cy="4760913"/>
          </a:xfrm>
        </p:spPr>
        <p:txBody>
          <a:bodyPr/>
          <a:lstStyle/>
          <a:p>
            <a:r>
              <a:rPr lang="en-US" sz="2000">
                <a:solidFill>
                  <a:schemeClr val="accent2"/>
                </a:solidFill>
                <a:latin typeface="Trebuchet MS" panose="020B0603020202020204" pitchFamily="34" charset="0"/>
              </a:rPr>
              <a:t>assertEquals(</a:t>
            </a:r>
            <a:r>
              <a:rPr lang="en-US" sz="2000" b="1" i="1">
                <a:solidFill>
                  <a:schemeClr val="hlink"/>
                </a:solidFill>
              </a:rPr>
              <a:t>expected</a:t>
            </a:r>
            <a:r>
              <a:rPr lang="en-US" sz="2000">
                <a:solidFill>
                  <a:schemeClr val="accent2"/>
                </a:solidFill>
                <a:latin typeface="Trebuchet MS" panose="020B0603020202020204" pitchFamily="34" charset="0"/>
              </a:rPr>
              <a:t>, </a:t>
            </a:r>
            <a:r>
              <a:rPr lang="en-US" sz="2000" b="1" i="1">
                <a:solidFill>
                  <a:schemeClr val="hlink"/>
                </a:solidFill>
              </a:rPr>
              <a:t>actual</a:t>
            </a:r>
            <a:r>
              <a:rPr lang="en-US" sz="2000">
                <a:solidFill>
                  <a:schemeClr val="accent2"/>
                </a:solidFill>
                <a:latin typeface="Trebuchet MS" panose="020B0603020202020204" pitchFamily="34" charset="0"/>
              </a:rPr>
              <a:t>)</a:t>
            </a:r>
            <a:br>
              <a:rPr lang="en-US" sz="2000">
                <a:solidFill>
                  <a:schemeClr val="accent2"/>
                </a:solidFill>
                <a:latin typeface="Trebuchet MS" panose="020B0603020202020204" pitchFamily="34" charset="0"/>
              </a:rPr>
            </a:br>
            <a:r>
              <a:rPr lang="en-US" sz="2000">
                <a:solidFill>
                  <a:schemeClr val="accent2"/>
                </a:solidFill>
                <a:latin typeface="Trebuchet MS" panose="020B0603020202020204" pitchFamily="34" charset="0"/>
              </a:rPr>
              <a:t>assertEquals(String </a:t>
            </a:r>
            <a:r>
              <a:rPr lang="en-US" sz="2000" b="1" i="1">
                <a:solidFill>
                  <a:schemeClr val="hlink"/>
                </a:solidFill>
              </a:rPr>
              <a:t>message</a:t>
            </a:r>
            <a:r>
              <a:rPr lang="en-US" sz="2000">
                <a:solidFill>
                  <a:schemeClr val="accent2"/>
                </a:solidFill>
                <a:latin typeface="Trebuchet MS" panose="020B0603020202020204" pitchFamily="34" charset="0"/>
              </a:rPr>
              <a:t>, </a:t>
            </a:r>
            <a:r>
              <a:rPr lang="en-US" sz="2000" b="1" i="1">
                <a:solidFill>
                  <a:schemeClr val="hlink"/>
                </a:solidFill>
              </a:rPr>
              <a:t>expected</a:t>
            </a:r>
            <a:r>
              <a:rPr lang="en-US" sz="2000">
                <a:solidFill>
                  <a:schemeClr val="accent2"/>
                </a:solidFill>
                <a:latin typeface="Trebuchet MS" panose="020B0603020202020204" pitchFamily="34" charset="0"/>
              </a:rPr>
              <a:t>, </a:t>
            </a:r>
            <a:r>
              <a:rPr lang="en-US" sz="2000" b="1" i="1">
                <a:solidFill>
                  <a:schemeClr val="hlink"/>
                </a:solidFill>
              </a:rPr>
              <a:t>actual</a:t>
            </a:r>
            <a:r>
              <a:rPr lang="en-US" sz="2000">
                <a:solidFill>
                  <a:schemeClr val="accent2"/>
                </a:solidFill>
                <a:latin typeface="Trebuchet MS" panose="020B0603020202020204" pitchFamily="34" charset="0"/>
              </a:rPr>
              <a:t>)</a:t>
            </a:r>
            <a:endParaRPr lang="en-US" sz="2400"/>
          </a:p>
          <a:p>
            <a:pPr lvl="1"/>
            <a:r>
              <a:rPr lang="en-US" sz="1800" b="1" i="1">
                <a:solidFill>
                  <a:schemeClr val="hlink"/>
                </a:solidFill>
              </a:rPr>
              <a:t>expected </a:t>
            </a:r>
            <a:r>
              <a:rPr lang="en-US" sz="2000"/>
              <a:t>and </a:t>
            </a:r>
            <a:r>
              <a:rPr lang="en-US" sz="1800" b="1" i="1">
                <a:solidFill>
                  <a:schemeClr val="hlink"/>
                </a:solidFill>
              </a:rPr>
              <a:t>actual </a:t>
            </a:r>
            <a:r>
              <a:rPr lang="en-US" sz="2000"/>
              <a:t>must be both objects </a:t>
            </a:r>
            <a:r>
              <a:rPr lang="en-US" sz="2000" i="1"/>
              <a:t>or</a:t>
            </a:r>
            <a:r>
              <a:rPr lang="en-US" sz="2000"/>
              <a:t> the same primitive type</a:t>
            </a:r>
          </a:p>
          <a:p>
            <a:pPr lvl="1"/>
            <a:r>
              <a:rPr lang="en-US" sz="2000"/>
              <a:t>For objects, uses your equals method, </a:t>
            </a:r>
            <a:r>
              <a:rPr lang="en-US" sz="2000" b="1" i="1"/>
              <a:t>if </a:t>
            </a:r>
            <a:r>
              <a:rPr lang="en-US" sz="2000"/>
              <a:t>you have defined it properly, as described on the previous slide</a:t>
            </a:r>
            <a:br>
              <a:rPr lang="en-US" sz="2000"/>
            </a:br>
            <a:endParaRPr lang="en-US" sz="2000">
              <a:solidFill>
                <a:schemeClr val="accent2"/>
              </a:solidFill>
              <a:latin typeface="Trebuchet MS" panose="020B0603020202020204" pitchFamily="34" charset="0"/>
            </a:endParaRPr>
          </a:p>
          <a:p>
            <a:r>
              <a:rPr lang="en-US" sz="2000">
                <a:solidFill>
                  <a:schemeClr val="accent2"/>
                </a:solidFill>
                <a:latin typeface="Trebuchet MS" panose="020B0603020202020204" pitchFamily="34" charset="0"/>
              </a:rPr>
              <a:t>assertSame(Object </a:t>
            </a:r>
            <a:r>
              <a:rPr lang="en-US" sz="2000" b="1" i="1">
                <a:solidFill>
                  <a:schemeClr val="hlink"/>
                </a:solidFill>
              </a:rPr>
              <a:t>expected</a:t>
            </a:r>
            <a:r>
              <a:rPr lang="en-US" sz="2000">
                <a:solidFill>
                  <a:schemeClr val="accent2"/>
                </a:solidFill>
                <a:latin typeface="Trebuchet MS" panose="020B0603020202020204" pitchFamily="34" charset="0"/>
              </a:rPr>
              <a:t>, Object </a:t>
            </a:r>
            <a:r>
              <a:rPr lang="en-US" sz="2000" b="1" i="1">
                <a:solidFill>
                  <a:schemeClr val="hlink"/>
                </a:solidFill>
              </a:rPr>
              <a:t>actual</a:t>
            </a:r>
            <a:r>
              <a:rPr lang="en-US" sz="2000">
                <a:solidFill>
                  <a:schemeClr val="accent2"/>
                </a:solidFill>
                <a:latin typeface="Trebuchet MS" panose="020B0603020202020204" pitchFamily="34" charset="0"/>
              </a:rPr>
              <a:t>)</a:t>
            </a:r>
            <a:r>
              <a:rPr lang="en-US" sz="2000"/>
              <a:t/>
            </a:r>
            <a:br>
              <a:rPr lang="en-US" sz="2000"/>
            </a:br>
            <a:r>
              <a:rPr lang="en-US" sz="2000">
                <a:solidFill>
                  <a:schemeClr val="accent2"/>
                </a:solidFill>
                <a:latin typeface="Trebuchet MS" panose="020B0603020202020204" pitchFamily="34" charset="0"/>
              </a:rPr>
              <a:t>assertSame(String </a:t>
            </a:r>
            <a:r>
              <a:rPr lang="en-US" sz="2000" b="1" i="1">
                <a:solidFill>
                  <a:schemeClr val="hlink"/>
                </a:solidFill>
              </a:rPr>
              <a:t>message</a:t>
            </a:r>
            <a:r>
              <a:rPr lang="en-US" sz="2000">
                <a:solidFill>
                  <a:schemeClr val="accent2"/>
                </a:solidFill>
                <a:latin typeface="Trebuchet MS" panose="020B0603020202020204" pitchFamily="34" charset="0"/>
              </a:rPr>
              <a:t>, Object </a:t>
            </a:r>
            <a:r>
              <a:rPr lang="en-US" sz="2000" b="1" i="1">
                <a:solidFill>
                  <a:schemeClr val="hlink"/>
                </a:solidFill>
              </a:rPr>
              <a:t>expected</a:t>
            </a:r>
            <a:r>
              <a:rPr lang="en-US" sz="2000">
                <a:solidFill>
                  <a:schemeClr val="accent2"/>
                </a:solidFill>
                <a:latin typeface="Trebuchet MS" panose="020B0603020202020204" pitchFamily="34" charset="0"/>
              </a:rPr>
              <a:t>, Object </a:t>
            </a:r>
            <a:r>
              <a:rPr lang="en-US" sz="2000" b="1" i="1">
                <a:solidFill>
                  <a:schemeClr val="hlink"/>
                </a:solidFill>
              </a:rPr>
              <a:t>actual</a:t>
            </a:r>
            <a:r>
              <a:rPr lang="en-US" sz="2000">
                <a:solidFill>
                  <a:schemeClr val="accent2"/>
                </a:solidFill>
                <a:latin typeface="Trebuchet MS" panose="020B0603020202020204" pitchFamily="34" charset="0"/>
              </a:rPr>
              <a:t>)</a:t>
            </a:r>
            <a:r>
              <a:rPr lang="en-US" sz="2000"/>
              <a:t> </a:t>
            </a:r>
            <a:endParaRPr lang="en-US" sz="2400"/>
          </a:p>
          <a:p>
            <a:pPr lvl="1"/>
            <a:r>
              <a:rPr lang="en-US" sz="2000"/>
              <a:t>Asserts that two arguments refer to the </a:t>
            </a:r>
            <a:r>
              <a:rPr lang="en-US" sz="2000" i="1"/>
              <a:t>same</a:t>
            </a:r>
            <a:r>
              <a:rPr lang="en-US" sz="2000"/>
              <a:t> object</a:t>
            </a:r>
            <a:br>
              <a:rPr lang="en-US" sz="2000"/>
            </a:br>
            <a:endParaRPr lang="en-US" sz="2000"/>
          </a:p>
          <a:p>
            <a:r>
              <a:rPr lang="en-US" sz="2000">
                <a:solidFill>
                  <a:schemeClr val="accent2"/>
                </a:solidFill>
                <a:latin typeface="Trebuchet MS" panose="020B0603020202020204" pitchFamily="34" charset="0"/>
              </a:rPr>
              <a:t>assertNotSame(Object </a:t>
            </a:r>
            <a:r>
              <a:rPr lang="en-US" sz="2000" b="1" i="1">
                <a:solidFill>
                  <a:schemeClr val="hlink"/>
                </a:solidFill>
              </a:rPr>
              <a:t>expected</a:t>
            </a:r>
            <a:r>
              <a:rPr lang="en-US" sz="2000">
                <a:solidFill>
                  <a:schemeClr val="accent2"/>
                </a:solidFill>
                <a:latin typeface="Trebuchet MS" panose="020B0603020202020204" pitchFamily="34" charset="0"/>
              </a:rPr>
              <a:t>, Object </a:t>
            </a:r>
            <a:r>
              <a:rPr lang="en-US" sz="2000" b="1" i="1">
                <a:solidFill>
                  <a:schemeClr val="hlink"/>
                </a:solidFill>
              </a:rPr>
              <a:t>actual</a:t>
            </a:r>
            <a:r>
              <a:rPr lang="en-US" sz="2000">
                <a:solidFill>
                  <a:schemeClr val="accent2"/>
                </a:solidFill>
                <a:latin typeface="Trebuchet MS" panose="020B0603020202020204" pitchFamily="34" charset="0"/>
              </a:rPr>
              <a:t>)</a:t>
            </a:r>
            <a:r>
              <a:rPr lang="en-US" sz="2000"/>
              <a:t/>
            </a:r>
            <a:br>
              <a:rPr lang="en-US" sz="2000"/>
            </a:br>
            <a:r>
              <a:rPr lang="en-US" sz="2000">
                <a:solidFill>
                  <a:schemeClr val="accent2"/>
                </a:solidFill>
                <a:latin typeface="Trebuchet MS" panose="020B0603020202020204" pitchFamily="34" charset="0"/>
              </a:rPr>
              <a:t>assertNotSame(String </a:t>
            </a:r>
            <a:r>
              <a:rPr lang="en-US" sz="2000" b="1" i="1">
                <a:solidFill>
                  <a:schemeClr val="hlink"/>
                </a:solidFill>
              </a:rPr>
              <a:t>message</a:t>
            </a:r>
            <a:r>
              <a:rPr lang="en-US" sz="2000">
                <a:solidFill>
                  <a:schemeClr val="accent2"/>
                </a:solidFill>
                <a:latin typeface="Trebuchet MS" panose="020B0603020202020204" pitchFamily="34" charset="0"/>
              </a:rPr>
              <a:t>, Object </a:t>
            </a:r>
            <a:r>
              <a:rPr lang="en-US" sz="2000" b="1" i="1">
                <a:solidFill>
                  <a:schemeClr val="hlink"/>
                </a:solidFill>
              </a:rPr>
              <a:t>expected</a:t>
            </a:r>
            <a:r>
              <a:rPr lang="en-US" sz="2000">
                <a:solidFill>
                  <a:schemeClr val="accent2"/>
                </a:solidFill>
                <a:latin typeface="Trebuchet MS" panose="020B0603020202020204" pitchFamily="34" charset="0"/>
              </a:rPr>
              <a:t>, Object </a:t>
            </a:r>
            <a:r>
              <a:rPr lang="en-US" sz="2000" b="1" i="1">
                <a:solidFill>
                  <a:schemeClr val="hlink"/>
                </a:solidFill>
              </a:rPr>
              <a:t>actual</a:t>
            </a:r>
            <a:r>
              <a:rPr lang="en-US" sz="2000">
                <a:solidFill>
                  <a:schemeClr val="accent2"/>
                </a:solidFill>
                <a:latin typeface="Trebuchet MS" panose="020B0603020202020204" pitchFamily="34" charset="0"/>
              </a:rPr>
              <a:t>)</a:t>
            </a:r>
            <a:r>
              <a:rPr lang="en-US" sz="2000"/>
              <a:t> </a:t>
            </a:r>
            <a:endParaRPr lang="en-US" sz="2400"/>
          </a:p>
          <a:p>
            <a:pPr lvl="1"/>
            <a:r>
              <a:rPr lang="en-US" sz="2000"/>
              <a:t>Asserts that two objects do not refer to the same object </a:t>
            </a:r>
          </a:p>
        </p:txBody>
      </p:sp>
    </p:spTree>
    <p:extLst>
      <p:ext uri="{BB962C8B-B14F-4D97-AF65-F5344CB8AC3E}">
        <p14:creationId xmlns:p14="http://schemas.microsoft.com/office/powerpoint/2010/main" val="171377178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FC948C40-DDD4-47A5-B86C-DE5231ACB13C}" type="slidenum">
              <a:rPr lang="en-US"/>
              <a:pPr/>
              <a:t>97</a:t>
            </a:fld>
            <a:endParaRPr lang="en-US"/>
          </a:p>
        </p:txBody>
      </p:sp>
      <p:sp>
        <p:nvSpPr>
          <p:cNvPr id="17410" name="Rectangle 2"/>
          <p:cNvSpPr>
            <a:spLocks noGrp="1" noChangeArrowheads="1"/>
          </p:cNvSpPr>
          <p:nvPr>
            <p:ph type="title"/>
          </p:nvPr>
        </p:nvSpPr>
        <p:spPr/>
        <p:txBody>
          <a:bodyPr/>
          <a:lstStyle/>
          <a:p>
            <a:r>
              <a:rPr lang="en-US"/>
              <a:t>Assert methods III</a:t>
            </a:r>
          </a:p>
        </p:txBody>
      </p:sp>
      <p:sp>
        <p:nvSpPr>
          <p:cNvPr id="17411" name="Rectangle 3"/>
          <p:cNvSpPr>
            <a:spLocks noGrp="1" noChangeArrowheads="1"/>
          </p:cNvSpPr>
          <p:nvPr>
            <p:ph type="body" idx="1"/>
          </p:nvPr>
        </p:nvSpPr>
        <p:spPr>
          <a:xfrm>
            <a:off x="1905000" y="1371601"/>
            <a:ext cx="8153400" cy="4760913"/>
          </a:xfrm>
        </p:spPr>
        <p:txBody>
          <a:bodyPr/>
          <a:lstStyle/>
          <a:p>
            <a:r>
              <a:rPr lang="en-US" sz="2000">
                <a:solidFill>
                  <a:schemeClr val="accent2"/>
                </a:solidFill>
                <a:latin typeface="Trebuchet MS" panose="020B0603020202020204" pitchFamily="34" charset="0"/>
              </a:rPr>
              <a:t>assertNull(Object </a:t>
            </a:r>
            <a:r>
              <a:rPr lang="en-US" sz="2000" b="1" i="1">
                <a:solidFill>
                  <a:schemeClr val="hlink"/>
                </a:solidFill>
              </a:rPr>
              <a:t>object</a:t>
            </a:r>
            <a:r>
              <a:rPr lang="en-US" sz="2000">
                <a:solidFill>
                  <a:schemeClr val="accent2"/>
                </a:solidFill>
                <a:latin typeface="Trebuchet MS" panose="020B0603020202020204" pitchFamily="34" charset="0"/>
              </a:rPr>
              <a:t>)</a:t>
            </a:r>
            <a:r>
              <a:rPr lang="en-US" sz="2000"/>
              <a:t/>
            </a:r>
            <a:br>
              <a:rPr lang="en-US" sz="2000"/>
            </a:br>
            <a:r>
              <a:rPr lang="en-US" sz="2000">
                <a:solidFill>
                  <a:schemeClr val="accent2"/>
                </a:solidFill>
                <a:latin typeface="Trebuchet MS" panose="020B0603020202020204" pitchFamily="34" charset="0"/>
              </a:rPr>
              <a:t>assertNull(String </a:t>
            </a:r>
            <a:r>
              <a:rPr lang="en-US" sz="2000" b="1" i="1">
                <a:solidFill>
                  <a:schemeClr val="hlink"/>
                </a:solidFill>
              </a:rPr>
              <a:t>message</a:t>
            </a:r>
            <a:r>
              <a:rPr lang="en-US" sz="2000">
                <a:solidFill>
                  <a:schemeClr val="accent2"/>
                </a:solidFill>
                <a:latin typeface="Trebuchet MS" panose="020B0603020202020204" pitchFamily="34" charset="0"/>
              </a:rPr>
              <a:t>, Object </a:t>
            </a:r>
            <a:r>
              <a:rPr lang="en-US" sz="2000" b="1" i="1">
                <a:solidFill>
                  <a:schemeClr val="hlink"/>
                </a:solidFill>
              </a:rPr>
              <a:t>object</a:t>
            </a:r>
            <a:r>
              <a:rPr lang="en-US" sz="2000">
                <a:solidFill>
                  <a:schemeClr val="accent2"/>
                </a:solidFill>
                <a:latin typeface="Trebuchet MS" panose="020B0603020202020204" pitchFamily="34" charset="0"/>
              </a:rPr>
              <a:t>)</a:t>
            </a:r>
            <a:r>
              <a:rPr lang="en-US" sz="2000"/>
              <a:t> </a:t>
            </a:r>
            <a:endParaRPr lang="en-US" sz="2400"/>
          </a:p>
          <a:p>
            <a:pPr lvl="1"/>
            <a:r>
              <a:rPr lang="en-US" sz="2000"/>
              <a:t>Asserts that the object is null (undefined)</a:t>
            </a:r>
            <a:br>
              <a:rPr lang="en-US" sz="2000"/>
            </a:br>
            <a:endParaRPr lang="en-US" sz="2000"/>
          </a:p>
          <a:p>
            <a:r>
              <a:rPr lang="en-US" sz="2000">
                <a:solidFill>
                  <a:schemeClr val="accent2"/>
                </a:solidFill>
                <a:latin typeface="Trebuchet MS" panose="020B0603020202020204" pitchFamily="34" charset="0"/>
              </a:rPr>
              <a:t>assertNotNull(Object </a:t>
            </a:r>
            <a:r>
              <a:rPr lang="en-US" sz="2000" b="1" i="1">
                <a:solidFill>
                  <a:schemeClr val="hlink"/>
                </a:solidFill>
              </a:rPr>
              <a:t>object</a:t>
            </a:r>
            <a:r>
              <a:rPr lang="en-US" sz="2000">
                <a:solidFill>
                  <a:schemeClr val="accent2"/>
                </a:solidFill>
                <a:latin typeface="Trebuchet MS" panose="020B0603020202020204" pitchFamily="34" charset="0"/>
              </a:rPr>
              <a:t>)</a:t>
            </a:r>
            <a:r>
              <a:rPr lang="en-US" sz="2000"/>
              <a:t/>
            </a:r>
            <a:br>
              <a:rPr lang="en-US" sz="2000"/>
            </a:br>
            <a:r>
              <a:rPr lang="en-US" sz="2000">
                <a:solidFill>
                  <a:schemeClr val="accent2"/>
                </a:solidFill>
                <a:latin typeface="Trebuchet MS" panose="020B0603020202020204" pitchFamily="34" charset="0"/>
              </a:rPr>
              <a:t>assertNotNull(String </a:t>
            </a:r>
            <a:r>
              <a:rPr lang="en-US" sz="2000" b="1" i="1">
                <a:solidFill>
                  <a:schemeClr val="hlink"/>
                </a:solidFill>
              </a:rPr>
              <a:t>message</a:t>
            </a:r>
            <a:r>
              <a:rPr lang="en-US" sz="2000">
                <a:solidFill>
                  <a:schemeClr val="accent2"/>
                </a:solidFill>
                <a:latin typeface="Trebuchet MS" panose="020B0603020202020204" pitchFamily="34" charset="0"/>
              </a:rPr>
              <a:t>, Object </a:t>
            </a:r>
            <a:r>
              <a:rPr lang="en-US" sz="2000" b="1" i="1">
                <a:solidFill>
                  <a:schemeClr val="hlink"/>
                </a:solidFill>
              </a:rPr>
              <a:t>object</a:t>
            </a:r>
            <a:r>
              <a:rPr lang="en-US" sz="2000">
                <a:solidFill>
                  <a:schemeClr val="accent2"/>
                </a:solidFill>
                <a:latin typeface="Trebuchet MS" panose="020B0603020202020204" pitchFamily="34" charset="0"/>
              </a:rPr>
              <a:t>)</a:t>
            </a:r>
            <a:r>
              <a:rPr lang="en-US" sz="2000"/>
              <a:t> </a:t>
            </a:r>
            <a:endParaRPr lang="en-US" sz="2400"/>
          </a:p>
          <a:p>
            <a:pPr lvl="1"/>
            <a:r>
              <a:rPr lang="en-US" sz="2000"/>
              <a:t>Asserts that the object is null</a:t>
            </a:r>
            <a:br>
              <a:rPr lang="en-US" sz="2000"/>
            </a:br>
            <a:endParaRPr lang="en-US" sz="2000"/>
          </a:p>
          <a:p>
            <a:r>
              <a:rPr lang="en-US" sz="2000">
                <a:solidFill>
                  <a:schemeClr val="accent2"/>
                </a:solidFill>
                <a:latin typeface="Trebuchet MS" panose="020B0603020202020204" pitchFamily="34" charset="0"/>
              </a:rPr>
              <a:t>fail()</a:t>
            </a:r>
            <a:r>
              <a:rPr lang="en-US" sz="2000"/>
              <a:t/>
            </a:r>
            <a:br>
              <a:rPr lang="en-US" sz="2000"/>
            </a:br>
            <a:r>
              <a:rPr lang="en-US" sz="2000">
                <a:solidFill>
                  <a:schemeClr val="accent2"/>
                </a:solidFill>
                <a:latin typeface="Trebuchet MS" panose="020B0603020202020204" pitchFamily="34" charset="0"/>
              </a:rPr>
              <a:t>fail(String </a:t>
            </a:r>
            <a:r>
              <a:rPr lang="en-US" sz="2000" b="1" i="1">
                <a:solidFill>
                  <a:schemeClr val="hlink"/>
                </a:solidFill>
              </a:rPr>
              <a:t>message</a:t>
            </a:r>
            <a:r>
              <a:rPr lang="en-US" sz="2000">
                <a:solidFill>
                  <a:schemeClr val="accent2"/>
                </a:solidFill>
                <a:latin typeface="Trebuchet MS" panose="020B0603020202020204" pitchFamily="34" charset="0"/>
              </a:rPr>
              <a:t>)</a:t>
            </a:r>
            <a:r>
              <a:rPr lang="en-US" sz="2000"/>
              <a:t> </a:t>
            </a:r>
            <a:endParaRPr lang="en-US" sz="2400"/>
          </a:p>
          <a:p>
            <a:pPr lvl="1"/>
            <a:r>
              <a:rPr lang="en-US" sz="2000"/>
              <a:t>Causes the test to fail and throw an </a:t>
            </a:r>
            <a:r>
              <a:rPr lang="en-US" sz="2000">
                <a:solidFill>
                  <a:schemeClr val="accent2"/>
                </a:solidFill>
                <a:latin typeface="Trebuchet MS" panose="020B0603020202020204" pitchFamily="34" charset="0"/>
              </a:rPr>
              <a:t>AssertionFailedError</a:t>
            </a:r>
          </a:p>
          <a:p>
            <a:pPr lvl="1"/>
            <a:r>
              <a:rPr lang="en-US" sz="2000"/>
              <a:t>Useful as a result of a complex test, when the other assert methods aren’t quite what you want</a:t>
            </a:r>
          </a:p>
        </p:txBody>
      </p:sp>
    </p:spTree>
    <p:extLst>
      <p:ext uri="{BB962C8B-B14F-4D97-AF65-F5344CB8AC3E}">
        <p14:creationId xmlns:p14="http://schemas.microsoft.com/office/powerpoint/2010/main" val="3136282812"/>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818F5A53-3234-4CE2-BE4F-624F96C41A23}" type="slidenum">
              <a:rPr lang="en-US"/>
              <a:pPr/>
              <a:t>98</a:t>
            </a:fld>
            <a:endParaRPr lang="en-US"/>
          </a:p>
        </p:txBody>
      </p:sp>
      <p:sp>
        <p:nvSpPr>
          <p:cNvPr id="87042" name="Rectangle 2"/>
          <p:cNvSpPr>
            <a:spLocks noGrp="1" noChangeArrowheads="1"/>
          </p:cNvSpPr>
          <p:nvPr>
            <p:ph type="title"/>
          </p:nvPr>
        </p:nvSpPr>
        <p:spPr/>
        <p:txBody>
          <a:bodyPr/>
          <a:lstStyle/>
          <a:p>
            <a:r>
              <a:rPr lang="en-US"/>
              <a:t>Writing a JUnit test class, III</a:t>
            </a:r>
          </a:p>
        </p:txBody>
      </p:sp>
      <p:sp>
        <p:nvSpPr>
          <p:cNvPr id="87043" name="Rectangle 3"/>
          <p:cNvSpPr>
            <a:spLocks noGrp="1" noChangeArrowheads="1"/>
          </p:cNvSpPr>
          <p:nvPr>
            <p:ph type="body" idx="1"/>
          </p:nvPr>
        </p:nvSpPr>
        <p:spPr/>
        <p:txBody>
          <a:bodyPr>
            <a:normAutofit lnSpcReduction="10000"/>
          </a:bodyPr>
          <a:lstStyle/>
          <a:p>
            <a:pPr>
              <a:lnSpc>
                <a:spcPct val="90000"/>
              </a:lnSpc>
            </a:pPr>
            <a:r>
              <a:rPr lang="en-US" sz="2000" b="1"/>
              <a:t>This page is really only for expensive setup, such as when you need to connect to a database to do your testing</a:t>
            </a:r>
            <a:br>
              <a:rPr lang="en-US" sz="2000" b="1"/>
            </a:br>
            <a:endParaRPr lang="en-US" sz="2000" b="1"/>
          </a:p>
          <a:p>
            <a:pPr lvl="1">
              <a:lnSpc>
                <a:spcPct val="90000"/>
              </a:lnSpc>
            </a:pPr>
            <a:r>
              <a:rPr lang="en-US" sz="1800"/>
              <a:t>If you wish, you can declare </a:t>
            </a:r>
            <a:r>
              <a:rPr lang="en-US" sz="1800" i="1"/>
              <a:t>one</a:t>
            </a:r>
            <a:r>
              <a:rPr lang="en-US" sz="1800"/>
              <a:t> method to be executed </a:t>
            </a:r>
            <a:r>
              <a:rPr lang="en-US" sz="1800" i="1"/>
              <a:t>just once,</a:t>
            </a:r>
            <a:r>
              <a:rPr lang="en-US" sz="1800"/>
              <a:t> when the class is first loaded</a:t>
            </a:r>
          </a:p>
          <a:p>
            <a:pPr>
              <a:lnSpc>
                <a:spcPct val="90000"/>
              </a:lnSpc>
            </a:pPr>
            <a:r>
              <a:rPr lang="en-US" sz="2000">
                <a:solidFill>
                  <a:schemeClr val="accent2"/>
                </a:solidFill>
                <a:latin typeface="Trebuchet MS" panose="020B0603020202020204" pitchFamily="34" charset="0"/>
              </a:rPr>
              <a:t>@BeforeClass</a:t>
            </a:r>
            <a:br>
              <a:rPr lang="en-US" sz="2000">
                <a:solidFill>
                  <a:schemeClr val="accent2"/>
                </a:solidFill>
                <a:latin typeface="Trebuchet MS" panose="020B0603020202020204" pitchFamily="34" charset="0"/>
              </a:rPr>
            </a:br>
            <a:r>
              <a:rPr lang="en-US" sz="2000">
                <a:solidFill>
                  <a:schemeClr val="accent2"/>
                </a:solidFill>
                <a:latin typeface="Trebuchet MS" panose="020B0603020202020204" pitchFamily="34" charset="0"/>
              </a:rPr>
              <a:t>public static void setUpClass() throws Exception {</a:t>
            </a:r>
            <a:br>
              <a:rPr lang="en-US" sz="2000">
                <a:solidFill>
                  <a:schemeClr val="accent2"/>
                </a:solidFill>
                <a:latin typeface="Trebuchet MS" panose="020B0603020202020204" pitchFamily="34" charset="0"/>
              </a:rPr>
            </a:br>
            <a:r>
              <a:rPr lang="en-US" sz="2000">
                <a:solidFill>
                  <a:schemeClr val="accent2"/>
                </a:solidFill>
                <a:latin typeface="Trebuchet MS" panose="020B0603020202020204" pitchFamily="34" charset="0"/>
              </a:rPr>
              <a:t>        </a:t>
            </a:r>
            <a:r>
              <a:rPr lang="en-US" sz="2000">
                <a:solidFill>
                  <a:schemeClr val="accent1"/>
                </a:solidFill>
                <a:latin typeface="Trebuchet MS" panose="020B0603020202020204" pitchFamily="34" charset="0"/>
              </a:rPr>
              <a:t>// one-time initialization code</a:t>
            </a:r>
            <a:r>
              <a:rPr lang="en-US" sz="2000">
                <a:solidFill>
                  <a:schemeClr val="accent2"/>
                </a:solidFill>
                <a:latin typeface="Trebuchet MS" panose="020B0603020202020204" pitchFamily="34" charset="0"/>
              </a:rPr>
              <a:t/>
            </a:r>
            <a:br>
              <a:rPr lang="en-US" sz="2000">
                <a:solidFill>
                  <a:schemeClr val="accent2"/>
                </a:solidFill>
                <a:latin typeface="Trebuchet MS" panose="020B0603020202020204" pitchFamily="34" charset="0"/>
              </a:rPr>
            </a:br>
            <a:r>
              <a:rPr lang="en-US" sz="2000">
                <a:solidFill>
                  <a:schemeClr val="accent2"/>
                </a:solidFill>
                <a:latin typeface="Trebuchet MS" panose="020B0603020202020204" pitchFamily="34" charset="0"/>
              </a:rPr>
              <a:t>}</a:t>
            </a:r>
            <a:endParaRPr lang="en-US" sz="2000"/>
          </a:p>
          <a:p>
            <a:pPr>
              <a:lnSpc>
                <a:spcPct val="90000"/>
              </a:lnSpc>
            </a:pPr>
            <a:endParaRPr lang="en-US" sz="2000"/>
          </a:p>
          <a:p>
            <a:pPr lvl="1">
              <a:lnSpc>
                <a:spcPct val="90000"/>
              </a:lnSpc>
            </a:pPr>
            <a:r>
              <a:rPr lang="en-US" sz="1800"/>
              <a:t>If you wish, you can declare </a:t>
            </a:r>
            <a:r>
              <a:rPr lang="en-US" sz="1800" i="1"/>
              <a:t>one</a:t>
            </a:r>
            <a:r>
              <a:rPr lang="en-US" sz="1800"/>
              <a:t> method to be executed </a:t>
            </a:r>
            <a:r>
              <a:rPr lang="en-US" sz="1800" i="1"/>
              <a:t>just once,</a:t>
            </a:r>
            <a:r>
              <a:rPr lang="en-US" sz="1800"/>
              <a:t> to do cleanup after all the tests have been completed</a:t>
            </a:r>
          </a:p>
          <a:p>
            <a:pPr>
              <a:lnSpc>
                <a:spcPct val="90000"/>
              </a:lnSpc>
            </a:pPr>
            <a:r>
              <a:rPr lang="en-US" sz="2000">
                <a:solidFill>
                  <a:schemeClr val="accent2"/>
                </a:solidFill>
                <a:latin typeface="Trebuchet MS" panose="020B0603020202020204" pitchFamily="34" charset="0"/>
              </a:rPr>
              <a:t>@AfterClass</a:t>
            </a:r>
            <a:br>
              <a:rPr lang="en-US" sz="2000">
                <a:solidFill>
                  <a:schemeClr val="accent2"/>
                </a:solidFill>
                <a:latin typeface="Trebuchet MS" panose="020B0603020202020204" pitchFamily="34" charset="0"/>
              </a:rPr>
            </a:br>
            <a:r>
              <a:rPr lang="en-US" sz="2000">
                <a:solidFill>
                  <a:schemeClr val="accent2"/>
                </a:solidFill>
                <a:latin typeface="Trebuchet MS" panose="020B0603020202020204" pitchFamily="34" charset="0"/>
              </a:rPr>
              <a:t>public static void tearDownClass() throws Exception {</a:t>
            </a:r>
            <a:br>
              <a:rPr lang="en-US" sz="2000">
                <a:solidFill>
                  <a:schemeClr val="accent2"/>
                </a:solidFill>
                <a:latin typeface="Trebuchet MS" panose="020B0603020202020204" pitchFamily="34" charset="0"/>
              </a:rPr>
            </a:br>
            <a:r>
              <a:rPr lang="en-US" sz="2000">
                <a:solidFill>
                  <a:schemeClr val="accent2"/>
                </a:solidFill>
                <a:latin typeface="Trebuchet MS" panose="020B0603020202020204" pitchFamily="34" charset="0"/>
              </a:rPr>
              <a:t>        </a:t>
            </a:r>
            <a:r>
              <a:rPr lang="en-US" sz="2000">
                <a:solidFill>
                  <a:schemeClr val="accent1"/>
                </a:solidFill>
                <a:latin typeface="Trebuchet MS" panose="020B0603020202020204" pitchFamily="34" charset="0"/>
              </a:rPr>
              <a:t>// one-time cleanup code</a:t>
            </a:r>
            <a:r>
              <a:rPr lang="en-US" sz="2000">
                <a:solidFill>
                  <a:schemeClr val="accent2"/>
                </a:solidFill>
                <a:latin typeface="Trebuchet MS" panose="020B0603020202020204" pitchFamily="34" charset="0"/>
              </a:rPr>
              <a:t/>
            </a:r>
            <a:br>
              <a:rPr lang="en-US" sz="2000">
                <a:solidFill>
                  <a:schemeClr val="accent2"/>
                </a:solidFill>
                <a:latin typeface="Trebuchet MS" panose="020B0603020202020204" pitchFamily="34" charset="0"/>
              </a:rPr>
            </a:br>
            <a:r>
              <a:rPr lang="en-US" sz="2000">
                <a:solidFill>
                  <a:schemeClr val="accent2"/>
                </a:solidFill>
                <a:latin typeface="Trebuchet MS" panose="020B0603020202020204" pitchFamily="34" charset="0"/>
              </a:rPr>
              <a:t>}</a:t>
            </a:r>
            <a:endParaRPr lang="en-US" sz="2000"/>
          </a:p>
        </p:txBody>
      </p:sp>
    </p:spTree>
    <p:extLst>
      <p:ext uri="{BB962C8B-B14F-4D97-AF65-F5344CB8AC3E}">
        <p14:creationId xmlns:p14="http://schemas.microsoft.com/office/powerpoint/2010/main" val="367532176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DE87C27E-69FD-4B71-A82D-6BD158EBA402}" type="slidenum">
              <a:rPr lang="en-US"/>
              <a:pPr/>
              <a:t>99</a:t>
            </a:fld>
            <a:endParaRPr lang="en-US"/>
          </a:p>
        </p:txBody>
      </p:sp>
      <p:sp>
        <p:nvSpPr>
          <p:cNvPr id="93186" name="Rectangle 2"/>
          <p:cNvSpPr>
            <a:spLocks noGrp="1" noChangeArrowheads="1"/>
          </p:cNvSpPr>
          <p:nvPr>
            <p:ph type="title"/>
          </p:nvPr>
        </p:nvSpPr>
        <p:spPr/>
        <p:txBody>
          <a:bodyPr/>
          <a:lstStyle/>
          <a:p>
            <a:r>
              <a:rPr lang="en-US"/>
              <a:t>Special features of </a:t>
            </a:r>
            <a:r>
              <a:rPr lang="en-US">
                <a:solidFill>
                  <a:schemeClr val="tx1"/>
                </a:solidFill>
                <a:latin typeface="Trebuchet MS" panose="020B0603020202020204" pitchFamily="34" charset="0"/>
              </a:rPr>
              <a:t>@Test</a:t>
            </a:r>
            <a:endParaRPr lang="en-US"/>
          </a:p>
        </p:txBody>
      </p:sp>
      <p:sp>
        <p:nvSpPr>
          <p:cNvPr id="93187" name="Rectangle 3"/>
          <p:cNvSpPr>
            <a:spLocks noGrp="1" noChangeArrowheads="1"/>
          </p:cNvSpPr>
          <p:nvPr>
            <p:ph type="body" idx="1"/>
          </p:nvPr>
        </p:nvSpPr>
        <p:spPr/>
        <p:txBody>
          <a:bodyPr>
            <a:normAutofit fontScale="92500" lnSpcReduction="10000"/>
          </a:bodyPr>
          <a:lstStyle/>
          <a:p>
            <a:pPr lvl="1">
              <a:lnSpc>
                <a:spcPct val="90000"/>
              </a:lnSpc>
            </a:pPr>
            <a:r>
              <a:rPr lang="en-US" sz="1800"/>
              <a:t>You can limit how long a method is allowed to take</a:t>
            </a:r>
          </a:p>
          <a:p>
            <a:pPr lvl="1">
              <a:lnSpc>
                <a:spcPct val="90000"/>
              </a:lnSpc>
            </a:pPr>
            <a:r>
              <a:rPr lang="en-US" sz="1800"/>
              <a:t>This is good protection against infinite loops</a:t>
            </a:r>
          </a:p>
          <a:p>
            <a:pPr lvl="1">
              <a:lnSpc>
                <a:spcPct val="90000"/>
              </a:lnSpc>
            </a:pPr>
            <a:r>
              <a:rPr lang="en-US" sz="1800"/>
              <a:t>The time limit is specified in milliseconds</a:t>
            </a:r>
          </a:p>
          <a:p>
            <a:pPr lvl="1">
              <a:lnSpc>
                <a:spcPct val="90000"/>
              </a:lnSpc>
            </a:pPr>
            <a:r>
              <a:rPr lang="en-US" sz="1800"/>
              <a:t>The test fails if the method takes too long</a:t>
            </a:r>
          </a:p>
          <a:p>
            <a:pPr>
              <a:lnSpc>
                <a:spcPct val="90000"/>
              </a:lnSpc>
            </a:pPr>
            <a:r>
              <a:rPr lang="en-US" sz="2000">
                <a:solidFill>
                  <a:schemeClr val="accent2"/>
                </a:solidFill>
                <a:latin typeface="Trebuchet MS" panose="020B0603020202020204" pitchFamily="34" charset="0"/>
              </a:rPr>
              <a:t>@Test (timeout=10)</a:t>
            </a:r>
            <a:br>
              <a:rPr lang="en-US" sz="2000">
                <a:solidFill>
                  <a:schemeClr val="accent2"/>
                </a:solidFill>
                <a:latin typeface="Trebuchet MS" panose="020B0603020202020204" pitchFamily="34" charset="0"/>
              </a:rPr>
            </a:br>
            <a:r>
              <a:rPr lang="en-US" sz="2000">
                <a:solidFill>
                  <a:schemeClr val="accent2"/>
                </a:solidFill>
                <a:latin typeface="Trebuchet MS" panose="020B0603020202020204" pitchFamily="34" charset="0"/>
              </a:rPr>
              <a:t> public void greatBig() {</a:t>
            </a:r>
            <a:br>
              <a:rPr lang="en-US" sz="2000">
                <a:solidFill>
                  <a:schemeClr val="accent2"/>
                </a:solidFill>
                <a:latin typeface="Trebuchet MS" panose="020B0603020202020204" pitchFamily="34" charset="0"/>
              </a:rPr>
            </a:br>
            <a:r>
              <a:rPr lang="en-US" sz="2000">
                <a:solidFill>
                  <a:schemeClr val="accent2"/>
                </a:solidFill>
                <a:latin typeface="Trebuchet MS" panose="020B0603020202020204" pitchFamily="34" charset="0"/>
              </a:rPr>
              <a:t>    assertTrue(program.ackerman(5, 5) &gt; 10e12);</a:t>
            </a:r>
            <a:br>
              <a:rPr lang="en-US" sz="2000">
                <a:solidFill>
                  <a:schemeClr val="accent2"/>
                </a:solidFill>
                <a:latin typeface="Trebuchet MS" panose="020B0603020202020204" pitchFamily="34" charset="0"/>
              </a:rPr>
            </a:br>
            <a:r>
              <a:rPr lang="en-US" sz="2000">
                <a:solidFill>
                  <a:schemeClr val="accent2"/>
                </a:solidFill>
                <a:latin typeface="Trebuchet MS" panose="020B0603020202020204" pitchFamily="34" charset="0"/>
              </a:rPr>
              <a:t>}</a:t>
            </a:r>
            <a:r>
              <a:rPr lang="en-US" sz="2000"/>
              <a:t> </a:t>
            </a:r>
            <a:br>
              <a:rPr lang="en-US" sz="2000"/>
            </a:br>
            <a:endParaRPr lang="en-US" sz="2000"/>
          </a:p>
          <a:p>
            <a:pPr lvl="1">
              <a:lnSpc>
                <a:spcPct val="90000"/>
              </a:lnSpc>
            </a:pPr>
            <a:r>
              <a:rPr lang="en-US" sz="1800"/>
              <a:t>Some method calls should throw an exception</a:t>
            </a:r>
          </a:p>
          <a:p>
            <a:pPr lvl="1">
              <a:lnSpc>
                <a:spcPct val="90000"/>
              </a:lnSpc>
            </a:pPr>
            <a:r>
              <a:rPr lang="en-US" sz="1800"/>
              <a:t>You can specify that a particular exception is expected</a:t>
            </a:r>
          </a:p>
          <a:p>
            <a:pPr lvl="1">
              <a:lnSpc>
                <a:spcPct val="90000"/>
              </a:lnSpc>
            </a:pPr>
            <a:r>
              <a:rPr lang="en-US" sz="1800"/>
              <a:t>The test will pass if the expected exception is thrown, and fail otherwise</a:t>
            </a:r>
          </a:p>
          <a:p>
            <a:pPr>
              <a:lnSpc>
                <a:spcPct val="90000"/>
              </a:lnSpc>
            </a:pPr>
            <a:r>
              <a:rPr lang="en-US" sz="2000">
                <a:solidFill>
                  <a:schemeClr val="accent2"/>
                </a:solidFill>
                <a:latin typeface="Trebuchet MS" panose="020B0603020202020204" pitchFamily="34" charset="0"/>
              </a:rPr>
              <a:t>@Test (expected=IllegalArgumentException.class)</a:t>
            </a:r>
            <a:br>
              <a:rPr lang="en-US" sz="2000">
                <a:solidFill>
                  <a:schemeClr val="accent2"/>
                </a:solidFill>
                <a:latin typeface="Trebuchet MS" panose="020B0603020202020204" pitchFamily="34" charset="0"/>
              </a:rPr>
            </a:br>
            <a:r>
              <a:rPr lang="en-US" sz="2000">
                <a:solidFill>
                  <a:schemeClr val="accent2"/>
                </a:solidFill>
                <a:latin typeface="Trebuchet MS" panose="020B0603020202020204" pitchFamily="34" charset="0"/>
              </a:rPr>
              <a:t>public void factorial() {</a:t>
            </a:r>
            <a:br>
              <a:rPr lang="en-US" sz="2000">
                <a:solidFill>
                  <a:schemeClr val="accent2"/>
                </a:solidFill>
                <a:latin typeface="Trebuchet MS" panose="020B0603020202020204" pitchFamily="34" charset="0"/>
              </a:rPr>
            </a:br>
            <a:r>
              <a:rPr lang="en-US" sz="2000">
                <a:solidFill>
                  <a:schemeClr val="accent2"/>
                </a:solidFill>
                <a:latin typeface="Trebuchet MS" panose="020B0603020202020204" pitchFamily="34" charset="0"/>
              </a:rPr>
              <a:t>    program.factorial(-5);</a:t>
            </a:r>
            <a:br>
              <a:rPr lang="en-US" sz="2000">
                <a:solidFill>
                  <a:schemeClr val="accent2"/>
                </a:solidFill>
                <a:latin typeface="Trebuchet MS" panose="020B0603020202020204" pitchFamily="34" charset="0"/>
              </a:rPr>
            </a:br>
            <a:r>
              <a:rPr lang="en-US" sz="2000">
                <a:solidFill>
                  <a:schemeClr val="accent2"/>
                </a:solidFill>
                <a:latin typeface="Trebuchet MS" panose="020B0603020202020204" pitchFamily="34" charset="0"/>
              </a:rPr>
              <a:t>}</a:t>
            </a:r>
            <a:endParaRPr lang="en-US" sz="2000"/>
          </a:p>
        </p:txBody>
      </p:sp>
    </p:spTree>
    <p:extLst>
      <p:ext uri="{BB962C8B-B14F-4D97-AF65-F5344CB8AC3E}">
        <p14:creationId xmlns:p14="http://schemas.microsoft.com/office/powerpoint/2010/main" val="317834360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8C5E9E767291647B25E179C7D7A2EEB" ma:contentTypeVersion="5" ma:contentTypeDescription="Create a new document." ma:contentTypeScope="" ma:versionID="a1bdc774f16c821bcfc236c0c838f1a6">
  <xsd:schema xmlns:xsd="http://www.w3.org/2001/XMLSchema" xmlns:xs="http://www.w3.org/2001/XMLSchema" xmlns:p="http://schemas.microsoft.com/office/2006/metadata/properties" xmlns:ns2="bcf60191-8770-4faf-baf6-71eb0abfa3bd" xmlns:ns3="a97dc15d-ac22-4d06-8742-1efedeaab33d" targetNamespace="http://schemas.microsoft.com/office/2006/metadata/properties" ma:root="true" ma:fieldsID="3af41d8a5ca3a18742cf3bb64fa8d0de" ns2:_="" ns3:_="">
    <xsd:import namespace="bcf60191-8770-4faf-baf6-71eb0abfa3bd"/>
    <xsd:import namespace="a97dc15d-ac22-4d06-8742-1efedeaab33d"/>
    <xsd:element name="properties">
      <xsd:complexType>
        <xsd:sequence>
          <xsd:element name="documentManagement">
            <xsd:complexType>
              <xsd:all>
                <xsd:element ref="ns2:SharedWithUsers" minOccurs="0"/>
                <xsd:element ref="ns2:SharedWithDetails" minOccurs="0"/>
                <xsd:element ref="ns3:Access" minOccurs="0"/>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cf60191-8770-4faf-baf6-71eb0abfa3bd"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a97dc15d-ac22-4d06-8742-1efedeaab33d" elementFormDefault="qualified">
    <xsd:import namespace="http://schemas.microsoft.com/office/2006/documentManagement/types"/>
    <xsd:import namespace="http://schemas.microsoft.com/office/infopath/2007/PartnerControls"/>
    <xsd:element name="Access" ma:index="10" nillable="true" ma:displayName="Access" ma:internalName="Access">
      <xsd:simpleType>
        <xsd:restriction base="dms:Text"/>
      </xsd:simpleType>
    </xsd:element>
    <xsd:element name="MediaServiceMetadata" ma:index="11" nillable="true" ma:displayName="MediaServiceMetadata" ma:description="" ma:hidden="true" ma:internalName="MediaServiceMetadata" ma:readOnly="true">
      <xsd:simpleType>
        <xsd:restriction base="dms:Note"/>
      </xsd:simpleType>
    </xsd:element>
    <xsd:element name="MediaServiceFastMetadata" ma:index="12" nillable="true" ma:displayName="MediaServiceFastMetadata" ma:description=""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Access xmlns="a97dc15d-ac22-4d06-8742-1efedeaab33d" xsi:nil="true"/>
  </documentManagement>
</p:properties>
</file>

<file path=customXml/itemProps1.xml><?xml version="1.0" encoding="utf-8"?>
<ds:datastoreItem xmlns:ds="http://schemas.openxmlformats.org/officeDocument/2006/customXml" ds:itemID="{A224853C-F8F8-4F8B-AEDF-5A6216A5EF32}"/>
</file>

<file path=customXml/itemProps2.xml><?xml version="1.0" encoding="utf-8"?>
<ds:datastoreItem xmlns:ds="http://schemas.openxmlformats.org/officeDocument/2006/customXml" ds:itemID="{5BB6806B-759D-4CBB-BBE3-E5C17536358C}"/>
</file>

<file path=customXml/itemProps3.xml><?xml version="1.0" encoding="utf-8"?>
<ds:datastoreItem xmlns:ds="http://schemas.openxmlformats.org/officeDocument/2006/customXml" ds:itemID="{659F9B03-9468-4BB4-AD80-C41EA61D95FF}"/>
</file>

<file path=docProps/app.xml><?xml version="1.0" encoding="utf-8"?>
<Properties xmlns="http://schemas.openxmlformats.org/officeDocument/2006/extended-properties" xmlns:vt="http://schemas.openxmlformats.org/officeDocument/2006/docPropsVTypes">
  <TotalTime>26</TotalTime>
  <Words>8715</Words>
  <Application>Microsoft Office PowerPoint</Application>
  <PresentationFormat>Widescreen</PresentationFormat>
  <Paragraphs>1722</Paragraphs>
  <Slides>184</Slides>
  <Notes>52</Notes>
  <HiddenSlides>2</HiddenSlides>
  <MMClips>1</MMClips>
  <ScaleCrop>false</ScaleCrop>
  <HeadingPairs>
    <vt:vector size="8" baseType="variant">
      <vt:variant>
        <vt:lpstr>Fonts Used</vt:lpstr>
      </vt:variant>
      <vt:variant>
        <vt:i4>19</vt:i4>
      </vt:variant>
      <vt:variant>
        <vt:lpstr>Theme</vt:lpstr>
      </vt:variant>
      <vt:variant>
        <vt:i4>1</vt:i4>
      </vt:variant>
      <vt:variant>
        <vt:lpstr>Embedded OLE Servers</vt:lpstr>
      </vt:variant>
      <vt:variant>
        <vt:i4>1</vt:i4>
      </vt:variant>
      <vt:variant>
        <vt:lpstr>Slide Titles</vt:lpstr>
      </vt:variant>
      <vt:variant>
        <vt:i4>184</vt:i4>
      </vt:variant>
    </vt:vector>
  </HeadingPairs>
  <TitlesOfParts>
    <vt:vector size="205" baseType="lpstr">
      <vt:lpstr>Desdemona</vt:lpstr>
      <vt:lpstr>Lucida Grande</vt:lpstr>
      <vt:lpstr>ＭＳ Ｐゴシック</vt:lpstr>
      <vt:lpstr>ＭＳ Ｐゴシック</vt:lpstr>
      <vt:lpstr>宋体</vt:lpstr>
      <vt:lpstr>Algerian</vt:lpstr>
      <vt:lpstr>Arial</vt:lpstr>
      <vt:lpstr>Calibri</vt:lpstr>
      <vt:lpstr>Calibri Light</vt:lpstr>
      <vt:lpstr>Colonna MT</vt:lpstr>
      <vt:lpstr>Courier New</vt:lpstr>
      <vt:lpstr>Georgia</vt:lpstr>
      <vt:lpstr>Rockwell Extra Bold</vt:lpstr>
      <vt:lpstr>Symbol</vt:lpstr>
      <vt:lpstr>Times</vt:lpstr>
      <vt:lpstr>Times New Roman</vt:lpstr>
      <vt:lpstr>Trebuchet MS</vt:lpstr>
      <vt:lpstr>Verdana</vt:lpstr>
      <vt:lpstr>Wingdings</vt:lpstr>
      <vt:lpstr>Office Theme</vt:lpstr>
      <vt:lpstr>Bitmap Image</vt:lpstr>
      <vt:lpstr>PowerPoint Presentation</vt:lpstr>
      <vt:lpstr>Java  Basics</vt:lpstr>
      <vt:lpstr>PowerPoint Presentation</vt:lpstr>
      <vt:lpstr>1. Test Driven Development TDD</vt:lpstr>
      <vt:lpstr>WARNING</vt:lpstr>
      <vt:lpstr>[Extra] 100 fish</vt:lpstr>
      <vt:lpstr>[Extra] 100 fish</vt:lpstr>
      <vt:lpstr>[Extra] 100 fish</vt:lpstr>
      <vt:lpstr>System testing</vt:lpstr>
      <vt:lpstr>PowerPoint Presentation</vt:lpstr>
      <vt:lpstr>System testing</vt:lpstr>
      <vt:lpstr>System testing</vt:lpstr>
      <vt:lpstr>[Extra] who wants maximum publicity</vt:lpstr>
      <vt:lpstr>[Extra] who wants maximum publicity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[extra] Mozilla patch policy</vt:lpstr>
      <vt:lpstr>[Extra] who wants maximum publicity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2. Refactoring to patterns &amp; Common code smells</vt:lpstr>
      <vt:lpstr>3. Write testable codes.</vt:lpstr>
      <vt:lpstr>4. Testing tool Junit &amp; Mockito for Java</vt:lpstr>
      <vt:lpstr>Test suites</vt:lpstr>
      <vt:lpstr>Example: Old way vs. new way</vt:lpstr>
      <vt:lpstr>XP approach to testing</vt:lpstr>
      <vt:lpstr>JUnit</vt:lpstr>
      <vt:lpstr>Terminology</vt:lpstr>
      <vt:lpstr>Once more, in pictures</vt:lpstr>
      <vt:lpstr>Writing a JUnit test class, I</vt:lpstr>
      <vt:lpstr>Writing a JUnit test class, II2</vt:lpstr>
      <vt:lpstr>A simple example</vt:lpstr>
      <vt:lpstr>Assert methods I</vt:lpstr>
      <vt:lpstr>Example: Counter class</vt:lpstr>
      <vt:lpstr>JUnit tests for Counter </vt:lpstr>
      <vt:lpstr>The Counter class itself</vt:lpstr>
      <vt:lpstr>Warning: equals</vt:lpstr>
      <vt:lpstr>Assert methods II</vt:lpstr>
      <vt:lpstr>Assert methods III</vt:lpstr>
      <vt:lpstr>Writing a JUnit test class, III</vt:lpstr>
      <vt:lpstr>Special features of @Test</vt:lpstr>
      <vt:lpstr>Test-Driven Development (TDD)</vt:lpstr>
      <vt:lpstr>Stubs</vt:lpstr>
      <vt:lpstr>Ignoring a test</vt:lpstr>
      <vt:lpstr>Test suites</vt:lpstr>
      <vt:lpstr>JUnit in Eclipse</vt:lpstr>
      <vt:lpstr>Viewing results in Eclipse</vt:lpstr>
      <vt:lpstr>Recommended approach</vt:lpstr>
      <vt:lpstr>PowerPoint Presentation</vt:lpstr>
      <vt:lpstr>Bugs and testing</vt:lpstr>
      <vt:lpstr>Difficulties of testing</vt:lpstr>
      <vt:lpstr>Unit testing</vt:lpstr>
      <vt:lpstr>JUnit and Eclipse</vt:lpstr>
      <vt:lpstr>A JUnit test class</vt:lpstr>
      <vt:lpstr>JUnit assertion methods</vt:lpstr>
      <vt:lpstr>ArrayIntList JUnit test</vt:lpstr>
      <vt:lpstr>Running a test</vt:lpstr>
      <vt:lpstr>JUnit exercise</vt:lpstr>
      <vt:lpstr>What's wrong with this?</vt:lpstr>
      <vt:lpstr>Well-structured assertions</vt:lpstr>
      <vt:lpstr>Expected answer objects</vt:lpstr>
      <vt:lpstr>Naming test cases</vt:lpstr>
      <vt:lpstr>What's wrong with this?</vt:lpstr>
      <vt:lpstr>Good assertion messages</vt:lpstr>
      <vt:lpstr>Tests with a timeout</vt:lpstr>
      <vt:lpstr>Pervasive timeouts</vt:lpstr>
      <vt:lpstr>Testing for exceptions</vt:lpstr>
      <vt:lpstr>Setup and teardown</vt:lpstr>
      <vt:lpstr>Tips for testing</vt:lpstr>
      <vt:lpstr>What's wrong with this?</vt:lpstr>
      <vt:lpstr>Trustworthy tests</vt:lpstr>
      <vt:lpstr>JUnit exercise</vt:lpstr>
      <vt:lpstr>Squashing redundancy</vt:lpstr>
      <vt:lpstr>Flexible helpers</vt:lpstr>
      <vt:lpstr>Regression testing</vt:lpstr>
      <vt:lpstr>Test-driven development</vt:lpstr>
      <vt:lpstr>Tests and data structures</vt:lpstr>
      <vt:lpstr>What's wrong with this?</vt:lpstr>
      <vt:lpstr>Test case "smells"</vt:lpstr>
      <vt:lpstr>Test suites</vt:lpstr>
      <vt:lpstr>Test suite example</vt:lpstr>
      <vt:lpstr>JUnit summary</vt:lpstr>
      <vt:lpstr>PowerPoint Presentation</vt:lpstr>
      <vt:lpstr>JUnit</vt:lpstr>
      <vt:lpstr>History</vt:lpstr>
      <vt:lpstr>Why create a test suite?</vt:lpstr>
      <vt:lpstr>Architectural overview</vt:lpstr>
      <vt:lpstr>Writing a TestCase</vt:lpstr>
      <vt:lpstr>Writing methods in TestCase</vt:lpstr>
      <vt:lpstr>Assert methods</vt:lpstr>
      <vt:lpstr>Assert methods</vt:lpstr>
      <vt:lpstr>More stuff in test classes</vt:lpstr>
      <vt:lpstr>JUnit tests for Counter </vt:lpstr>
      <vt:lpstr>TestSuites</vt:lpstr>
      <vt:lpstr>JUnit in Eclipse</vt:lpstr>
      <vt:lpstr>Running JUnit</vt:lpstr>
      <vt:lpstr>Results</vt:lpstr>
      <vt:lpstr>Unit testing for other languages </vt:lpstr>
      <vt:lpstr>PowerPoint Presentation</vt:lpstr>
      <vt:lpstr>What is Test Driven Development &amp; JUnit?</vt:lpstr>
      <vt:lpstr>Design of JUnit</vt:lpstr>
      <vt:lpstr>Desgin of JUnit (2)</vt:lpstr>
      <vt:lpstr>How to install JUnit?</vt:lpstr>
      <vt:lpstr>How to install Junit? (2)</vt:lpstr>
      <vt:lpstr>How to write JUnit Test Case?</vt:lpstr>
      <vt:lpstr>Sample Test Case</vt:lpstr>
      <vt:lpstr>Sample Test Case (2)</vt:lpstr>
      <vt:lpstr>Sample Test Case (3)</vt:lpstr>
      <vt:lpstr>How to write JUnit Test Suite?</vt:lpstr>
      <vt:lpstr>Sample Test Suite</vt:lpstr>
      <vt:lpstr>Sample Test Suite (2)</vt:lpstr>
      <vt:lpstr>How to Run JUnit tests?</vt:lpstr>
      <vt:lpstr>Assertions for JUnit</vt:lpstr>
      <vt:lpstr>Why use JUnit?</vt:lpstr>
      <vt:lpstr>PowerPoint Presentation</vt:lpstr>
      <vt:lpstr>Agile Penetration @ Organization </vt:lpstr>
      <vt:lpstr>Agile Execution @ Project A  </vt:lpstr>
      <vt:lpstr>Behavior Driven Development </vt:lpstr>
      <vt:lpstr>How we did it</vt:lpstr>
      <vt:lpstr>The BDD Framework</vt:lpstr>
      <vt:lpstr>The JUnit Framework</vt:lpstr>
      <vt:lpstr>Why Mockito</vt:lpstr>
      <vt:lpstr>The Big picture – what we achieved</vt:lpstr>
      <vt:lpstr>Significant Benefits</vt:lpstr>
      <vt:lpstr>Limitations</vt:lpstr>
      <vt:lpstr>Recommendations</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kishore biswas</dc:creator>
  <cp:lastModifiedBy>kishore biswas</cp:lastModifiedBy>
  <cp:revision>12</cp:revision>
  <dcterms:created xsi:type="dcterms:W3CDTF">2017-07-13T05:24:26Z</dcterms:created>
  <dcterms:modified xsi:type="dcterms:W3CDTF">2017-07-13T08:45:10Z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0x01010058C5E9E767291647B25E179C7D7A2EEB</vt:lpwstr>
  </property>
</Properties>
</file>